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9" r:id="rId5"/>
    <p:sldId id="278" r:id="rId6"/>
    <p:sldId id="262" r:id="rId7"/>
    <p:sldId id="259" r:id="rId8"/>
    <p:sldId id="263" r:id="rId9"/>
    <p:sldId id="264" r:id="rId10"/>
    <p:sldId id="275" r:id="rId11"/>
    <p:sldId id="282" r:id="rId12"/>
    <p:sldId id="283" r:id="rId13"/>
    <p:sldId id="284" r:id="rId14"/>
    <p:sldId id="280" r:id="rId15"/>
    <p:sldId id="281" r:id="rId16"/>
    <p:sldId id="285" r:id="rId17"/>
    <p:sldId id="268" r:id="rId18"/>
    <p:sldId id="274" r:id="rId19"/>
    <p:sldId id="286" r:id="rId20"/>
    <p:sldId id="287" r:id="rId21"/>
    <p:sldId id="288" r:id="rId22"/>
    <p:sldId id="289" r:id="rId23"/>
    <p:sldId id="266" r:id="rId24"/>
    <p:sldId id="273" r:id="rId25"/>
    <p:sldId id="290" r:id="rId26"/>
    <p:sldId id="291" r:id="rId27"/>
    <p:sldId id="292" r:id="rId28"/>
    <p:sldId id="269" r:id="rId29"/>
    <p:sldId id="276" r:id="rId30"/>
    <p:sldId id="265" r:id="rId31"/>
    <p:sldId id="271" r:id="rId32"/>
    <p:sldId id="293" r:id="rId33"/>
    <p:sldId id="272" r:id="rId34"/>
    <p:sldId id="277" r:id="rId35"/>
    <p:sldId id="27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062-2A97-4E23-B33C-744F24536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Mirroring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4830-D3F3-4F13-84F2-18A704F0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Architecture Specification 2019-01-31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Dimitri DeFigueiredo Ph.D.</a:t>
            </a:r>
          </a:p>
        </p:txBody>
      </p:sp>
    </p:spTree>
    <p:extLst>
      <p:ext uri="{BB962C8B-B14F-4D97-AF65-F5344CB8AC3E}">
        <p14:creationId xmlns:p14="http://schemas.microsoft.com/office/powerpoint/2010/main" val="256406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358310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13377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34A31A-11B9-4EF2-A14E-542C52E1DB95}"/>
              </a:ext>
            </a:extLst>
          </p:cNvPr>
          <p:cNvSpPr/>
          <p:nvPr/>
        </p:nvSpPr>
        <p:spPr>
          <a:xfrm>
            <a:off x="3093389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2FA190-F592-4920-8C5D-4ECD583A2C1E}"/>
              </a:ext>
            </a:extLst>
          </p:cNvPr>
          <p:cNvSpPr/>
          <p:nvPr/>
        </p:nvSpPr>
        <p:spPr>
          <a:xfrm>
            <a:off x="653195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7EC92-C5E1-4211-99A6-EFD497AFC5EA}"/>
              </a:ext>
            </a:extLst>
          </p:cNvPr>
          <p:cNvSpPr/>
          <p:nvPr/>
        </p:nvSpPr>
        <p:spPr>
          <a:xfrm>
            <a:off x="6455453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4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77CBA-9650-4339-8CFD-A4A936ED6E94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1F20D-07D0-47EF-B8EB-8D45691CF0FD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6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B33C-A39C-4895-B469-020F3F97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4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9061800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994784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9490495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990A9-1763-4F6C-BB37-0BEC18249AA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0059489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64EA6-80B5-4F3B-9FEA-AC34682AFF5A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169899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8760793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8BC309-4737-4556-90EE-03CF46078AF0}"/>
              </a:ext>
            </a:extLst>
          </p:cNvPr>
          <p:cNvSpPr/>
          <p:nvPr/>
        </p:nvSpPr>
        <p:spPr>
          <a:xfrm>
            <a:off x="965224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8339218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B6DC6-F3A1-4262-B971-7058D2148A7F}"/>
              </a:ext>
            </a:extLst>
          </p:cNvPr>
          <p:cNvCxnSpPr>
            <a:cxnSpLocks/>
          </p:cNvCxnSpPr>
          <p:nvPr/>
        </p:nvCxnSpPr>
        <p:spPr>
          <a:xfrm flipV="1">
            <a:off x="8873957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1004-DC17-45A4-B4A1-5FAF9DC1CD9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755695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E1CA71F-EA11-4D1B-B109-37796F81DEE6}"/>
              </a:ext>
            </a:extLst>
          </p:cNvPr>
          <p:cNvSpPr/>
          <p:nvPr/>
        </p:nvSpPr>
        <p:spPr>
          <a:xfrm>
            <a:off x="6906701" y="4115514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19588E-98DC-43C5-9652-473D45B77620}"/>
              </a:ext>
            </a:extLst>
          </p:cNvPr>
          <p:cNvSpPr/>
          <p:nvPr/>
        </p:nvSpPr>
        <p:spPr>
          <a:xfrm>
            <a:off x="6611477" y="41168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E84E-0E92-4835-A0E5-193108358D28}"/>
              </a:ext>
            </a:extLst>
          </p:cNvPr>
          <p:cNvSpPr/>
          <p:nvPr/>
        </p:nvSpPr>
        <p:spPr>
          <a:xfrm>
            <a:off x="6331062" y="48595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7733E8-4E63-467D-A37B-29BD8C27D2EC}"/>
              </a:ext>
            </a:extLst>
          </p:cNvPr>
          <p:cNvCxnSpPr>
            <a:cxnSpLocks/>
          </p:cNvCxnSpPr>
          <p:nvPr/>
        </p:nvCxnSpPr>
        <p:spPr>
          <a:xfrm flipV="1">
            <a:off x="7014971" y="4350448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08FD09-5900-4DB0-8162-8B6486D47E1B}"/>
              </a:ext>
            </a:extLst>
          </p:cNvPr>
          <p:cNvCxnSpPr>
            <a:cxnSpLocks/>
          </p:cNvCxnSpPr>
          <p:nvPr/>
        </p:nvCxnSpPr>
        <p:spPr>
          <a:xfrm flipV="1">
            <a:off x="6719029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D918FE-6CC8-4DF3-A6CD-07431A67E97A}"/>
              </a:ext>
            </a:extLst>
          </p:cNvPr>
          <p:cNvSpPr/>
          <p:nvPr/>
        </p:nvSpPr>
        <p:spPr>
          <a:xfrm>
            <a:off x="9061800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60F16F-F750-47F6-8DA9-C6402DBE566B}"/>
              </a:ext>
            </a:extLst>
          </p:cNvPr>
          <p:cNvSpPr/>
          <p:nvPr/>
        </p:nvSpPr>
        <p:spPr>
          <a:xfrm>
            <a:off x="994784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0BB675-C024-4671-B574-B143E69DA8C8}"/>
              </a:ext>
            </a:extLst>
          </p:cNvPr>
          <p:cNvSpPr/>
          <p:nvPr/>
        </p:nvSpPr>
        <p:spPr>
          <a:xfrm>
            <a:off x="9490495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B21B08-427B-4348-ADF5-C8D29C9D02B6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0059489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79EBBC-5DB3-4080-8C4E-5E559EB0A382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169899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845BE8E-BDAA-4153-A435-5E6747D93201}"/>
              </a:ext>
            </a:extLst>
          </p:cNvPr>
          <p:cNvSpPr/>
          <p:nvPr/>
        </p:nvSpPr>
        <p:spPr>
          <a:xfrm>
            <a:off x="8760793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0F2A3E-236B-42A2-80C5-F0BC7E7F0D0E}"/>
              </a:ext>
            </a:extLst>
          </p:cNvPr>
          <p:cNvSpPr/>
          <p:nvPr/>
        </p:nvSpPr>
        <p:spPr>
          <a:xfrm>
            <a:off x="965224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8A4B63-3142-4426-AD20-2FD41BB5252E}"/>
              </a:ext>
            </a:extLst>
          </p:cNvPr>
          <p:cNvSpPr/>
          <p:nvPr/>
        </p:nvSpPr>
        <p:spPr>
          <a:xfrm>
            <a:off x="8339218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63E77-1FB4-468E-B283-BD33181CB496}"/>
              </a:ext>
            </a:extLst>
          </p:cNvPr>
          <p:cNvCxnSpPr>
            <a:cxnSpLocks/>
          </p:cNvCxnSpPr>
          <p:nvPr/>
        </p:nvCxnSpPr>
        <p:spPr>
          <a:xfrm flipV="1">
            <a:off x="8873957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B20CC1-5238-4E11-84A2-B246A9440ACD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9755695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F855A4E-2EFA-4324-AEDE-526063D0F41B}"/>
              </a:ext>
            </a:extLst>
          </p:cNvPr>
          <p:cNvSpPr/>
          <p:nvPr/>
        </p:nvSpPr>
        <p:spPr>
          <a:xfrm>
            <a:off x="6906701" y="4115514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CB0A8FC-CF43-4352-AD6C-38B4ED77CDD0}"/>
              </a:ext>
            </a:extLst>
          </p:cNvPr>
          <p:cNvSpPr/>
          <p:nvPr/>
        </p:nvSpPr>
        <p:spPr>
          <a:xfrm>
            <a:off x="6611477" y="41168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9CF4A8-DF67-40EE-AF03-EB8D439CD87A}"/>
              </a:ext>
            </a:extLst>
          </p:cNvPr>
          <p:cNvSpPr/>
          <p:nvPr/>
        </p:nvSpPr>
        <p:spPr>
          <a:xfrm>
            <a:off x="6331062" y="48595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ADB6EB-D336-409C-BC96-42FAC0ADFDA8}"/>
              </a:ext>
            </a:extLst>
          </p:cNvPr>
          <p:cNvCxnSpPr>
            <a:cxnSpLocks/>
          </p:cNvCxnSpPr>
          <p:nvPr/>
        </p:nvCxnSpPr>
        <p:spPr>
          <a:xfrm flipV="1">
            <a:off x="7014971" y="4350448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E1C67C-C710-4051-A06D-A41DE7A9FA40}"/>
              </a:ext>
            </a:extLst>
          </p:cNvPr>
          <p:cNvCxnSpPr>
            <a:cxnSpLocks/>
          </p:cNvCxnSpPr>
          <p:nvPr/>
        </p:nvCxnSpPr>
        <p:spPr>
          <a:xfrm flipV="1">
            <a:off x="6719029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3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246819" y="4478161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82D21-46C3-4142-B8E3-9B2E47F86A18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B52D9-A987-4DC2-828F-F35EE27C7976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8416B-47BC-4F3D-966E-06EFB30D552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8E68C-A3E7-4924-BC58-9ECF84AD25A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0E94349-90CA-4ABD-8A25-5494EE2FA9DB}"/>
              </a:ext>
            </a:extLst>
          </p:cNvPr>
          <p:cNvSpPr/>
          <p:nvPr/>
        </p:nvSpPr>
        <p:spPr>
          <a:xfrm>
            <a:off x="1021231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E41128-0F45-4A9F-A350-C24614CF9D10}"/>
              </a:ext>
            </a:extLst>
          </p:cNvPr>
          <p:cNvSpPr/>
          <p:nvPr/>
        </p:nvSpPr>
        <p:spPr>
          <a:xfrm>
            <a:off x="1021231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4DC6F-DBA3-4258-8D36-D030F1234656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5BB280-DB8A-43C9-A74E-2ADC16CE8724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912214-8FA1-4930-A580-58F43E115761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BEDAF-D2D4-4043-AC91-2E2E037872E0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02E138F-D744-4874-ABCE-43BBA086324C}"/>
              </a:ext>
            </a:extLst>
          </p:cNvPr>
          <p:cNvSpPr txBox="1">
            <a:spLocks/>
          </p:cNvSpPr>
          <p:nvPr/>
        </p:nvSpPr>
        <p:spPr>
          <a:xfrm>
            <a:off x="4464401" y="5835916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87517B-BF49-4264-8506-0A2EB8B7FB40}"/>
              </a:ext>
            </a:extLst>
          </p:cNvPr>
          <p:cNvCxnSpPr>
            <a:cxnSpLocks/>
          </p:cNvCxnSpPr>
          <p:nvPr/>
        </p:nvCxnSpPr>
        <p:spPr>
          <a:xfrm flipH="1">
            <a:off x="3028446" y="6287558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56228-4484-4468-9E25-1DEDFA9DADB5}"/>
              </a:ext>
            </a:extLst>
          </p:cNvPr>
          <p:cNvCxnSpPr>
            <a:cxnSpLocks/>
          </p:cNvCxnSpPr>
          <p:nvPr/>
        </p:nvCxnSpPr>
        <p:spPr>
          <a:xfrm>
            <a:off x="7572311" y="4449156"/>
            <a:ext cx="0" cy="18618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BA84B4-40EE-431E-AAE1-11F8C80BD05A}"/>
              </a:ext>
            </a:extLst>
          </p:cNvPr>
          <p:cNvCxnSpPr>
            <a:cxnSpLocks/>
          </p:cNvCxnSpPr>
          <p:nvPr/>
        </p:nvCxnSpPr>
        <p:spPr>
          <a:xfrm>
            <a:off x="6945721" y="6310973"/>
            <a:ext cx="656558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EC642A4-A858-4EF7-BD3E-22EA60E9C591}"/>
              </a:ext>
            </a:extLst>
          </p:cNvPr>
          <p:cNvSpPr/>
          <p:nvPr/>
        </p:nvSpPr>
        <p:spPr>
          <a:xfrm>
            <a:off x="1928137" y="6126307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B01156-1D2B-4DD1-AC34-9FDAF83F5D6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41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4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02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Will be limited by maximum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/>
              <a:t>Price slippage safety margin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6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Update:</a:t>
            </a:r>
          </a:p>
          <a:p>
            <a:r>
              <a:rPr lang="en-US" dirty="0"/>
              <a:t>Realized exposure</a:t>
            </a:r>
          </a:p>
          <a:p>
            <a:r>
              <a:rPr lang="en-US" dirty="0"/>
              <a:t>Current profit/loss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8E1B5C-9CF1-40A7-BE83-59E3E37A5FD9}"/>
              </a:ext>
            </a:extLst>
          </p:cNvPr>
          <p:cNvSpPr txBox="1">
            <a:spLocks/>
          </p:cNvSpPr>
          <p:nvPr/>
        </p:nvSpPr>
        <p:spPr>
          <a:xfrm>
            <a:off x="4464401" y="3958019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B8DE11-2432-401D-894A-B957EC742A15}"/>
              </a:ext>
            </a:extLst>
          </p:cNvPr>
          <p:cNvCxnSpPr>
            <a:cxnSpLocks/>
          </p:cNvCxnSpPr>
          <p:nvPr/>
        </p:nvCxnSpPr>
        <p:spPr>
          <a:xfrm flipH="1">
            <a:off x="3028446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6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8405-1019-4EA9-9DBD-0AC2B3C6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be improved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F7ED8-9176-4ACD-942A-A75A5CDA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Cancelling all orders to decrease open volume</a:t>
            </a:r>
          </a:p>
          <a:p>
            <a:r>
              <a:rPr lang="en-US" dirty="0"/>
              <a:t>Filtering order book</a:t>
            </a:r>
          </a:p>
          <a:p>
            <a:r>
              <a:rPr lang="en-US" dirty="0"/>
              <a:t>Failure treatment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7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97987" y="433156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B984E-5AD5-46C8-8335-8C6AA1F2D4EA}"/>
              </a:ext>
            </a:extLst>
          </p:cNvPr>
          <p:cNvSpPr/>
          <p:nvPr/>
        </p:nvSpPr>
        <p:spPr>
          <a:xfrm>
            <a:off x="2565639" y="473866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A7D9-E3C2-4D75-B1C5-6B88811F4F56}"/>
              </a:ext>
            </a:extLst>
          </p:cNvPr>
          <p:cNvSpPr/>
          <p:nvPr/>
        </p:nvSpPr>
        <p:spPr>
          <a:xfrm>
            <a:off x="4805814" y="474397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3753861" y="36629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233E2-0E96-466F-95DF-0268952ECC53}"/>
              </a:ext>
            </a:extLst>
          </p:cNvPr>
          <p:cNvSpPr/>
          <p:nvPr/>
        </p:nvSpPr>
        <p:spPr>
          <a:xfrm>
            <a:off x="9845748" y="363714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432365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9EF3-5FA9-4D84-B631-7F54E3DAC4B0}"/>
              </a:ext>
            </a:extLst>
          </p:cNvPr>
          <p:cNvSpPr/>
          <p:nvPr/>
        </p:nvSpPr>
        <p:spPr>
          <a:xfrm>
            <a:off x="10470730" y="4109487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2082209" y="4115258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2D46-A996-47C6-BB3E-3405E87DD22B}"/>
              </a:ext>
            </a:extLst>
          </p:cNvPr>
          <p:cNvSpPr/>
          <p:nvPr/>
        </p:nvSpPr>
        <p:spPr>
          <a:xfrm>
            <a:off x="3430522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363C97-E1C0-442B-B99C-C69E94CFBBAD}"/>
              </a:ext>
            </a:extLst>
          </p:cNvPr>
          <p:cNvSpPr/>
          <p:nvPr/>
        </p:nvSpPr>
        <p:spPr>
          <a:xfrm>
            <a:off x="5375609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AE55C2-35BB-409E-8245-C8A7DABC541B}"/>
              </a:ext>
            </a:extLst>
          </p:cNvPr>
          <p:cNvSpPr/>
          <p:nvPr/>
        </p:nvSpPr>
        <p:spPr>
          <a:xfrm>
            <a:off x="6421745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7065688" y="4118221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23EE2-ED8F-4453-AF1F-A20B69440B10}"/>
              </a:ext>
            </a:extLst>
          </p:cNvPr>
          <p:cNvSpPr/>
          <p:nvPr/>
        </p:nvSpPr>
        <p:spPr>
          <a:xfrm>
            <a:off x="6839850" y="4331569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D12DF-AB08-45B6-BE02-4402112884FA}"/>
              </a:ext>
            </a:extLst>
          </p:cNvPr>
          <p:cNvSpPr/>
          <p:nvPr/>
        </p:nvSpPr>
        <p:spPr>
          <a:xfrm>
            <a:off x="5964784" y="559163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14FAE2-E309-4E90-A725-E439EE16DC6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540423" y="4481276"/>
            <a:ext cx="0" cy="111036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71DD8BF-22A5-4E0F-A9BD-E77A22E30BEA}"/>
              </a:ext>
            </a:extLst>
          </p:cNvPr>
          <p:cNvSpPr/>
          <p:nvPr/>
        </p:nvSpPr>
        <p:spPr>
          <a:xfrm>
            <a:off x="8793302" y="4128875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AAE44D-D99C-42A8-AA18-75C1386AF22E}"/>
              </a:ext>
            </a:extLst>
          </p:cNvPr>
          <p:cNvSpPr/>
          <p:nvPr/>
        </p:nvSpPr>
        <p:spPr>
          <a:xfrm>
            <a:off x="7782870" y="3650000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6C8D70-6DD0-45B0-A3C2-4E9F87524BFC}"/>
              </a:ext>
            </a:extLst>
          </p:cNvPr>
          <p:cNvSpPr/>
          <p:nvPr/>
        </p:nvSpPr>
        <p:spPr>
          <a:xfrm>
            <a:off x="9632016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0A160-68DB-4EF5-9212-C459BFD93F24}"/>
              </a:ext>
            </a:extLst>
          </p:cNvPr>
          <p:cNvSpPr/>
          <p:nvPr/>
        </p:nvSpPr>
        <p:spPr>
          <a:xfrm>
            <a:off x="8833334" y="435450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OrderCancelled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29908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Mirroring Strategy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5BD18F-510B-45FE-9260-A4D017D7A80B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189434-ABAA-48A8-A568-77386B2C29B4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D5416-6939-493F-A12C-B72225346B6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F65EED2-6F7C-4805-975F-03FDBFD8B90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56A60-7582-494B-95ED-F540A4E655B4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83C1E-7B01-4DCC-B0EE-A5B25753338B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11DF6-1681-416C-93D3-3B017E31B786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9551B86-87BA-409F-86E0-F3D3AA070742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0049D74-6385-4812-952D-573F096020C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766FDB-691B-47E9-B0B4-E47A46529DA7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6E7BF2DE-24BA-4832-8C0A-8D26F141FFE2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69ED5-49BE-4860-8A0D-CBF8178CDE14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583AC-6682-4B30-9045-ADF9F73980B4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F83DC-A509-4421-8AD2-0E8A1DF5E1E3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134C3-7259-47C0-A6B5-50DB6DF9D785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4DB72-D0FA-4C86-A162-F6CFFAD5B15C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72B97-435A-4A9B-8366-9A4EAEF13233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2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313</TotalTime>
  <Words>541</Words>
  <Application>Microsoft Office PowerPoint</Application>
  <PresentationFormat>Widescreen</PresentationFormat>
  <Paragraphs>332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Trebuchet MS</vt:lpstr>
      <vt:lpstr>Berlin</vt:lpstr>
      <vt:lpstr>Market Mirroring Strategy</vt:lpstr>
      <vt:lpstr>Possible Events</vt:lpstr>
      <vt:lpstr>Source Market                 Destination Market</vt:lpstr>
      <vt:lpstr>Source Market                 Destination Market</vt:lpstr>
      <vt:lpstr>Event Timeline</vt:lpstr>
      <vt:lpstr>Mirroring Strategy</vt:lpstr>
      <vt:lpstr>PowerPoint Presentation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What if this happens?...</vt:lpstr>
      <vt:lpstr>What if this happens?...</vt:lpstr>
      <vt:lpstr>What we want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We must wait</vt:lpstr>
      <vt:lpstr>PowerPoint Presentation</vt:lpstr>
      <vt:lpstr>PowerPoint Presentation</vt:lpstr>
      <vt:lpstr>PowerPoint Presentation</vt:lpstr>
      <vt:lpstr>What if this happens?...</vt:lpstr>
      <vt:lpstr>We must wait</vt:lpstr>
      <vt:lpstr>PowerPoint Presentation</vt:lpstr>
      <vt:lpstr>PowerPoint Presentation</vt:lpstr>
      <vt:lpstr>PowerPoint Presentation</vt:lpstr>
      <vt:lpstr>Specifying parameters</vt:lpstr>
      <vt:lpstr>Specifying parameters</vt:lpstr>
      <vt:lpstr>Specifying parameters</vt:lpstr>
      <vt:lpstr>Specifying parameters</vt:lpstr>
      <vt:lpstr>Specifying parameters</vt:lpstr>
      <vt:lpstr>Still to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Mirroring Strategy</dc:title>
  <dc:creator>Dimitri DeFigueiredo</dc:creator>
  <cp:lastModifiedBy>Dimitri DeFigueiredo</cp:lastModifiedBy>
  <cp:revision>47</cp:revision>
  <dcterms:created xsi:type="dcterms:W3CDTF">2019-01-15T20:15:45Z</dcterms:created>
  <dcterms:modified xsi:type="dcterms:W3CDTF">2019-02-01T13:04:03Z</dcterms:modified>
</cp:coreProperties>
</file>