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positphoto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mu/url?sa=i&amp;rct=j&amp;q=&amp;esrc=s&amp;source=images&amp;cd=&amp;cad=rja&amp;uact=8&amp;ved=2ahUKEwjtrKz9hKXiAhUszIUKHX7ECU0QjRx6BAgBEAU&amp;url=https%3A%2F%2Fwww.weston-tech.com%2Fblog%2Fmicrosoft-begins-phase-out-of-onenote-2016-desktop-app%2F&amp;psig=AOvVaw3Sj4lshodFrnQzHXij1fA1&amp;ust=15582675085349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526-91F9-43FC-8BA9-F8BF04329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Bauhaus 93" panose="04030905020B02020C02" pitchFamily="82" charset="0"/>
              </a:rPr>
              <a:t>-</a:t>
            </a:r>
            <a:r>
              <a:rPr lang="fr-FR" b="1" dirty="0">
                <a:solidFill>
                  <a:srgbClr val="FF0000"/>
                </a:solidFill>
                <a:latin typeface="Bauhaus 93" panose="04030905020B02020C02" pitchFamily="82" charset="0"/>
              </a:rPr>
              <a:t>Pong</a:t>
            </a:r>
            <a:r>
              <a:rPr lang="fr-FR" dirty="0">
                <a:latin typeface="Bauhaus 93" panose="04030905020B02020C02" pitchFamily="82" charset="0"/>
              </a:rPr>
              <a:t> </a:t>
            </a:r>
            <a:r>
              <a:rPr lang="fr-FR" dirty="0">
                <a:solidFill>
                  <a:srgbClr val="00B0F0"/>
                </a:solidFill>
                <a:latin typeface="Bauhaus 93" panose="04030905020B02020C02" pitchFamily="82" charset="0"/>
              </a:rPr>
              <a:t>-</a:t>
            </a:r>
            <a:r>
              <a:rPr lang="fr-FR" dirty="0">
                <a:latin typeface="Bauhaus 93" panose="04030905020B02020C02" pitchFamily="82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Bauhaus 93" panose="04030905020B02020C02" pitchFamily="82" charset="0"/>
              </a:rPr>
              <a:t>R</a:t>
            </a:r>
            <a:r>
              <a:rPr lang="fr-FR" dirty="0">
                <a:solidFill>
                  <a:srgbClr val="00B0F0"/>
                </a:solidFill>
                <a:latin typeface="Bauhaus 93" panose="04030905020B02020C02" pitchFamily="82" charset="0"/>
              </a:rPr>
              <a:t>emasteris</a:t>
            </a:r>
            <a:r>
              <a:rPr lang="fr-FR" dirty="0">
                <a:solidFill>
                  <a:srgbClr val="FF0000"/>
                </a:solidFill>
                <a:latin typeface="Bauhaus 93" panose="04030905020B02020C02" pitchFamily="82" charset="0"/>
              </a:rPr>
              <a:t>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C08F7-3FEF-441B-85AB-6A2B8F7A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projet BAC d’</a:t>
            </a:r>
            <a:r>
              <a:rPr lang="fr-FR" sz="1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nformatique et </a:t>
            </a:r>
            <a:r>
              <a:rPr lang="fr-FR" sz="1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cience du </a:t>
            </a:r>
            <a:r>
              <a:rPr lang="fr-FR" sz="1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umérique [2019]</a:t>
            </a:r>
          </a:p>
          <a:p>
            <a:r>
              <a:rPr lang="fr-FR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Dimitrii Benoit</a:t>
            </a:r>
          </a:p>
          <a:p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Ashfaq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Assenjee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Antoine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Nurbel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3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C16D-0CBD-4DE1-9CFA-82C69802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3" y="2686050"/>
            <a:ext cx="9601200" cy="1485900"/>
          </a:xfrm>
        </p:spPr>
        <p:txBody>
          <a:bodyPr>
            <a:noAutofit/>
          </a:bodyPr>
          <a:lstStyle/>
          <a:p>
            <a:r>
              <a:rPr lang="fr-FR" sz="1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A937-056A-4B97-8F62-921CEB93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2" y="4585316"/>
            <a:ext cx="9601200" cy="35814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79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AC6A-8A6F-47DF-B792-97F74BDD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La Balle: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AB602-E28C-4166-935A-F03EF71B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711975"/>
            <a:ext cx="6900380" cy="5434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9736-6E64-49F6-92D3-05622DCE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Variables :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x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y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size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color</a:t>
            </a:r>
            <a:endParaRPr lang="fr-FR" sz="1600" dirty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xx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yy</a:t>
            </a:r>
            <a:endParaRPr lang="fr-FR" sz="1600" dirty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vel</a:t>
            </a:r>
            <a:endParaRPr lang="fr-FR" sz="1600" dirty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endParaRPr lang="fr-FR" sz="1600" dirty="0"/>
          </a:p>
          <a:p>
            <a:endParaRPr lang="fr-FR" sz="1600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7A378-AA8B-48B6-95F3-B8348D834B41}"/>
              </a:ext>
            </a:extLst>
          </p:cNvPr>
          <p:cNvSpPr/>
          <p:nvPr/>
        </p:nvSpPr>
        <p:spPr>
          <a:xfrm>
            <a:off x="8471424" y="2308194"/>
            <a:ext cx="1258502" cy="2965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C00FD5-DF76-4ACE-A8EC-73E022482A86}"/>
              </a:ext>
            </a:extLst>
          </p:cNvPr>
          <p:cNvSpPr/>
          <p:nvPr/>
        </p:nvSpPr>
        <p:spPr>
          <a:xfrm>
            <a:off x="807868" y="825623"/>
            <a:ext cx="2379215" cy="148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2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63DE-C121-471F-9F8F-93C395A7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La  Balle: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C6203-4A8B-4EA4-B5EB-1C27F024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48480"/>
            <a:ext cx="6900380" cy="43610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E0C5-0BCD-4888-9977-870CE665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Variables :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x = abscisse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y = ordonnée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size = rayon 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color</a:t>
            </a:r>
            <a:r>
              <a:rPr lang="fr-FR" sz="1600" dirty="0">
                <a:latin typeface="Comic Sans MS" panose="030F0702030302020204" pitchFamily="66" charset="0"/>
              </a:rPr>
              <a:t> = couleur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xx = sens de l’abscisse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yy</a:t>
            </a:r>
            <a:r>
              <a:rPr lang="fr-FR" sz="1600" dirty="0">
                <a:latin typeface="Comic Sans MS" panose="030F0702030302020204" pitchFamily="66" charset="0"/>
              </a:rPr>
              <a:t> = sens de l’ordonnée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vel</a:t>
            </a:r>
            <a:r>
              <a:rPr lang="fr-FR" sz="1600" dirty="0">
                <a:latin typeface="Comic Sans MS" panose="030F0702030302020204" pitchFamily="66" charset="0"/>
              </a:rPr>
              <a:t> = vitesse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636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61FB00-884A-4F69-A132-08E22A45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427890"/>
            <a:ext cx="6900380" cy="4002219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D93BE-E22F-4EF3-B4FD-A5A8D70F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Fonction </a:t>
            </a:r>
            <a:r>
              <a:rPr lang="fr-FR" sz="48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draw</a:t>
            </a:r>
            <a:r>
              <a:rPr lang="fr-FR" sz="4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() dessinant le cercle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D6790-291E-4F29-BA69-1FACC438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5" y="5558568"/>
            <a:ext cx="11186250" cy="967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723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3F95-81CF-4AE3-81D2-06416AC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b="1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MOUVEMENT DE LA BALLE?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19C8C8F-478C-4393-BD44-E8A7201D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50" y="1150341"/>
            <a:ext cx="8992396" cy="25853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828854-F94A-445C-A740-5908F4732EF2}"/>
              </a:ext>
            </a:extLst>
          </p:cNvPr>
          <p:cNvSpPr/>
          <p:nvPr/>
        </p:nvSpPr>
        <p:spPr>
          <a:xfrm>
            <a:off x="1585250" y="3178205"/>
            <a:ext cx="1530812" cy="557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A84F6-7AEC-4616-83C7-9DCAF93F5A90}"/>
              </a:ext>
            </a:extLst>
          </p:cNvPr>
          <p:cNvSpPr/>
          <p:nvPr/>
        </p:nvSpPr>
        <p:spPr>
          <a:xfrm>
            <a:off x="3116062" y="3178205"/>
            <a:ext cx="897680" cy="5574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9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5702D-A2FD-4DB4-86BE-33044DBE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3262312"/>
            <a:ext cx="314325" cy="33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27F7A-8A9F-4379-8493-14DB19F9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LES POSSIBILITEES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1EDA6A6-A0F0-4BDE-BFCF-F59F0D6C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862" y="1193858"/>
            <a:ext cx="9797173" cy="2498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6D0DF-E8EC-4544-857A-0E04C51D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94" y="1837587"/>
            <a:ext cx="517660" cy="54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14D0A-7862-4E66-AF62-9BD27A3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49" y="1182700"/>
            <a:ext cx="517660" cy="549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34F091-55EE-4A75-A456-72D21F9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18" y="2437418"/>
            <a:ext cx="517660" cy="549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514F89-AB81-47DF-95A5-DE01FBA4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61" y="3131588"/>
            <a:ext cx="517660" cy="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8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AC7D-6CEE-4C5E-867D-399D1143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fr-FR" b="1" dirty="0">
                <a:latin typeface="Bauhaus 93" panose="04030905020B02020C02" pitchFamily="82" charset="0"/>
              </a:rPr>
              <a:t>Et un point pour moi…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CB7F5-E38D-477A-9D4C-0FDCB8D796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918558"/>
            <a:ext cx="5291668" cy="236235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37CC3-0712-4E7A-A0DB-53D368079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727819"/>
            <a:ext cx="5291667" cy="2743828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68E7-1F98-4268-9DB7-3251C2F0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endParaRPr lang="fr-FR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51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77C8A-34AB-4CE9-831A-475CAB0D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F353-4F6B-4355-B4B4-831AFEC04C4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r="1200" b="-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3DE2-A5EB-4447-AC58-4857D031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84" y="5343777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Création de la balle en terme de variable: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FFEF25-BCCD-444C-8AF5-B1070FD124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0824" y="2285624"/>
            <a:ext cx="5291667" cy="2743828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0A9A56-2B8F-4971-988A-CD85B424DC41}"/>
              </a:ext>
            </a:extLst>
          </p:cNvPr>
          <p:cNvCxnSpPr/>
          <p:nvPr/>
        </p:nvCxnSpPr>
        <p:spPr>
          <a:xfrm flipH="1">
            <a:off x="2743200" y="2486025"/>
            <a:ext cx="4029075" cy="423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7B5AE7-0C99-4EAC-8003-1F4D0E818EC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359009" y="66113"/>
            <a:ext cx="4413266" cy="3931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1EC7B-500A-4938-84A3-D68EF459C37E}"/>
              </a:ext>
            </a:extLst>
          </p:cNvPr>
          <p:cNvSpPr/>
          <p:nvPr/>
        </p:nvSpPr>
        <p:spPr>
          <a:xfrm>
            <a:off x="6772275" y="2285249"/>
            <a:ext cx="3620216" cy="28927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599ED-0FB6-4CFF-9279-54E9357C0BDC}"/>
              </a:ext>
            </a:extLst>
          </p:cNvPr>
          <p:cNvSpPr/>
          <p:nvPr/>
        </p:nvSpPr>
        <p:spPr>
          <a:xfrm>
            <a:off x="6772275" y="3852909"/>
            <a:ext cx="2957651" cy="28927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B81D4E-EFA2-454E-8660-528434E082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24" y="5708065"/>
            <a:ext cx="5703300" cy="413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46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3311-0A9D-48E5-A9A6-70597D26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La Plateforme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1669-5BCB-48A4-8CD4-A70A701A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76415"/>
            <a:ext cx="6900380" cy="3105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C6FB-140F-4575-A2A6-299CB77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Variables :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x = abscisse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y = ordonnée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width</a:t>
            </a:r>
            <a:r>
              <a:rPr lang="fr-FR" sz="1600" dirty="0">
                <a:latin typeface="Comic Sans MS" panose="030F0702030302020204" pitchFamily="66" charset="0"/>
              </a:rPr>
              <a:t> = largeur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height</a:t>
            </a:r>
            <a:r>
              <a:rPr lang="fr-FR" sz="1600" dirty="0">
                <a:latin typeface="Comic Sans MS" panose="030F0702030302020204" pitchFamily="66" charset="0"/>
              </a:rPr>
              <a:t> = hauteur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color</a:t>
            </a:r>
            <a:r>
              <a:rPr lang="fr-FR" sz="1600" dirty="0">
                <a:latin typeface="Comic Sans MS" panose="030F0702030302020204" pitchFamily="66" charset="0"/>
              </a:rPr>
              <a:t> = couleur</a:t>
            </a:r>
          </a:p>
          <a:p>
            <a:pPr>
              <a:buFontTx/>
              <a:buChar char="-"/>
            </a:pPr>
            <a:r>
              <a:rPr lang="fr-FR" sz="1600" dirty="0" err="1">
                <a:latin typeface="Comic Sans MS" panose="030F0702030302020204" pitchFamily="66" charset="0"/>
              </a:rPr>
              <a:t>vel</a:t>
            </a:r>
            <a:r>
              <a:rPr lang="fr-FR" sz="1600" dirty="0">
                <a:latin typeface="Comic Sans MS" panose="030F0702030302020204" pitchFamily="66" charset="0"/>
              </a:rPr>
              <a:t> = vitesse</a:t>
            </a:r>
          </a:p>
          <a:p>
            <a:pPr>
              <a:buFontTx/>
              <a:buChar char="-"/>
            </a:pPr>
            <a:r>
              <a:rPr lang="fr-FR" sz="1600" dirty="0">
                <a:latin typeface="Comic Sans MS" panose="030F0702030302020204" pitchFamily="66" charset="0"/>
              </a:rPr>
              <a:t>score = le score de la </a:t>
            </a:r>
            <a:r>
              <a:rPr lang="fr-FR" sz="1600" dirty="0" err="1">
                <a:latin typeface="Comic Sans MS" panose="030F0702030302020204" pitchFamily="66" charset="0"/>
              </a:rPr>
              <a:t>platforme</a:t>
            </a:r>
            <a:r>
              <a:rPr lang="fr-FR" sz="1600" dirty="0">
                <a:latin typeface="Comic Sans MS" panose="030F0702030302020204" pitchFamily="66" charset="0"/>
              </a:rPr>
              <a:t> alias le joueur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453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B9EB9-3F01-4A4C-8B49-515FF3D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2" y="1155867"/>
            <a:ext cx="3720578" cy="2910106"/>
          </a:xfrm>
        </p:spPr>
        <p:txBody>
          <a:bodyPr anchor="b">
            <a:noAutofit/>
          </a:bodyPr>
          <a:lstStyle/>
          <a:p>
            <a:r>
              <a:rPr lang="fr-FR" sz="4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Fonction </a:t>
            </a:r>
            <a:r>
              <a:rPr lang="fr-FR" sz="48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draw</a:t>
            </a:r>
            <a:r>
              <a:rPr lang="fr-FR" sz="4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() dessinant le RECTANGLE</a:t>
            </a:r>
            <a:endParaRPr lang="fr-FR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170FD-704C-4969-A98D-C92E0F3A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88"/>
          <a:stretch/>
        </p:blipFill>
        <p:spPr>
          <a:xfrm>
            <a:off x="667538" y="2847965"/>
            <a:ext cx="6900380" cy="581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D16F-FD48-48D5-A5BA-BBBE5168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781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4AC647-82E3-4509-80C0-D6934F11D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532144"/>
            <a:ext cx="11226799" cy="3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3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5480-02F4-4A58-9CF5-76BF79C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42" y="1819275"/>
            <a:ext cx="8903608" cy="1952625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Insertion des raquettes\plateformes dans des variables:</a:t>
            </a:r>
            <a:b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937F-5DF4-44A5-8F81-DDBD7FE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1D2FD-34DB-4DAD-8B20-A067C77A9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8" b="60524"/>
          <a:stretch/>
        </p:blipFill>
        <p:spPr>
          <a:xfrm>
            <a:off x="5320846" y="2533650"/>
            <a:ext cx="6517065" cy="70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47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B1D3-18AC-44B1-8185-2295D1B8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La mise a jour des images du jeux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0E5B3-A84D-4EAA-B5AC-84B3BADE38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b="35781"/>
          <a:stretch/>
        </p:blipFill>
        <p:spPr bwMode="auto">
          <a:xfrm>
            <a:off x="1266825" y="1419265"/>
            <a:ext cx="6267830" cy="258123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6B6F-2375-42A2-9257-C4AA32C5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fr-FR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42BC7-F230-4B7E-BBCC-6B1047C8E7C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2" t="12831"/>
          <a:stretch/>
        </p:blipFill>
        <p:spPr bwMode="auto">
          <a:xfrm>
            <a:off x="1266825" y="5240625"/>
            <a:ext cx="3506681" cy="3962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27C41-A44C-4C5A-874F-D04671A4FAF0}"/>
              </a:ext>
            </a:extLst>
          </p:cNvPr>
          <p:cNvSpPr txBox="1"/>
          <p:nvPr/>
        </p:nvSpPr>
        <p:spPr>
          <a:xfrm>
            <a:off x="1571348" y="406583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Bauhaus 93" panose="04030905020B02020C02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383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867-AECA-44AA-A510-1CF18742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348" y="2590800"/>
            <a:ext cx="9601200" cy="1485900"/>
          </a:xfrm>
        </p:spPr>
        <p:txBody>
          <a:bodyPr>
            <a:noAutofit/>
          </a:bodyPr>
          <a:lstStyle/>
          <a:p>
            <a:r>
              <a:rPr lang="fr-FR" sz="1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Enfin…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0F54-65AA-4999-B59D-BB9C2B76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6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499-9D3F-4B7E-B95F-821938F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25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Merci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39A3-330B-41E6-8B5F-8453F6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https://depositphotos.com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(image)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5C74F-E0EB-4AD3-A85D-EACF53C0A7F9}"/>
              </a:ext>
            </a:extLst>
          </p:cNvPr>
          <p:cNvSpPr txBox="1"/>
          <p:nvPr/>
        </p:nvSpPr>
        <p:spPr>
          <a:xfrm>
            <a:off x="5418338" y="5752730"/>
            <a:ext cx="810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Bauhaus 93" panose="04030905020B02020C02" pitchFamily="82" charset="0"/>
              </a:rPr>
              <a:t>Dimitrii Benoit</a:t>
            </a:r>
          </a:p>
        </p:txBody>
      </p:sp>
    </p:spTree>
    <p:extLst>
      <p:ext uri="{BB962C8B-B14F-4D97-AF65-F5344CB8AC3E}">
        <p14:creationId xmlns:p14="http://schemas.microsoft.com/office/powerpoint/2010/main" val="366419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397C-01E5-4268-99C8-09EA9F33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307367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 b="1" dirty="0"/>
              <a:t>Le Pong -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0EB2E3-B3D2-4565-AA6F-CC9AAD8F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2408234"/>
            <a:ext cx="6900380" cy="2041532"/>
          </a:xfrm>
          <a:prstGeom prst="rect">
            <a:avLst/>
          </a:prstGeom>
        </p:spPr>
      </p:pic>
      <p:pic>
        <p:nvPicPr>
          <p:cNvPr id="9" name="Content Placeholder 8" descr="A picture containing cabinet, wall, floor, indoor&#10;&#10;Description automatically generated">
            <a:extLst>
              <a:ext uri="{FF2B5EF4-FFF2-40B4-BE49-F238E27FC236}">
                <a16:creationId xmlns:a16="http://schemas.microsoft.com/office/drawing/2014/main" id="{50A1BE69-702E-43B8-A3E1-19BFD24D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1424" y="1368184"/>
            <a:ext cx="1795881" cy="2946878"/>
          </a:xfr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480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A88-A327-4EAB-A14F-2AA1C80F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685800"/>
            <a:ext cx="9601200" cy="1485900"/>
          </a:xfrm>
        </p:spPr>
        <p:txBody>
          <a:bodyPr/>
          <a:lstStyle/>
          <a:p>
            <a:r>
              <a:rPr lang="fr-FR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L’histoire du Pong: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60A96DA3-B95A-43FA-8C84-C0E6583B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92" y="2865007"/>
            <a:ext cx="10340934" cy="3905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B3D8E-40B8-4D35-B998-691417BE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428750"/>
            <a:ext cx="9601200" cy="3581400"/>
          </a:xfrm>
        </p:spPr>
        <p:txBody>
          <a:bodyPr/>
          <a:lstStyle/>
          <a:p>
            <a:r>
              <a:rPr lang="fr-FR" dirty="0"/>
              <a:t>1972</a:t>
            </a:r>
          </a:p>
          <a:p>
            <a:r>
              <a:rPr lang="fr-FR" dirty="0"/>
              <a:t>Allan </a:t>
            </a:r>
            <a:r>
              <a:rPr lang="fr-FR" dirty="0" err="1"/>
              <a:t>Alcorn</a:t>
            </a:r>
            <a:endParaRPr lang="fr-FR" dirty="0"/>
          </a:p>
          <a:p>
            <a:r>
              <a:rPr lang="fr-FR" b="1" dirty="0"/>
              <a:t>P</a:t>
            </a:r>
            <a:r>
              <a:rPr lang="fr-FR" dirty="0"/>
              <a:t>ing </a:t>
            </a:r>
            <a:r>
              <a:rPr lang="fr-FR" b="1" dirty="0"/>
              <a:t>P</a:t>
            </a:r>
            <a:r>
              <a:rPr lang="fr-FR" dirty="0"/>
              <a:t>ong en 2D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CB18A4C-D12D-41DF-9BCE-86F7F62D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92" y="1348897"/>
            <a:ext cx="2902187" cy="7731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DB5FEC-4244-4086-8334-FF5EADA70144}"/>
              </a:ext>
            </a:extLst>
          </p:cNvPr>
          <p:cNvSpPr/>
          <p:nvPr/>
        </p:nvSpPr>
        <p:spPr>
          <a:xfrm>
            <a:off x="4191000" y="695325"/>
            <a:ext cx="4775447" cy="20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B4E685-93D7-4989-AA4A-843EF5872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86" y="480515"/>
            <a:ext cx="9242827" cy="5892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C4ED6-404B-42F3-A96F-6EFA5D0C99F4}"/>
              </a:ext>
            </a:extLst>
          </p:cNvPr>
          <p:cNvSpPr/>
          <p:nvPr/>
        </p:nvSpPr>
        <p:spPr>
          <a:xfrm>
            <a:off x="1295400" y="361092"/>
            <a:ext cx="9601200" cy="6133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96E7A-5BFC-47D4-AA6A-5484A056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Travail de groupe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09AB-DC4F-4000-9920-8EA3A6D3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u="sng" dirty="0">
                <a:latin typeface="Comic Sans MS" panose="030F0702030302020204" pitchFamily="66" charset="0"/>
              </a:rPr>
              <a:t>Les différentes plateformes informatiques d’entraides utilisées :</a:t>
            </a:r>
          </a:p>
          <a:p>
            <a:pPr>
              <a:buFontTx/>
              <a:buChar char="-"/>
            </a:pPr>
            <a:r>
              <a:rPr lang="fr-FR" sz="1500" dirty="0">
                <a:solidFill>
                  <a:srgbClr val="7030A0"/>
                </a:solidFill>
                <a:latin typeface="Comic Sans MS" panose="030F0702030302020204" pitchFamily="66" charset="0"/>
              </a:rPr>
              <a:t>OneNote</a:t>
            </a:r>
          </a:p>
          <a:p>
            <a:pPr>
              <a:buFontTx/>
              <a:buChar char="-"/>
            </a:pPr>
            <a:r>
              <a:rPr lang="fr-FR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Dropbox</a:t>
            </a:r>
          </a:p>
          <a:p>
            <a:pPr marL="0" indent="0">
              <a:buNone/>
            </a:pPr>
            <a:endParaRPr lang="fr-FR" sz="1500" b="1" u="sng" dirty="0">
              <a:latin typeface="Comic Sans MS" panose="030F0702030302020204" pitchFamily="66" charset="0"/>
            </a:endParaRPr>
          </a:p>
          <a:p>
            <a:endParaRPr lang="fr-FR" sz="15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Image result for onenote logo">
            <a:hlinkClick r:id="rId2" tgtFrame="&quot;_blank&quot;"/>
            <a:extLst>
              <a:ext uri="{FF2B5EF4-FFF2-40B4-BE49-F238E27FC236}">
                <a16:creationId xmlns:a16="http://schemas.microsoft.com/office/drawing/2014/main" id="{18FEFC93-D5EE-44E7-9E3F-405CF44F78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130" y="639705"/>
            <a:ext cx="3661180" cy="271319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72356-F2C3-4098-A714-DA352073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83" y="4022374"/>
            <a:ext cx="5384074" cy="16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6F98-2230-4C97-AC68-B363ECCE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Travail de groupe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10CC-31B2-480B-903A-0A0B618D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>
                <a:latin typeface="Comic Sans MS" panose="030F0702030302020204" pitchFamily="66" charset="0"/>
              </a:rPr>
              <a:t>La répartition des taches:</a:t>
            </a:r>
          </a:p>
          <a:p>
            <a:pPr marL="0" indent="0">
              <a:buNone/>
            </a:pPr>
            <a:endParaRPr lang="fr-FR" b="1" u="sng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89964-5481-4C29-A778-27B6887D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8" y="2286000"/>
            <a:ext cx="541496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90FC6-2759-421C-89DE-64F7DB7E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7200" cap="al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ED2B89-E99C-4564-9879-74CC54AAB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02" y="1201611"/>
            <a:ext cx="9955754" cy="1966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05FB5-8C57-4404-86D6-FAA431EE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46958">
            <a:off x="1374322" y="4090920"/>
            <a:ext cx="2124075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8B441-58F9-4334-BFAC-2C9A1943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05294">
            <a:off x="3293872" y="4084638"/>
            <a:ext cx="1839233" cy="2451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CC2C97-4A85-490C-A806-926A03F70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49274">
            <a:off x="6542629" y="4847985"/>
            <a:ext cx="2190750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4E824A-3FA0-426C-8C61-95AB95692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70776">
            <a:off x="8590930" y="4451623"/>
            <a:ext cx="1552244" cy="21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3EFE-D587-423A-A8CE-108D1361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686050"/>
            <a:ext cx="9601200" cy="1485900"/>
          </a:xfrm>
        </p:spPr>
        <p:txBody>
          <a:bodyPr>
            <a:noAutofit/>
          </a:bodyPr>
          <a:lstStyle/>
          <a:p>
            <a:r>
              <a:rPr lang="fr-FR" sz="1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REFLEXION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1782-56B0-41FB-A06A-45025779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3579091"/>
            <a:ext cx="9601200" cy="35814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5297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199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Bauhaus 93</vt:lpstr>
      <vt:lpstr>Comic Sans MS</vt:lpstr>
      <vt:lpstr>Franklin Gothic Book</vt:lpstr>
      <vt:lpstr>Times New Roman</vt:lpstr>
      <vt:lpstr>Crop</vt:lpstr>
      <vt:lpstr>-Pong - Remasterisé</vt:lpstr>
      <vt:lpstr>PowerPoint Presentation</vt:lpstr>
      <vt:lpstr>Le Pong -</vt:lpstr>
      <vt:lpstr>L’histoire du Pong:</vt:lpstr>
      <vt:lpstr>PowerPoint Presentation</vt:lpstr>
      <vt:lpstr>Travail de groupe</vt:lpstr>
      <vt:lpstr>Travail de groupe</vt:lpstr>
      <vt:lpstr>PowerPoint Presentation</vt:lpstr>
      <vt:lpstr>REFLEXION</vt:lpstr>
      <vt:lpstr>APPLICATION</vt:lpstr>
      <vt:lpstr>La Balle:</vt:lpstr>
      <vt:lpstr>La  Balle:</vt:lpstr>
      <vt:lpstr>Fonction draw() dessinant le cercle</vt:lpstr>
      <vt:lpstr>MOUVEMENT DE LA BALLE?</vt:lpstr>
      <vt:lpstr>LES POSSIBILITEES</vt:lpstr>
      <vt:lpstr>Et un point pour moi…</vt:lpstr>
      <vt:lpstr>CONDITIONS</vt:lpstr>
      <vt:lpstr>La Plateforme</vt:lpstr>
      <vt:lpstr>Fonction draw() dessinant le RECTANGLE</vt:lpstr>
      <vt:lpstr>Insertion des raquettes\plateformes dans des variables: </vt:lpstr>
      <vt:lpstr>La mise a jour des images du jeux</vt:lpstr>
      <vt:lpstr>Enfin…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-Pong - Remasterisé</dc:title>
  <dc:creator>Dimitrii Benoit</dc:creator>
  <cp:lastModifiedBy>Dimitrii Benoit</cp:lastModifiedBy>
  <cp:revision>4</cp:revision>
  <dcterms:created xsi:type="dcterms:W3CDTF">2019-05-25T09:59:00Z</dcterms:created>
  <dcterms:modified xsi:type="dcterms:W3CDTF">2019-05-25T10:08:13Z</dcterms:modified>
</cp:coreProperties>
</file>