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>
        <p:guide orient="horz" pos="720"/>
        <p:guide pos="3840"/>
        <p:guide orient="horz"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78F-5B40-1644-85C1-1E555679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FF47-69E8-9344-874E-6DCB46E9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DFF-04B7-9F4B-B8D8-624C89E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5DDB-411B-CA4B-9B34-338C366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9A99-6066-F94B-B21B-E76A0F1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AF7-598C-644B-A9D0-3E024DD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E1B0-648A-0A46-AC94-CF35479E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CEE-FD14-7C43-85C7-79BBB7C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E82-6B1E-F74E-A8B3-BB5E0673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B37-555C-2F46-95C1-6255E2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0EE4-F5A1-3D48-9041-A8C9543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6D26-DDCA-5D41-92E4-E5318B92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85D2-B078-DE4A-A46B-487A6BE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67B-BD89-C14D-9888-477C5F0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A26-539C-F14F-B258-A03FC67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81B-C9E0-E54B-968E-1EC20EF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E9F-7F32-0D48-890E-40EA004C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4042-281D-5842-A79E-4CDB567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F04-79DE-A34F-8E10-09A923C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5CB1-E63C-4743-B0AA-7961A84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A27B-0B5D-9945-90AF-E72CF77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58E-8334-1942-87ED-30682F2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BF6-E55B-7446-90FF-590A22F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815-89A6-3E44-87AE-B82B44B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4098-26FC-9040-A331-05DD152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F11-D902-6744-B99D-7DDE764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645-222B-144B-8E31-9B8A96DF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247D-E105-3E48-AE8C-C65ACED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A92-27C2-704F-893E-3C4493C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737B-0125-814C-A027-7D952C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38BB-4CFF-8747-A60F-243F3AD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84FD-34D0-CF44-BDA4-922BCE7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53CA-6B95-5148-A211-0C28A7A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4428-AD6D-F24C-9D31-D810FC7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65A4-5B7E-CF43-A841-D5FD89CB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A29-E989-9C4D-803E-D66A1AD9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567E-5CB0-594E-9488-2D3D6E5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46BE-75C8-EC43-9B6F-C86F58A2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C07E-CD71-5047-8AAD-3F5721F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6E4-1770-AD4F-A9BC-9DA681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26D4-050C-FC4B-A310-F2974B7E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564D-1C5D-264E-A19E-100CD7D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E06-9C9B-DC49-9733-5E95198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7965-4253-594E-98E8-071EEA8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6E66-0130-E04D-A575-0705163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5277-810A-8541-99B6-2C612401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62-475D-C043-AFB1-3D90665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F26-BE37-284D-9583-0334723C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A60F-465F-4746-A7B4-98E58D9A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11F-4320-124E-813B-4489D452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631A-9028-2D49-9C3E-6C3349D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EBD-E1D9-3F4F-8E82-0CB3DF3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48F-2B59-0048-9EDC-C2B6DC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F55F-6504-454F-801E-8A5BBE85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0B9-3619-BC4F-B836-19C12F2B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FE14-067A-EF47-B318-73DCBC5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ED58-C6F7-FD44-B9B6-07E0E58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CD1F-82EB-7246-88C1-24BBA3A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9EBB-58B7-834D-BBA3-72A0AFE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D4A1-E6B8-1943-8A28-35953F44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07F-0613-9342-85C7-3BFFEEB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D9F-5AE2-904F-A2D9-9D0CCE24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F69-0617-A348-BA3F-EDD626ED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YSupJ5r2z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BA8-3F64-5543-9AAA-B9536575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dirty="0"/>
              <a:t>Star 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03EB-81C7-5E47-9369-DE0D7B29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4200"/>
          </a:xfrm>
        </p:spPr>
        <p:txBody>
          <a:bodyPr/>
          <a:lstStyle/>
          <a:p>
            <a:r>
              <a:rPr lang="en-US" dirty="0"/>
              <a:t>Save the Galaxy with Pizzas!</a:t>
            </a:r>
          </a:p>
        </p:txBody>
      </p:sp>
    </p:spTree>
    <p:extLst>
      <p:ext uri="{BB962C8B-B14F-4D97-AF65-F5344CB8AC3E}">
        <p14:creationId xmlns:p14="http://schemas.microsoft.com/office/powerpoint/2010/main" val="19132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1E6F-6803-2F4F-BBEF-AB8C079CAC80}"/>
              </a:ext>
            </a:extLst>
          </p:cNvPr>
          <p:cNvSpPr txBox="1"/>
          <p:nvPr/>
        </p:nvSpPr>
        <p:spPr>
          <a:xfrm>
            <a:off x="258627" y="1413259"/>
            <a:ext cx="4208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Capitan Slice’s Mission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Avoid</a:t>
            </a:r>
            <a:r>
              <a:rPr lang="en-US" sz="1600" dirty="0"/>
              <a:t> the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Defend</a:t>
            </a:r>
            <a:r>
              <a:rPr lang="en-US" sz="1600" dirty="0"/>
              <a:t> Pizza Base from the big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Get</a:t>
            </a:r>
            <a:r>
              <a:rPr lang="en-US" sz="1600" dirty="0"/>
              <a:t> 3 mozzarellas, 2 tomatoes and 1 basil.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Bring</a:t>
            </a:r>
            <a:r>
              <a:rPr lang="en-US" sz="1600" dirty="0"/>
              <a:t> the goodies back to Pizza Base</a:t>
            </a:r>
          </a:p>
          <a:p>
            <a:endParaRPr lang="en-US" dirty="0"/>
          </a:p>
          <a:p>
            <a:r>
              <a:rPr lang="en-US" b="1" dirty="0"/>
              <a:t>Pizza Star Ship Ops</a:t>
            </a:r>
          </a:p>
          <a:p>
            <a:r>
              <a:rPr lang="en-US" b="1" dirty="0"/>
              <a:t>&lt;-  -&gt;               </a:t>
            </a:r>
            <a:r>
              <a:rPr lang="en-US" dirty="0"/>
              <a:t>point PSS direction</a:t>
            </a:r>
          </a:p>
          <a:p>
            <a:r>
              <a:rPr lang="en-US" b="1" dirty="0"/>
              <a:t>^ </a:t>
            </a:r>
            <a:r>
              <a:rPr lang="en-US" dirty="0"/>
              <a:t>                     shoot </a:t>
            </a:r>
          </a:p>
          <a:p>
            <a:r>
              <a:rPr lang="en-US" b="1" dirty="0"/>
              <a:t>[space bar]    </a:t>
            </a:r>
            <a:r>
              <a:rPr lang="en-US" dirty="0"/>
              <a:t>boosters   </a:t>
            </a:r>
          </a:p>
          <a:p>
            <a:r>
              <a:rPr lang="en-US" b="1" dirty="0"/>
              <a:t>p</a:t>
            </a:r>
            <a:r>
              <a:rPr lang="en-US" dirty="0"/>
              <a:t> 	       Pizza Shield</a:t>
            </a:r>
          </a:p>
        </p:txBody>
      </p: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01531" y="2313313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4AF7C580-8505-7B45-8E62-751E411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74" y="211440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6FBA97F2-3BC4-DB47-B479-8225B3F9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4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4E319FF-76FB-A94B-A3AE-F81582A2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4821665" y="1043927"/>
            <a:ext cx="290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Save the Galaxy with Pizzas!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31325-FE6C-6945-A5A0-7F9AE1320559}"/>
              </a:ext>
            </a:extLst>
          </p:cNvPr>
          <p:cNvSpPr txBox="1"/>
          <p:nvPr/>
        </p:nvSpPr>
        <p:spPr>
          <a:xfrm>
            <a:off x="78922" y="38882"/>
            <a:ext cx="15103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</a:t>
            </a:r>
          </a:p>
        </p:txBody>
      </p:sp>
      <p:pic>
        <p:nvPicPr>
          <p:cNvPr id="3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0933DADB-2A4A-3949-8817-7E94E0A8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11" y="1291554"/>
            <a:ext cx="1137582" cy="14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4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3AA38-409A-294D-9794-BAC2633B3CEB}"/>
              </a:ext>
            </a:extLst>
          </p:cNvPr>
          <p:cNvSpPr txBox="1"/>
          <p:nvPr/>
        </p:nvSpPr>
        <p:spPr>
          <a:xfrm>
            <a:off x="832757" y="1514386"/>
            <a:ext cx="364662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Concept</a:t>
            </a:r>
          </a:p>
          <a:p>
            <a:r>
              <a:rPr lang="en-US" sz="1200" b="1" dirty="0"/>
              <a:t>Asteroid arcade game meets Pizza Making</a:t>
            </a:r>
          </a:p>
          <a:p>
            <a:r>
              <a:rPr lang="en-US" sz="700" dirty="0"/>
              <a:t>Reference:  </a:t>
            </a:r>
            <a:r>
              <a:rPr lang="en-US" sz="900" dirty="0">
                <a:hlinkClick r:id="rId2"/>
              </a:rPr>
              <a:t>https://youtu.be/WYSupJ5r2zo</a:t>
            </a:r>
            <a:endParaRPr lang="en-US" sz="900" dirty="0"/>
          </a:p>
          <a:p>
            <a:endParaRPr lang="en-US" sz="1200" b="1" dirty="0"/>
          </a:p>
          <a:p>
            <a:r>
              <a:rPr lang="en-US" sz="1200" b="1" dirty="0"/>
              <a:t>Headline</a:t>
            </a:r>
          </a:p>
          <a:p>
            <a:r>
              <a:rPr lang="en-US" sz="1200" dirty="0"/>
              <a:t>Save the Galaxy with Pizzas!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Objects: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Pizza Base white, in the middle of the screen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Pineapple randomly entering the screen.  Color-faded.  No collisions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This part of Pizza Galaxy is a torus – when objects exit the screen they re-enter from the opposite side.</a:t>
            </a:r>
          </a:p>
          <a:p>
            <a:endParaRPr lang="en-US" sz="1050" dirty="0"/>
          </a:p>
          <a:p>
            <a:r>
              <a:rPr lang="en-US" sz="1050" b="1" dirty="0"/>
              <a:t>Treatment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Cartoon-looking icons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Vivid colors</a:t>
            </a:r>
          </a:p>
          <a:p>
            <a:endParaRPr lang="en-US" sz="1050" dirty="0"/>
          </a:p>
          <a:p>
            <a:r>
              <a:rPr lang="en-US" sz="1050" b="1" dirty="0"/>
              <a:t>Sound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SF-like music in the background</a:t>
            </a:r>
          </a:p>
          <a:p>
            <a:endParaRPr lang="en-US" sz="1050" dirty="0"/>
          </a:p>
          <a:p>
            <a:endParaRPr lang="en-US" sz="1050" b="1" dirty="0"/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 Notes</a:t>
            </a:r>
          </a:p>
        </p:txBody>
      </p:sp>
    </p:spTree>
    <p:extLst>
      <p:ext uri="{BB962C8B-B14F-4D97-AF65-F5344CB8AC3E}">
        <p14:creationId xmlns:p14="http://schemas.microsoft.com/office/powerpoint/2010/main" val="1839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97BC297F-0B8C-1D48-84BD-3E384D6E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41445">
            <a:off x="5560346" y="3642342"/>
            <a:ext cx="429962" cy="4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mato - Free food icons">
            <a:extLst>
              <a:ext uri="{FF2B5EF4-FFF2-40B4-BE49-F238E27FC236}">
                <a16:creationId xmlns:a16="http://schemas.microsoft.com/office/drawing/2014/main" id="{5E482649-A2C9-1B4E-9C71-77A76ADD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2205339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4" descr="Tomato - Free food icons">
            <a:extLst>
              <a:ext uri="{FF2B5EF4-FFF2-40B4-BE49-F238E27FC236}">
                <a16:creationId xmlns:a16="http://schemas.microsoft.com/office/drawing/2014/main" id="{82ECA390-BB14-C143-BB87-A15DAD7D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1920344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56263EC2-7C49-2B4E-ABC4-3E2FC547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89" y1="51111" x2="8889" y2="51111"/>
                        <a14:foregroundMark x1="89333" y1="49778" x2="89333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79" y="683383"/>
            <a:ext cx="529468" cy="5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F70A68C5-E929-D44F-BD26-72D1A9F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49" y="689732"/>
            <a:ext cx="951066" cy="1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19F39E9-046F-1F44-8468-98581B30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78" y="721794"/>
            <a:ext cx="1685400" cy="21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22196286-F66E-0344-89ED-A6BCA9D6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2902934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apple Slices Png Image - Pineapple Chunks Transparent Background  Transparent PNG - 3588x2945 - Free Download on NicePNG">
            <a:extLst>
              <a:ext uri="{FF2B5EF4-FFF2-40B4-BE49-F238E27FC236}">
                <a16:creationId xmlns:a16="http://schemas.microsoft.com/office/drawing/2014/main" id="{DBE6C497-5B47-E541-886F-6F1875C7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54" y="2133482"/>
            <a:ext cx="1347027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73C51-C218-2B4B-B96F-A6271253AA9E}"/>
              </a:ext>
            </a:extLst>
          </p:cNvPr>
          <p:cNvCxnSpPr>
            <a:cxnSpLocks/>
            <a:stCxn id="1026" idx="2"/>
          </p:cNvCxnSpPr>
          <p:nvPr/>
        </p:nvCxnSpPr>
        <p:spPr>
          <a:xfrm flipV="1">
            <a:off x="5855474" y="2485298"/>
            <a:ext cx="591896" cy="117288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14050" y="4501230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rb Basil Icon | 3D Food Iconset | Icons-Land">
            <a:extLst>
              <a:ext uri="{FF2B5EF4-FFF2-40B4-BE49-F238E27FC236}">
                <a16:creationId xmlns:a16="http://schemas.microsoft.com/office/drawing/2014/main" id="{4919F0B7-A7B8-0C4F-9450-882D057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1" y="1803401"/>
            <a:ext cx="401938" cy="4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DAE94B75-1D73-F247-A860-EAF89A4E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048" y="5812516"/>
            <a:ext cx="551742" cy="5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6DABD228-44CB-7143-9A16-F0C638F5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1" y="1077657"/>
            <a:ext cx="619947" cy="6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598390-C1D3-ED4C-8D26-0D5B7E5B5260}"/>
              </a:ext>
            </a:extLst>
          </p:cNvPr>
          <p:cNvSpPr txBox="1"/>
          <p:nvPr/>
        </p:nvSpPr>
        <p:spPr>
          <a:xfrm>
            <a:off x="78921" y="38882"/>
            <a:ext cx="15784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</a:t>
            </a:r>
          </a:p>
        </p:txBody>
      </p:sp>
      <p:pic>
        <p:nvPicPr>
          <p:cNvPr id="35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D9F726A4-7F73-DC42-8C88-AD6BFE2B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1358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BFCA928-6686-4A48-8961-E81B5D82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547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E63CC6DE-970D-B647-875F-266F9243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56389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Tomato - Free food icons">
            <a:extLst>
              <a:ext uri="{FF2B5EF4-FFF2-40B4-BE49-F238E27FC236}">
                <a16:creationId xmlns:a16="http://schemas.microsoft.com/office/drawing/2014/main" id="{3159A33D-FBB1-B048-8AC4-D10B77A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20" y="6595045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Tomato - Free food icons">
            <a:extLst>
              <a:ext uri="{FF2B5EF4-FFF2-40B4-BE49-F238E27FC236}">
                <a16:creationId xmlns:a16="http://schemas.microsoft.com/office/drawing/2014/main" id="{680C5643-CBF6-DE4C-92D4-3861E470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30" y="6324859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0017BFD0-62DD-274C-ABD7-066A7B0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6541001"/>
            <a:ext cx="291135" cy="2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AA9BFEB2-3B94-F144-A2C3-2F0C23F3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33" y="6312754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8C5F1436-B198-E94A-A863-886BB7A6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35" y="6567909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Herb Basil Icon | 3D Food Iconset | Icons-Land">
            <a:extLst>
              <a:ext uri="{FF2B5EF4-FFF2-40B4-BE49-F238E27FC236}">
                <a16:creationId xmlns:a16="http://schemas.microsoft.com/office/drawing/2014/main" id="{9BBC1FE6-948B-E049-B0BC-0848ADE0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2" y="6559503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078E-BBD3-404E-BC41-2A937EC4DF36}"/>
              </a:ext>
            </a:extLst>
          </p:cNvPr>
          <p:cNvSpPr txBox="1"/>
          <p:nvPr/>
        </p:nvSpPr>
        <p:spPr>
          <a:xfrm>
            <a:off x="832757" y="1514386"/>
            <a:ext cx="4825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</a:t>
            </a:r>
          </a:p>
          <a:p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/>
              <a:t>Use arrows to point the PSS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Pressing the space-bar the PSS accelerate progressively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slow down and stop, need to rotate opposite direction and press bar again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Shooting and hitting a big pineapple will create 3 to five pineapple chunks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Hitting  a pineapple chunk will make it disappear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get the 3 mozzarellas,  2 tomatoes and 1 basil need to flyover them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ingredient status is shown as faded / colored ingredients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3 mozzarellas, 3 tomatoes and 1 basil are acquired, need to flyover to Pizza Base to complete the game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three lives available are shown as three pizza slices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When the ingredients are acquired: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sound is made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headline is printed “Goodies on Board!” 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the PSS gets a glowing halo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pineapples start chasing the PSS (set on a collision course)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PSS needs to get to base before base or itself are hit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PSS gets to base, the game is over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007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Winning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2205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Don’t get desperate. </a:t>
            </a:r>
          </a:p>
          <a:p>
            <a:pPr algn="ctr"/>
            <a:r>
              <a:rPr lang="en-US" b="1" i="1" dirty="0"/>
              <a:t>Try Again.  </a:t>
            </a:r>
          </a:p>
          <a:p>
            <a:pPr algn="ctr"/>
            <a:r>
              <a:rPr lang="en-US" b="1" i="1" dirty="0"/>
              <a:t>YOU can Make It!</a:t>
            </a:r>
          </a:p>
        </p:txBody>
      </p:sp>
      <p:pic>
        <p:nvPicPr>
          <p:cNvPr id="614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A7576EF5-10F9-884B-B91F-BE6BFC3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89" y="2490108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6388450C-EC48-334E-8CED-0078966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8416559" y="286778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DE200BF-FAC8-2246-AA61-D2EEB1A2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18049" r="17807" b="10887"/>
          <a:stretch/>
        </p:blipFill>
        <p:spPr bwMode="auto">
          <a:xfrm>
            <a:off x="840828" y="1261241"/>
            <a:ext cx="1208689" cy="20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7E47CE51-2198-CA41-A50D-E120A757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09" y="2106423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1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emade pizza recipes: how to make the perfect pizza ...">
            <a:extLst>
              <a:ext uri="{FF2B5EF4-FFF2-40B4-BE49-F238E27FC236}">
                <a16:creationId xmlns:a16="http://schemas.microsoft.com/office/drawing/2014/main" id="{F0612B53-593E-6943-9ABE-C1318F40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1355272"/>
            <a:ext cx="8465546" cy="47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Losing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148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YOU Made It!</a:t>
            </a:r>
          </a:p>
        </p:txBody>
      </p:sp>
    </p:spTree>
    <p:extLst>
      <p:ext uri="{BB962C8B-B14F-4D97-AF65-F5344CB8AC3E}">
        <p14:creationId xmlns:p14="http://schemas.microsoft.com/office/powerpoint/2010/main" val="33195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A219CFA-F41F-3341-A6C0-4E90A7C65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90717" l="8650" r="91561">
                        <a14:foregroundMark x1="92194" y1="25949" x2="92194" y2="25949"/>
                        <a14:foregroundMark x1="8650" y1="25949" x2="8650" y2="25949"/>
                        <a14:foregroundMark x1="51688" y1="8861" x2="51688" y2="8861"/>
                        <a14:foregroundMark x1="49578" y1="90717" x2="49578" y2="90717"/>
                        <a14:foregroundMark x1="49789" y1="80802" x2="49789" y2="80802"/>
                        <a14:foregroundMark x1="59283" y1="50000" x2="5928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" t="4551" r="7696"/>
          <a:stretch/>
        </p:blipFill>
        <p:spPr bwMode="auto">
          <a:xfrm rot="10800000">
            <a:off x="936594" y="1038319"/>
            <a:ext cx="1336069" cy="13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484E0B-1758-5748-BB31-90C37529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39" y="1038320"/>
            <a:ext cx="1447800" cy="189230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3E651449-3EB3-C145-A502-44028ADD7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7" b="97236" l="4219" r="96835">
                        <a14:foregroundMark x1="5485" y1="15285" x2="5485" y2="15285"/>
                        <a14:foregroundMark x1="48312" y1="7317" x2="48312" y2="7317"/>
                        <a14:foregroundMark x1="44937" y1="2927" x2="44937" y2="2927"/>
                        <a14:foregroundMark x1="86498" y1="28943" x2="86498" y2="28943"/>
                        <a14:foregroundMark x1="92194" y1="59675" x2="92194" y2="59675"/>
                        <a14:foregroundMark x1="97257" y1="66667" x2="97257" y2="66667"/>
                        <a14:foregroundMark x1="63924" y1="81951" x2="63924" y2="81951"/>
                        <a14:foregroundMark x1="43671" y1="95935" x2="43671" y2="95935"/>
                        <a14:foregroundMark x1="54852" y1="95935" x2="54852" y2="95935"/>
                        <a14:foregroundMark x1="47046" y1="97236" x2="47046" y2="97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595" y="2855853"/>
            <a:ext cx="784845" cy="1016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622304-A4FF-AA46-A85D-9156680541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54"/>
          <a:stretch/>
        </p:blipFill>
        <p:spPr>
          <a:xfrm>
            <a:off x="4365006" y="1025620"/>
            <a:ext cx="1447800" cy="18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346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 Pizzas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PizzaRoids</dc:title>
  <dc:creator>Dimitrij Dugandzija</dc:creator>
  <cp:lastModifiedBy>Dimitrij Dugandzija</cp:lastModifiedBy>
  <cp:revision>24</cp:revision>
  <dcterms:created xsi:type="dcterms:W3CDTF">2021-01-22T08:00:12Z</dcterms:created>
  <dcterms:modified xsi:type="dcterms:W3CDTF">2021-01-24T17:10:32Z</dcterms:modified>
</cp:coreProperties>
</file>