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88"/>
    <p:restoredTop sz="94626"/>
  </p:normalViewPr>
  <p:slideViewPr>
    <p:cSldViewPr snapToGrid="0" snapToObjects="1">
      <p:cViewPr>
        <p:scale>
          <a:sx n="110" d="100"/>
          <a:sy n="110" d="100"/>
        </p:scale>
        <p:origin x="21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F78F-5B40-1644-85C1-1E5556791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CFF47-69E8-9344-874E-6DCB46E9A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BDFF-04B7-9F4B-B8D8-624C89ED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5DDB-411B-CA4B-9B34-338C3662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9A99-6066-F94B-B21B-E76A0F1C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0AF7-598C-644B-A9D0-3E024DDF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5E1B0-648A-0A46-AC94-CF35479E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9CEE-FD14-7C43-85C7-79BBB7C7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4E82-6B1E-F74E-A8B3-BB5E0673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DB37-555C-2F46-95C1-6255E275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3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40EE4-F5A1-3D48-9041-A8C95438E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46D26-DDCA-5D41-92E4-E5318B922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85D2-B078-DE4A-A46B-487A6BE8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C67B-BD89-C14D-9888-477C5F0A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DA26-539C-F14F-B258-A03FC67D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4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D81B-C9E0-E54B-968E-1EC20EF6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6E9F-7F32-0D48-890E-40EA004C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4042-281D-5842-A79E-4CDB567D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7F04-79DE-A34F-8E10-09A923CC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A5CB1-E63C-4743-B0AA-7961A845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5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A27B-0B5D-9945-90AF-E72CF77F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2A58E-8334-1942-87ED-30682F20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6BF6-E55B-7446-90FF-590A22F1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4815-89A6-3E44-87AE-B82B44BB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44098-26FC-9040-A331-05DD152C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6F11-D902-6744-B99D-7DDE764A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1645-222B-144B-8E31-9B8A96DFD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0247D-E105-3E48-AE8C-C65ACEDC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21A92-27C2-704F-893E-3C4493C7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737B-0125-814C-A027-7D952CBB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38BB-4CFF-8747-A60F-243F3AD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84FD-34D0-CF44-BDA4-922BCE74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C53CA-6B95-5148-A211-0C28A7A8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34428-AD6D-F24C-9D31-D810FC71A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E65A4-5B7E-CF43-A841-D5FD89CBC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EBA29-E989-9C4D-803E-D66A1AD9C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C567E-5CB0-594E-9488-2D3D6E53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A46BE-75C8-EC43-9B6F-C86F58A2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8C07E-CD71-5047-8AAD-3F5721FC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4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6E4-1770-AD4F-A9BC-9DA6819B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E26D4-050C-FC4B-A310-F2974B7E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C564D-1C5D-264E-A19E-100CD7D9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96E06-9C9B-DC49-9733-5E951980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D7965-4253-594E-98E8-071EEA80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B6E66-0130-E04D-A575-0705163C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C5277-810A-8541-99B6-2C612401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D262-475D-C043-AFB1-3D906654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BF26-BE37-284D-9583-0334723C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A60F-465F-4746-A7B4-98E58D9A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5411F-4320-124E-813B-4489D452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3631A-9028-2D49-9C3E-6C3349D5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FEBD-E1D9-3F4F-8E82-0CB3DF35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648F-2B59-0048-9EDC-C2B6DCE8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DF55F-6504-454F-801E-8A5BBE857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C0B9-3619-BC4F-B836-19C12F2B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BFE14-067A-EF47-B318-73DCBC56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8661-A57B-B242-BAAF-13970FA3A62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ED58-C6F7-FD44-B9B6-07E0E581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6CD1F-82EB-7246-88C1-24BBA3A3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F9EBB-58B7-834D-BBA3-72A0AFE9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5D4A1-E6B8-1943-8A28-35953F44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A07F-0613-9342-85C7-3BFFEEBD0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8661-A57B-B242-BAAF-13970FA3A62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FD9F-5AE2-904F-A2D9-9D0CCE24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9F69-0617-A348-BA3F-EDD626ED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E935-F004-8947-A019-9609920F3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0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YSupJ5r2zo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BA8-3F64-5543-9AAA-B95365759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9362"/>
          </a:xfrm>
        </p:spPr>
        <p:txBody>
          <a:bodyPr/>
          <a:lstStyle/>
          <a:p>
            <a:r>
              <a:rPr lang="en-US" dirty="0"/>
              <a:t>Star Pizzas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B03EB-81C7-5E47-9369-DE0D7B29D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4200"/>
          </a:xfrm>
        </p:spPr>
        <p:txBody>
          <a:bodyPr/>
          <a:lstStyle/>
          <a:p>
            <a:r>
              <a:rPr lang="en-US" dirty="0"/>
              <a:t>Save the Galaxy with Pizzas!</a:t>
            </a:r>
          </a:p>
        </p:txBody>
      </p:sp>
    </p:spTree>
    <p:extLst>
      <p:ext uri="{BB962C8B-B14F-4D97-AF65-F5344CB8AC3E}">
        <p14:creationId xmlns:p14="http://schemas.microsoft.com/office/powerpoint/2010/main" val="191329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1E6F-6803-2F4F-BBEF-AB8C079CAC80}"/>
              </a:ext>
            </a:extLst>
          </p:cNvPr>
          <p:cNvSpPr txBox="1"/>
          <p:nvPr/>
        </p:nvSpPr>
        <p:spPr>
          <a:xfrm>
            <a:off x="258627" y="1413259"/>
            <a:ext cx="42086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Capitan Slice’s Mission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sz="1600" b="1" dirty="0"/>
              <a:t>Avoid</a:t>
            </a:r>
            <a:r>
              <a:rPr lang="en-US" sz="1600" dirty="0"/>
              <a:t> the pineapples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Defend</a:t>
            </a:r>
            <a:r>
              <a:rPr lang="en-US" sz="1600" dirty="0"/>
              <a:t> Pizza Base from the big pineapples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Get</a:t>
            </a:r>
            <a:r>
              <a:rPr lang="en-US" sz="1600" dirty="0"/>
              <a:t> 3 mozzarellas, 2 tomatoes and 1 basil.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Bring</a:t>
            </a:r>
            <a:r>
              <a:rPr lang="en-US" sz="1600" dirty="0"/>
              <a:t> the goodies back to Pizza Base</a:t>
            </a:r>
          </a:p>
          <a:p>
            <a:endParaRPr lang="en-US" dirty="0"/>
          </a:p>
          <a:p>
            <a:r>
              <a:rPr lang="en-US" b="1" dirty="0"/>
              <a:t>Pizza Star Ship Ops</a:t>
            </a:r>
          </a:p>
          <a:p>
            <a:r>
              <a:rPr lang="en-US" b="1" dirty="0"/>
              <a:t>&lt;-  -&gt;               </a:t>
            </a:r>
            <a:r>
              <a:rPr lang="en-US" dirty="0"/>
              <a:t>point PSS direction</a:t>
            </a:r>
          </a:p>
          <a:p>
            <a:r>
              <a:rPr lang="en-US" b="1" dirty="0"/>
              <a:t>^ </a:t>
            </a:r>
            <a:r>
              <a:rPr lang="en-US" dirty="0"/>
              <a:t>                     shoot </a:t>
            </a:r>
          </a:p>
          <a:p>
            <a:r>
              <a:rPr lang="en-US" b="1" dirty="0"/>
              <a:t>[space bar]    </a:t>
            </a:r>
            <a:r>
              <a:rPr lang="en-US" dirty="0"/>
              <a:t>boosters   </a:t>
            </a:r>
          </a:p>
          <a:p>
            <a:r>
              <a:rPr lang="en-US" b="1" dirty="0"/>
              <a:t>p</a:t>
            </a:r>
            <a:r>
              <a:rPr lang="en-US" dirty="0"/>
              <a:t> 	       Pizza Shield</a:t>
            </a:r>
          </a:p>
        </p:txBody>
      </p:sp>
      <p:pic>
        <p:nvPicPr>
          <p:cNvPr id="1036" name="Picture 12" descr="Pizza - Free food icons">
            <a:extLst>
              <a:ext uri="{FF2B5EF4-FFF2-40B4-BE49-F238E27FC236}">
                <a16:creationId xmlns:a16="http://schemas.microsoft.com/office/drawing/2014/main" id="{559B0E1A-CCE7-A448-81F8-A1FEC8E6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01531" y="2313313"/>
            <a:ext cx="2231373" cy="22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4AF7C580-8505-7B45-8E62-751E411C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74" y="211440"/>
            <a:ext cx="593591" cy="75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6FBA97F2-3BC4-DB47-B479-8225B3F9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84" y="5253955"/>
            <a:ext cx="593591" cy="75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B4E319FF-76FB-A94B-A3AE-F81582A2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732" y="5253955"/>
            <a:ext cx="593591" cy="75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A3E218-A5EC-7E4C-B83C-C8EE7042C7E2}"/>
              </a:ext>
            </a:extLst>
          </p:cNvPr>
          <p:cNvSpPr/>
          <p:nvPr/>
        </p:nvSpPr>
        <p:spPr>
          <a:xfrm>
            <a:off x="4821665" y="1043927"/>
            <a:ext cx="2903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Save the Galaxy with Pizzas!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431325-FE6C-6945-A5A0-7F9AE1320559}"/>
              </a:ext>
            </a:extLst>
          </p:cNvPr>
          <p:cNvSpPr txBox="1"/>
          <p:nvPr/>
        </p:nvSpPr>
        <p:spPr>
          <a:xfrm>
            <a:off x="78922" y="38882"/>
            <a:ext cx="151039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Splash Screen</a:t>
            </a:r>
          </a:p>
        </p:txBody>
      </p:sp>
      <p:pic>
        <p:nvPicPr>
          <p:cNvPr id="33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0933DADB-2A4A-3949-8817-7E94E0A82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511" y="1291554"/>
            <a:ext cx="1137582" cy="14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4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3AA38-409A-294D-9794-BAC2633B3CEB}"/>
              </a:ext>
            </a:extLst>
          </p:cNvPr>
          <p:cNvSpPr txBox="1"/>
          <p:nvPr/>
        </p:nvSpPr>
        <p:spPr>
          <a:xfrm>
            <a:off x="832757" y="1514386"/>
            <a:ext cx="3646623" cy="394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Concept</a:t>
            </a:r>
          </a:p>
          <a:p>
            <a:r>
              <a:rPr lang="en-US" sz="1200" b="1" dirty="0"/>
              <a:t>Asteroid arcade game meets Pizza Making</a:t>
            </a:r>
          </a:p>
          <a:p>
            <a:r>
              <a:rPr lang="en-US" sz="700" dirty="0"/>
              <a:t>Reference:  </a:t>
            </a:r>
            <a:r>
              <a:rPr lang="en-US" sz="900" dirty="0">
                <a:hlinkClick r:id="rId2"/>
              </a:rPr>
              <a:t>https://youtu.be/WYSupJ5r2zo</a:t>
            </a:r>
            <a:endParaRPr lang="en-US" sz="900" dirty="0"/>
          </a:p>
          <a:p>
            <a:endParaRPr lang="en-US" sz="1200" b="1" dirty="0"/>
          </a:p>
          <a:p>
            <a:r>
              <a:rPr lang="en-US" sz="1200" b="1" dirty="0"/>
              <a:t>Headline</a:t>
            </a:r>
          </a:p>
          <a:p>
            <a:r>
              <a:rPr lang="en-US" sz="1200" dirty="0"/>
              <a:t>Save the Galaxy with Pizzas!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Objects:</a:t>
            </a:r>
          </a:p>
          <a:p>
            <a:pPr marL="285750" indent="-285750">
              <a:buFontTx/>
              <a:buChar char="-"/>
            </a:pPr>
            <a:r>
              <a:rPr lang="en-US" sz="1050" dirty="0"/>
              <a:t>Pizza Base white, in the middle of the screen</a:t>
            </a:r>
          </a:p>
          <a:p>
            <a:pPr marL="285750" indent="-285750">
              <a:buFontTx/>
              <a:buChar char="-"/>
            </a:pPr>
            <a:r>
              <a:rPr lang="en-US" sz="1050" dirty="0"/>
              <a:t>Pineapple randomly entering the screen.  Color-faded.  No collisions</a:t>
            </a:r>
          </a:p>
          <a:p>
            <a:pPr marL="285750" indent="-285750">
              <a:buFontTx/>
              <a:buChar char="-"/>
            </a:pPr>
            <a:r>
              <a:rPr lang="en-US" sz="1050" dirty="0"/>
              <a:t>This part of Pizza Galaxy is a torus – when objects exit the screen they re-enter from the opposite side.</a:t>
            </a:r>
          </a:p>
          <a:p>
            <a:endParaRPr lang="en-US" sz="1050" dirty="0"/>
          </a:p>
          <a:p>
            <a:r>
              <a:rPr lang="en-US" sz="1050" b="1" dirty="0"/>
              <a:t>Treatment</a:t>
            </a:r>
          </a:p>
          <a:p>
            <a:pPr marL="285750" indent="-285750">
              <a:buFontTx/>
              <a:buChar char="-"/>
            </a:pPr>
            <a:r>
              <a:rPr lang="en-US" sz="1050" dirty="0"/>
              <a:t>Cartoon-looking icons</a:t>
            </a:r>
          </a:p>
          <a:p>
            <a:pPr marL="285750" indent="-285750">
              <a:buFontTx/>
              <a:buChar char="-"/>
            </a:pPr>
            <a:r>
              <a:rPr lang="en-US" sz="1050" dirty="0"/>
              <a:t>Vivid colors</a:t>
            </a:r>
          </a:p>
          <a:p>
            <a:endParaRPr lang="en-US" sz="1050" dirty="0"/>
          </a:p>
          <a:p>
            <a:r>
              <a:rPr lang="en-US" sz="1050" b="1" dirty="0"/>
              <a:t>Sound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SF-like music in the background</a:t>
            </a:r>
          </a:p>
          <a:p>
            <a:endParaRPr lang="en-US" sz="1050" dirty="0"/>
          </a:p>
          <a:p>
            <a:endParaRPr lang="en-US" sz="1050" b="1" dirty="0"/>
          </a:p>
          <a:p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BB2B0-4708-6844-A610-15CA4CE4032B}"/>
              </a:ext>
            </a:extLst>
          </p:cNvPr>
          <p:cNvSpPr txBox="1"/>
          <p:nvPr/>
        </p:nvSpPr>
        <p:spPr>
          <a:xfrm>
            <a:off x="78921" y="38882"/>
            <a:ext cx="223973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Splash Screen Notes</a:t>
            </a:r>
          </a:p>
        </p:txBody>
      </p:sp>
    </p:spTree>
    <p:extLst>
      <p:ext uri="{BB962C8B-B14F-4D97-AF65-F5344CB8AC3E}">
        <p14:creationId xmlns:p14="http://schemas.microsoft.com/office/powerpoint/2010/main" val="18399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97BC297F-0B8C-1D48-84BD-3E384D6EF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41445">
            <a:off x="5560346" y="3642342"/>
            <a:ext cx="429962" cy="4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mato - Free food icons">
            <a:extLst>
              <a:ext uri="{FF2B5EF4-FFF2-40B4-BE49-F238E27FC236}">
                <a16:creationId xmlns:a16="http://schemas.microsoft.com/office/drawing/2014/main" id="{5E482649-A2C9-1B4E-9C71-77A76ADD2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08" y="2205339"/>
            <a:ext cx="555625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4" descr="Tomato - Free food icons">
            <a:extLst>
              <a:ext uri="{FF2B5EF4-FFF2-40B4-BE49-F238E27FC236}">
                <a16:creationId xmlns:a16="http://schemas.microsoft.com/office/drawing/2014/main" id="{82ECA390-BB14-C143-BB87-A15DAD7D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1920344"/>
            <a:ext cx="555625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56263EC2-7C49-2B4E-ABC4-3E2FC547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79" y="936171"/>
            <a:ext cx="619947" cy="61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F70A68C5-E929-D44F-BD26-72D1A9FB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249" y="689732"/>
            <a:ext cx="951066" cy="120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B19F39E9-046F-1F44-8468-98581B30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78" y="721794"/>
            <a:ext cx="1685400" cy="21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Music festival Icon, Singing golden decoration, poster, summer, fruit png |  PNGWing">
            <a:extLst>
              <a:ext uri="{FF2B5EF4-FFF2-40B4-BE49-F238E27FC236}">
                <a16:creationId xmlns:a16="http://schemas.microsoft.com/office/drawing/2014/main" id="{22196286-F66E-0344-89ED-A6BCA9D6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58" y="2902934"/>
            <a:ext cx="891263" cy="11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napple Slices Png Image - Pineapple Chunks Transparent Background  Transparent PNG - 3588x2945 - Free Download on NicePNG">
            <a:extLst>
              <a:ext uri="{FF2B5EF4-FFF2-40B4-BE49-F238E27FC236}">
                <a16:creationId xmlns:a16="http://schemas.microsoft.com/office/drawing/2014/main" id="{DBE6C497-5B47-E541-886F-6F1875C7B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554" y="2133482"/>
            <a:ext cx="1347027" cy="11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B73C51-C218-2B4B-B96F-A6271253AA9E}"/>
              </a:ext>
            </a:extLst>
          </p:cNvPr>
          <p:cNvCxnSpPr>
            <a:cxnSpLocks/>
            <a:stCxn id="1026" idx="2"/>
          </p:cNvCxnSpPr>
          <p:nvPr/>
        </p:nvCxnSpPr>
        <p:spPr>
          <a:xfrm flipV="1">
            <a:off x="5855474" y="2485298"/>
            <a:ext cx="591896" cy="1172883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Pizza - Free food icons">
            <a:extLst>
              <a:ext uri="{FF2B5EF4-FFF2-40B4-BE49-F238E27FC236}">
                <a16:creationId xmlns:a16="http://schemas.microsoft.com/office/drawing/2014/main" id="{559B0E1A-CCE7-A448-81F8-A1FEC8E6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14050" y="4501230"/>
            <a:ext cx="2231373" cy="22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erb Basil Icon | 3D Food Iconset | Icons-Land">
            <a:extLst>
              <a:ext uri="{FF2B5EF4-FFF2-40B4-BE49-F238E27FC236}">
                <a16:creationId xmlns:a16="http://schemas.microsoft.com/office/drawing/2014/main" id="{4919F0B7-A7B8-0C4F-9450-882D0575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1" y="1803401"/>
            <a:ext cx="401938" cy="4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DAE94B75-1D73-F247-A860-EAF89A4E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048" y="5812516"/>
            <a:ext cx="551742" cy="55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6DABD228-44CB-7143-9A16-F0C638F5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11" y="1077657"/>
            <a:ext cx="619947" cy="61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8598390-C1D3-ED4C-8D26-0D5B7E5B5260}"/>
              </a:ext>
            </a:extLst>
          </p:cNvPr>
          <p:cNvSpPr txBox="1"/>
          <p:nvPr/>
        </p:nvSpPr>
        <p:spPr>
          <a:xfrm>
            <a:off x="78921" y="38882"/>
            <a:ext cx="157842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Playing Screen</a:t>
            </a:r>
          </a:p>
        </p:txBody>
      </p:sp>
      <p:pic>
        <p:nvPicPr>
          <p:cNvPr id="35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D9F726A4-7F73-DC42-8C88-AD6BFE2B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1358" y="6253933"/>
            <a:ext cx="338188" cy="3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BBFCA928-6686-4A48-8961-E81B5D82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9547" y="6253933"/>
            <a:ext cx="338188" cy="3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E63CC6DE-970D-B647-875F-266F92432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56389" y="6253933"/>
            <a:ext cx="338188" cy="3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Tomato - Free food icons">
            <a:extLst>
              <a:ext uri="{FF2B5EF4-FFF2-40B4-BE49-F238E27FC236}">
                <a16:creationId xmlns:a16="http://schemas.microsoft.com/office/drawing/2014/main" id="{3159A33D-FBB1-B048-8AC4-D10B77AB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20" y="6595045"/>
            <a:ext cx="201547" cy="2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Tomato - Free food icons">
            <a:extLst>
              <a:ext uri="{FF2B5EF4-FFF2-40B4-BE49-F238E27FC236}">
                <a16:creationId xmlns:a16="http://schemas.microsoft.com/office/drawing/2014/main" id="{680C5643-CBF6-DE4C-92D4-3861E470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430" y="6324859"/>
            <a:ext cx="201547" cy="2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0017BFD0-62DD-274C-ABD7-066A7B0E4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58" y="6541001"/>
            <a:ext cx="291135" cy="29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AA9BFEB2-3B94-F144-A2C3-2F0C23F3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033" y="6312754"/>
            <a:ext cx="272633" cy="2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Mozzarella Di Bufala Icon On Transparent Background Stock Illustration -  Download Image Now - iStock">
            <a:extLst>
              <a:ext uri="{FF2B5EF4-FFF2-40B4-BE49-F238E27FC236}">
                <a16:creationId xmlns:a16="http://schemas.microsoft.com/office/drawing/2014/main" id="{8C5F1436-B198-E94A-A863-886BB7A6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35" y="6567909"/>
            <a:ext cx="272633" cy="2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Herb Basil Icon | 3D Food Iconset | Icons-Land">
            <a:extLst>
              <a:ext uri="{FF2B5EF4-FFF2-40B4-BE49-F238E27FC236}">
                <a16:creationId xmlns:a16="http://schemas.microsoft.com/office/drawing/2014/main" id="{9BBC1FE6-948B-E049-B0BC-0848ADE0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02" y="6559503"/>
            <a:ext cx="272633" cy="2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4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FBB2B0-4708-6844-A610-15CA4CE4032B}"/>
              </a:ext>
            </a:extLst>
          </p:cNvPr>
          <p:cNvSpPr txBox="1"/>
          <p:nvPr/>
        </p:nvSpPr>
        <p:spPr>
          <a:xfrm>
            <a:off x="78921" y="38882"/>
            <a:ext cx="223973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Playing Screen Notes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5078E-BBD3-404E-BC41-2A937EC4DF36}"/>
              </a:ext>
            </a:extLst>
          </p:cNvPr>
          <p:cNvSpPr txBox="1"/>
          <p:nvPr/>
        </p:nvSpPr>
        <p:spPr>
          <a:xfrm>
            <a:off x="832757" y="1514386"/>
            <a:ext cx="48250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Action</a:t>
            </a:r>
          </a:p>
          <a:p>
            <a:endParaRPr lang="en-US" sz="1050" dirty="0"/>
          </a:p>
          <a:p>
            <a:pPr marL="171450" indent="-171450">
              <a:buFontTx/>
              <a:buChar char="-"/>
            </a:pPr>
            <a:r>
              <a:rPr lang="en-US" sz="1050" dirty="0"/>
              <a:t>Use arrows to point the PSS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Pressing the space-bar the PSS accelerate progressively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To slow down and stop, need to rotate opposite direction and press bar again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Shooting and hitting a big pineapple will create 3 to five pineapple chunks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Hitting  a pineapple chunk will make it disappear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To get the 3 mozzarellas,  2 tomatoes and 1 basil need to flyover them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The ingredient status is shown as faded / colored ingredients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Once 3 mozzarellas, 3 tomatoes and 1 basil are acquired, need to flyover to Pizza Base to complete the game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The three lives available are shown as three pizza slices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When the ingredients are acquired:</a:t>
            </a:r>
          </a:p>
          <a:p>
            <a:pPr marL="628650" lvl="1" indent="-171450">
              <a:buFontTx/>
              <a:buChar char="-"/>
            </a:pPr>
            <a:r>
              <a:rPr lang="en-US" sz="1050" dirty="0"/>
              <a:t>a sound is made</a:t>
            </a:r>
          </a:p>
          <a:p>
            <a:pPr marL="628650" lvl="1" indent="-171450">
              <a:buFontTx/>
              <a:buChar char="-"/>
            </a:pPr>
            <a:r>
              <a:rPr lang="en-US" sz="1050" dirty="0"/>
              <a:t>a headline is printed “Goodies on Board!” </a:t>
            </a:r>
          </a:p>
          <a:p>
            <a:pPr marL="628650" lvl="1" indent="-171450">
              <a:buFontTx/>
              <a:buChar char="-"/>
            </a:pPr>
            <a:r>
              <a:rPr lang="en-US" sz="1050" dirty="0"/>
              <a:t>the the PSS gets a glowing halo</a:t>
            </a:r>
          </a:p>
          <a:p>
            <a:pPr marL="628650" lvl="1" indent="-171450">
              <a:buFontTx/>
              <a:buChar char="-"/>
            </a:pPr>
            <a:r>
              <a:rPr lang="en-US" sz="1050" dirty="0"/>
              <a:t>pineapples start chasing the PSS (set on a collision course)</a:t>
            </a:r>
          </a:p>
          <a:p>
            <a:pPr marL="628650" lvl="1" indent="-171450">
              <a:buFontTx/>
              <a:buChar char="-"/>
            </a:pPr>
            <a:r>
              <a:rPr lang="en-US" sz="1050" dirty="0"/>
              <a:t>The PSS needs to get to base before base or itself are hit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Once PSS gets to base, the game is over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0079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10FA7-85C1-A54C-975D-18E06AB467C8}"/>
              </a:ext>
            </a:extLst>
          </p:cNvPr>
          <p:cNvSpPr txBox="1"/>
          <p:nvPr/>
        </p:nvSpPr>
        <p:spPr>
          <a:xfrm>
            <a:off x="231322" y="191282"/>
            <a:ext cx="31976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Game Over Screen - Winning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66E2D-F44F-8F4E-8C1C-C07A2340D2BE}"/>
              </a:ext>
            </a:extLst>
          </p:cNvPr>
          <p:cNvSpPr/>
          <p:nvPr/>
        </p:nvSpPr>
        <p:spPr>
          <a:xfrm>
            <a:off x="5229880" y="1355272"/>
            <a:ext cx="2205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/>
              <a:t>Don’t get desperate. </a:t>
            </a:r>
          </a:p>
          <a:p>
            <a:pPr algn="ctr"/>
            <a:r>
              <a:rPr lang="en-US" b="1" i="1" dirty="0"/>
              <a:t>Try Again.  </a:t>
            </a:r>
          </a:p>
          <a:p>
            <a:pPr algn="ctr"/>
            <a:r>
              <a:rPr lang="en-US" b="1" i="1" dirty="0"/>
              <a:t>YOU can Make It!</a:t>
            </a:r>
          </a:p>
        </p:txBody>
      </p:sp>
      <p:pic>
        <p:nvPicPr>
          <p:cNvPr id="6148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A7576EF5-10F9-884B-B91F-BE6BFC38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89" y="2490108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6388450C-EC48-334E-8CED-0078966A1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404">
            <a:off x="8416559" y="2867780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9DE200BF-FAC8-2246-AA61-D2EEB1A27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9" y="730022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f you thought pineapple on pizza was bad, how about pizza on pineapple. : shittyfoodporn ...">
            <a:extLst>
              <a:ext uri="{FF2B5EF4-FFF2-40B4-BE49-F238E27FC236}">
                <a16:creationId xmlns:a16="http://schemas.microsoft.com/office/drawing/2014/main" id="{7E47CE51-2198-CA41-A50D-E120A7570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9844" y1="70833" x2="19844" y2="70833"/>
                        <a14:backgroundMark x1="25156" y1="73646" x2="25156" y2="73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09" y="2106423"/>
            <a:ext cx="1962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1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memade pizza recipes: how to make the perfect pizza ...">
            <a:extLst>
              <a:ext uri="{FF2B5EF4-FFF2-40B4-BE49-F238E27FC236}">
                <a16:creationId xmlns:a16="http://schemas.microsoft.com/office/drawing/2014/main" id="{F0612B53-593E-6943-9ABE-C1318F40D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27" y="1355272"/>
            <a:ext cx="8465546" cy="475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9CFB6F-1CDC-1E47-AD65-3A93F91E4C34}"/>
              </a:ext>
            </a:extLst>
          </p:cNvPr>
          <p:cNvSpPr txBox="1"/>
          <p:nvPr/>
        </p:nvSpPr>
        <p:spPr>
          <a:xfrm>
            <a:off x="9653588" y="-61513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F4712-0465-5142-8957-D4FE29B6C012}"/>
              </a:ext>
            </a:extLst>
          </p:cNvPr>
          <p:cNvSpPr txBox="1"/>
          <p:nvPr/>
        </p:nvSpPr>
        <p:spPr>
          <a:xfrm>
            <a:off x="15687675" y="-132315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10FA7-85C1-A54C-975D-18E06AB467C8}"/>
              </a:ext>
            </a:extLst>
          </p:cNvPr>
          <p:cNvSpPr txBox="1"/>
          <p:nvPr/>
        </p:nvSpPr>
        <p:spPr>
          <a:xfrm>
            <a:off x="231322" y="191282"/>
            <a:ext cx="31976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Game Over Screen - Losing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66E2D-F44F-8F4E-8C1C-C07A2340D2BE}"/>
              </a:ext>
            </a:extLst>
          </p:cNvPr>
          <p:cNvSpPr/>
          <p:nvPr/>
        </p:nvSpPr>
        <p:spPr>
          <a:xfrm>
            <a:off x="5229880" y="1355272"/>
            <a:ext cx="1484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YOU Made It!</a:t>
            </a:r>
          </a:p>
        </p:txBody>
      </p:sp>
    </p:spTree>
    <p:extLst>
      <p:ext uri="{BB962C8B-B14F-4D97-AF65-F5344CB8AC3E}">
        <p14:creationId xmlns:p14="http://schemas.microsoft.com/office/powerpoint/2010/main" val="331955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zza Slice vector icon - Download Free Vectors, Clipart Graphics &amp; Vector Art">
            <a:extLst>
              <a:ext uri="{FF2B5EF4-FFF2-40B4-BE49-F238E27FC236}">
                <a16:creationId xmlns:a16="http://schemas.microsoft.com/office/drawing/2014/main" id="{BA219CFA-F41F-3341-A6C0-4E90A7C6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61" b="90717" l="8650" r="91561">
                        <a14:foregroundMark x1="92194" y1="25949" x2="92194" y2="25949"/>
                        <a14:foregroundMark x1="8650" y1="25949" x2="8650" y2="25949"/>
                        <a14:foregroundMark x1="51688" y1="8861" x2="51688" y2="8861"/>
                        <a14:foregroundMark x1="49578" y1="90717" x2="49578" y2="90717"/>
                        <a14:foregroundMark x1="49789" y1="80802" x2="49789" y2="80802"/>
                        <a14:foregroundMark x1="59283" y1="50000" x2="59283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24867" y="1038320"/>
            <a:ext cx="1451705" cy="142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484E0B-1758-5748-BB31-90C37529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839" y="1038320"/>
            <a:ext cx="1447800" cy="1892300"/>
          </a:xfrm>
          <a:prstGeom prst="rect">
            <a:avLst/>
          </a:prstGeom>
        </p:spPr>
      </p:pic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3E651449-3EB3-C145-A502-44028ADD7B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27" b="97236" l="4219" r="96835">
                        <a14:foregroundMark x1="5485" y1="15285" x2="5485" y2="15285"/>
                        <a14:foregroundMark x1="48312" y1="7317" x2="48312" y2="7317"/>
                        <a14:foregroundMark x1="44937" y1="2927" x2="44937" y2="2927"/>
                        <a14:foregroundMark x1="86498" y1="28943" x2="86498" y2="28943"/>
                        <a14:foregroundMark x1="92194" y1="59675" x2="92194" y2="59675"/>
                        <a14:foregroundMark x1="97257" y1="66667" x2="97257" y2="66667"/>
                        <a14:foregroundMark x1="63924" y1="81951" x2="63924" y2="81951"/>
                        <a14:foregroundMark x1="43671" y1="95935" x2="43671" y2="95935"/>
                        <a14:foregroundMark x1="54852" y1="95935" x2="54852" y2="95935"/>
                        <a14:foregroundMark x1="47046" y1="97236" x2="47046" y2="972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595" y="2855853"/>
            <a:ext cx="784845" cy="101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4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346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Star Pizzas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PizzaRoids</dc:title>
  <dc:creator>Dimitrij Dugandzija</dc:creator>
  <cp:lastModifiedBy>Dimitrij Dugandzija</cp:lastModifiedBy>
  <cp:revision>20</cp:revision>
  <dcterms:created xsi:type="dcterms:W3CDTF">2021-01-22T08:00:12Z</dcterms:created>
  <dcterms:modified xsi:type="dcterms:W3CDTF">2021-01-23T20:02:04Z</dcterms:modified>
</cp:coreProperties>
</file>