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62" r:id="rId4"/>
    <p:sldId id="263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94607"/>
  </p:normalViewPr>
  <p:slideViewPr>
    <p:cSldViewPr snapToGrid="0" snapToObjects="1">
      <p:cViewPr varScale="1">
        <p:scale>
          <a:sx n="166" d="100"/>
          <a:sy n="166" d="100"/>
        </p:scale>
        <p:origin x="872" y="184"/>
      </p:cViewPr>
      <p:guideLst>
        <p:guide orient="horz" pos="720"/>
        <p:guide pos="3840"/>
        <p:guide orient="horz" pos="1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78F-5B40-1644-85C1-1E555679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FF47-69E8-9344-874E-6DCB46E9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DFF-04B7-9F4B-B8D8-624C89E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5DDB-411B-CA4B-9B34-338C366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9A99-6066-F94B-B21B-E76A0F1C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AF7-598C-644B-A9D0-3E024DD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E1B0-648A-0A46-AC94-CF35479E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9CEE-FD14-7C43-85C7-79BBB7C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E82-6B1E-F74E-A8B3-BB5E0673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B37-555C-2F46-95C1-6255E27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0EE4-F5A1-3D48-9041-A8C95438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6D26-DDCA-5D41-92E4-E5318B92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85D2-B078-DE4A-A46B-487A6BE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C67B-BD89-C14D-9888-477C5F0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A26-539C-F14F-B258-A03FC67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81B-C9E0-E54B-968E-1EC20EF6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6E9F-7F32-0D48-890E-40EA004C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4042-281D-5842-A79E-4CDB567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F04-79DE-A34F-8E10-09A923C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5CB1-E63C-4743-B0AA-7961A84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A27B-0B5D-9945-90AF-E72CF77F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A58E-8334-1942-87ED-30682F20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BF6-E55B-7446-90FF-590A22F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815-89A6-3E44-87AE-B82B44B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4098-26FC-9040-A331-05DD152C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F11-D902-6744-B99D-7DDE764A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645-222B-144B-8E31-9B8A96DF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247D-E105-3E48-AE8C-C65ACEDC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1A92-27C2-704F-893E-3C4493C7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737B-0125-814C-A027-7D952CB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38BB-4CFF-8747-A60F-243F3AD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84FD-34D0-CF44-BDA4-922BCE74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53CA-6B95-5148-A211-0C28A7A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4428-AD6D-F24C-9D31-D810FC71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65A4-5B7E-CF43-A841-D5FD89CBC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BA29-E989-9C4D-803E-D66A1AD9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567E-5CB0-594E-9488-2D3D6E53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46BE-75C8-EC43-9B6F-C86F58A2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C07E-CD71-5047-8AAD-3F5721F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6E4-1770-AD4F-A9BC-9DA6819B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26D4-050C-FC4B-A310-F2974B7E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564D-1C5D-264E-A19E-100CD7D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96E06-9C9B-DC49-9733-5E951980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D7965-4253-594E-98E8-071EEA8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6E66-0130-E04D-A575-0705163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5277-810A-8541-99B6-2C612401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262-475D-C043-AFB1-3D90665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F26-BE37-284D-9583-0334723C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A60F-465F-4746-A7B4-98E58D9A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411F-4320-124E-813B-4489D452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631A-9028-2D49-9C3E-6C3349D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FEBD-E1D9-3F4F-8E82-0CB3DF3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648F-2B59-0048-9EDC-C2B6DCE8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F55F-6504-454F-801E-8A5BBE85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0B9-3619-BC4F-B836-19C12F2B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FE14-067A-EF47-B318-73DCBC5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ED58-C6F7-FD44-B9B6-07E0E58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CD1F-82EB-7246-88C1-24BBA3A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9EBB-58B7-834D-BBA3-72A0AFE9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D4A1-E6B8-1943-8A28-35953F44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A07F-0613-9342-85C7-3BFFEEB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661-A57B-B242-BAAF-13970FA3A62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FD9F-5AE2-904F-A2D9-9D0CCE24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9F69-0617-A348-BA3F-EDD626ED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5.wdp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11" Type="http://schemas.openxmlformats.org/officeDocument/2006/relationships/image" Target="../media/image5.jpeg"/><Relationship Id="rId5" Type="http://schemas.microsoft.com/office/2007/relationships/hdphoto" Target="../media/hdphoto7.wdp"/><Relationship Id="rId10" Type="http://schemas.openxmlformats.org/officeDocument/2006/relationships/image" Target="../media/image4.png"/><Relationship Id="rId4" Type="http://schemas.microsoft.com/office/2007/relationships/hdphoto" Target="../media/hdphoto6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9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BA8-3F64-5543-9AAA-B9536575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Star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Pizzas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03EB-81C7-5E47-9369-DE0D7B29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697" y="4348273"/>
            <a:ext cx="9144000" cy="584200"/>
          </a:xfrm>
        </p:spPr>
        <p:txBody>
          <a:bodyPr/>
          <a:lstStyle/>
          <a:p>
            <a:r>
              <a:rPr lang="en-US" dirty="0"/>
              <a:t>Save the Galaxy with Pizzas!</a:t>
            </a:r>
          </a:p>
        </p:txBody>
      </p:sp>
      <p:pic>
        <p:nvPicPr>
          <p:cNvPr id="4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BA3B15F-4E9D-C249-94A5-F7380D6B0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61" b="90717" l="8650" r="91561">
                        <a14:foregroundMark x1="92194" y1="25949" x2="92194" y2="25949"/>
                        <a14:foregroundMark x1="8650" y1="25949" x2="8650" y2="25949"/>
                        <a14:foregroundMark x1="51688" y1="8861" x2="51688" y2="8861"/>
                        <a14:foregroundMark x1="49578" y1="90717" x2="49578" y2="90717"/>
                        <a14:foregroundMark x1="49789" y1="80802" x2="49789" y2="80802"/>
                        <a14:foregroundMark x1="59283" y1="50000" x2="5928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" t="4551" r="7696"/>
          <a:stretch/>
        </p:blipFill>
        <p:spPr bwMode="auto">
          <a:xfrm rot="10800000">
            <a:off x="742440" y="4737532"/>
            <a:ext cx="1336069" cy="13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69F01-39B5-8A4C-867F-89CE99340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605" y="3602038"/>
            <a:ext cx="14478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7A6BC-A6D1-844E-94A4-8559BBC9A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500" y="2309812"/>
            <a:ext cx="14478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DC621-368A-B044-ACBF-AACC47A3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0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DA84200C-ED76-EA47-A16D-E6CF7B50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omato - Free food icons">
            <a:extLst>
              <a:ext uri="{FF2B5EF4-FFF2-40B4-BE49-F238E27FC236}">
                <a16:creationId xmlns:a16="http://schemas.microsoft.com/office/drawing/2014/main" id="{FA6FA482-EFF2-3542-99B7-34DF4147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29CAC914-9257-BB4E-91EE-84E49A52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erb Basil Icon | 3D Food Iconset | Icons-Land">
            <a:extLst>
              <a:ext uri="{FF2B5EF4-FFF2-40B4-BE49-F238E27FC236}">
                <a16:creationId xmlns:a16="http://schemas.microsoft.com/office/drawing/2014/main" id="{C2D2999A-F66A-0B48-9480-C066D33E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7B3F4-51FD-D34E-9FCA-E74B15CB8E11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3828885" y="366245"/>
            <a:ext cx="4630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Yet Another Collision Game… </a:t>
            </a:r>
          </a:p>
          <a:p>
            <a:pPr algn="ctr"/>
            <a:r>
              <a:rPr lang="en-US" sz="2400" b="1" i="1" dirty="0"/>
              <a:t>…with a Fresh Take from the Oven!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B57D4-DB61-9C4D-BDD7-4DEA862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4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53078FF-FA5B-D54E-8CC0-E2C71AD2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mato - Free food icons">
            <a:extLst>
              <a:ext uri="{FF2B5EF4-FFF2-40B4-BE49-F238E27FC236}">
                <a16:creationId xmlns:a16="http://schemas.microsoft.com/office/drawing/2014/main" id="{00D1D9D5-244A-9D45-82B9-F8300EB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76BCD4CB-0035-1741-B2F8-600B920F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erb Basil Icon | 3D Food Iconset | Icons-Land">
            <a:extLst>
              <a:ext uri="{FF2B5EF4-FFF2-40B4-BE49-F238E27FC236}">
                <a16:creationId xmlns:a16="http://schemas.microsoft.com/office/drawing/2014/main" id="{69237BBB-ACD5-1846-8DE7-52288CD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8D06-CCCC-7443-8C4E-9474A09B562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C736B8-07F3-D847-86FF-67700E5EFF07}"/>
              </a:ext>
            </a:extLst>
          </p:cNvPr>
          <p:cNvGrpSpPr/>
          <p:nvPr/>
        </p:nvGrpSpPr>
        <p:grpSpPr>
          <a:xfrm>
            <a:off x="3270003" y="1143000"/>
            <a:ext cx="5772366" cy="5446310"/>
            <a:chOff x="3061740" y="1092325"/>
            <a:chExt cx="5772366" cy="5446310"/>
          </a:xfrm>
        </p:grpSpPr>
        <p:pic>
          <p:nvPicPr>
            <p:cNvPr id="38" name="Picture 2" descr="Post It Notes Clipart | Clipart Panda - Free Clipart Images">
              <a:extLst>
                <a:ext uri="{FF2B5EF4-FFF2-40B4-BE49-F238E27FC236}">
                  <a16:creationId xmlns:a16="http://schemas.microsoft.com/office/drawing/2014/main" id="{195DFD40-7730-B546-A7CC-4BE9ACD2F3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971" b="75430" l="23303" r="78074">
                          <a14:backgroundMark x1="43249" y1="16945" x2="43249" y2="16945"/>
                          <a14:backgroundMark x1="47046" y1="17184" x2="47046" y2="17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7" t="9664" r="15080" b="17262"/>
            <a:stretch/>
          </p:blipFill>
          <p:spPr bwMode="auto">
            <a:xfrm rot="206472">
              <a:off x="3061740" y="1092325"/>
              <a:ext cx="5772366" cy="5446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C19796-82E5-C746-854C-4EF090299B4D}"/>
                </a:ext>
              </a:extLst>
            </p:cNvPr>
            <p:cNvSpPr txBox="1"/>
            <p:nvPr/>
          </p:nvSpPr>
          <p:spPr>
            <a:xfrm rot="257984">
              <a:off x="3922666" y="3962805"/>
              <a:ext cx="1694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avoid:</a:t>
              </a:r>
              <a:endParaRPr lang="en-US" sz="3600" dirty="0"/>
            </a:p>
          </p:txBody>
        </p:sp>
        <p:pic>
          <p:nvPicPr>
            <p:cNvPr id="40" name="Picture 4" descr="Tomato - Free food icons">
              <a:extLst>
                <a:ext uri="{FF2B5EF4-FFF2-40B4-BE49-F238E27FC236}">
                  <a16:creationId xmlns:a16="http://schemas.microsoft.com/office/drawing/2014/main" id="{E1A6FBE7-91E0-5A4D-98EA-010892303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18" y="3070750"/>
              <a:ext cx="763646" cy="763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4" descr="Herb Basil Icon | 3D Food Iconset | Icons-Land">
              <a:extLst>
                <a:ext uri="{FF2B5EF4-FFF2-40B4-BE49-F238E27FC236}">
                  <a16:creationId xmlns:a16="http://schemas.microsoft.com/office/drawing/2014/main" id="{B4645952-16C9-3B4A-84EE-245F781B3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497" y="3013152"/>
              <a:ext cx="705779" cy="705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Music festival Icon, Singing golden decoration, poster, summer, fruit png |  PNGWing">
              <a:extLst>
                <a:ext uri="{FF2B5EF4-FFF2-40B4-BE49-F238E27FC236}">
                  <a16:creationId xmlns:a16="http://schemas.microsoft.com/office/drawing/2014/main" id="{D90CBEFE-E9EB-C944-BF2F-58BA767F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257" y="3788119"/>
              <a:ext cx="778019" cy="98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B7C20A-FA15-914A-AB78-E64F07DDC5A0}"/>
                </a:ext>
              </a:extLst>
            </p:cNvPr>
            <p:cNvSpPr/>
            <p:nvPr/>
          </p:nvSpPr>
          <p:spPr>
            <a:xfrm rot="198880">
              <a:off x="4305105" y="2020435"/>
              <a:ext cx="3543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</a:rPr>
                <a:t>Capitan Slice’s Mission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16FC56-2871-A947-A5FA-3B7DE31F629F}"/>
                </a:ext>
              </a:extLst>
            </p:cNvPr>
            <p:cNvSpPr/>
            <p:nvPr/>
          </p:nvSpPr>
          <p:spPr>
            <a:xfrm rot="257984">
              <a:off x="4316807" y="2901459"/>
              <a:ext cx="14574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3600" b="1" dirty="0">
                  <a:solidFill>
                    <a:prstClr val="black"/>
                  </a:solidFill>
                </a:rPr>
                <a:t>get:</a:t>
              </a:r>
            </a:p>
          </p:txBody>
        </p:sp>
        <p:pic>
          <p:nvPicPr>
            <p:cNvPr id="45" name="Picture 44" descr="A white circle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E0DAFC8-BEBC-DC45-82B8-67DB8CEF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23304" y="2924364"/>
              <a:ext cx="991914" cy="99191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F0EDDC8-EFAA-6849-8123-3D2F9115972E}"/>
              </a:ext>
            </a:extLst>
          </p:cNvPr>
          <p:cNvSpPr txBox="1"/>
          <p:nvPr/>
        </p:nvSpPr>
        <p:spPr>
          <a:xfrm rot="257984">
            <a:off x="3794200" y="4869037"/>
            <a:ext cx="14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move:</a:t>
            </a:r>
            <a:endParaRPr lang="en-US" sz="36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4E9093E-0119-E54A-9EB6-DE78D56585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47761">
            <a:off x="5404640" y="5162120"/>
            <a:ext cx="444500" cy="2921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A4E1CC5-3E41-314F-B176-9014335DB1DF}"/>
              </a:ext>
            </a:extLst>
          </p:cNvPr>
          <p:cNvSpPr txBox="1"/>
          <p:nvPr/>
        </p:nvSpPr>
        <p:spPr>
          <a:xfrm rot="257984">
            <a:off x="6104923" y="5052471"/>
            <a:ext cx="131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fire:  </a:t>
            </a:r>
            <a:r>
              <a:rPr lang="en-US" sz="3600" b="1" dirty="0">
                <a:solidFill>
                  <a:srgbClr val="FF0000"/>
                </a:solidFill>
              </a:rPr>
              <a:t>f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4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4733843" y="444360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you LOSE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2205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Don’t get desperate. </a:t>
            </a:r>
          </a:p>
          <a:p>
            <a:pPr algn="ctr"/>
            <a:r>
              <a:rPr lang="en-US" b="1" i="1" dirty="0"/>
              <a:t>Try Again.  </a:t>
            </a:r>
          </a:p>
          <a:p>
            <a:pPr algn="ctr"/>
            <a:r>
              <a:rPr lang="en-US" b="1" i="1" dirty="0"/>
              <a:t>YOU can Make It!</a:t>
            </a:r>
          </a:p>
        </p:txBody>
      </p:sp>
      <p:pic>
        <p:nvPicPr>
          <p:cNvPr id="614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A7576EF5-10F9-884B-B91F-BE6BFC38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66" y="3352801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6388450C-EC48-334E-8CED-0078966A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8416559" y="286778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DE200BF-FAC8-2246-AA61-D2EEB1A2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18049" r="17807" b="10887"/>
          <a:stretch/>
        </p:blipFill>
        <p:spPr bwMode="auto">
          <a:xfrm>
            <a:off x="840828" y="1261241"/>
            <a:ext cx="1208689" cy="20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7E47CE51-2198-CA41-A50D-E120A757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46" y="1816937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EA15982E-F524-C946-A3FE-AA57C8BA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38" y="2568917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EAD98BA9-3E0A-B64B-AF1D-F894E6AA0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3" y="1261241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EB56F0D-DE6A-FE4D-9A8B-B49FF001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7833236" y="420416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29FC15-646D-0F43-9B5A-3BA1EC22D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7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52F3875F-7B6F-644F-B213-EBDA5335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omato - Free food icons">
            <a:extLst>
              <a:ext uri="{FF2B5EF4-FFF2-40B4-BE49-F238E27FC236}">
                <a16:creationId xmlns:a16="http://schemas.microsoft.com/office/drawing/2014/main" id="{DC17AB00-0DD4-2D4E-8B72-D0FD4A47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8187BC4F-7C80-7849-B55B-EAC76E39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erb Basil Icon | 3D Food Iconset | Icons-Land">
            <a:extLst>
              <a:ext uri="{FF2B5EF4-FFF2-40B4-BE49-F238E27FC236}">
                <a16:creationId xmlns:a16="http://schemas.microsoft.com/office/drawing/2014/main" id="{BFEDAD50-5971-7048-B505-25745AF2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522C44-088D-6D4C-AB6E-69BD69B5EDBC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emade pizza recipes: how to make the perfect pizza ...">
            <a:extLst>
              <a:ext uri="{FF2B5EF4-FFF2-40B4-BE49-F238E27FC236}">
                <a16:creationId xmlns:a16="http://schemas.microsoft.com/office/drawing/2014/main" id="{F0612B53-593E-6943-9ABE-C1318F40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1355272"/>
            <a:ext cx="8465546" cy="47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4497161" y="567355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you WIN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1484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YOU Made It!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BA324-2148-C042-A755-DAB38F23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8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1C3E3CC8-58C3-3942-92ED-D802EAB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omato - Free food icons">
            <a:extLst>
              <a:ext uri="{FF2B5EF4-FFF2-40B4-BE49-F238E27FC236}">
                <a16:creationId xmlns:a16="http://schemas.microsoft.com/office/drawing/2014/main" id="{B1DFEF38-F0CB-4441-8C64-532A8C7E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595DFF86-2177-E645-A3CD-4DF80FF1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erb Basil Icon | 3D Food Iconset | Icons-Land">
            <a:extLst>
              <a:ext uri="{FF2B5EF4-FFF2-40B4-BE49-F238E27FC236}">
                <a16:creationId xmlns:a16="http://schemas.microsoft.com/office/drawing/2014/main" id="{6826D0A9-0727-4A48-89B5-C7178F10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91294-C180-214B-837D-91D53EF21DE3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5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5501748" y="366245"/>
            <a:ext cx="1284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B57D4-DB61-9C4D-BDD7-4DEA862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4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53078FF-FA5B-D54E-8CC0-E2C71AD2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mato - Free food icons">
            <a:extLst>
              <a:ext uri="{FF2B5EF4-FFF2-40B4-BE49-F238E27FC236}">
                <a16:creationId xmlns:a16="http://schemas.microsoft.com/office/drawing/2014/main" id="{00D1D9D5-244A-9D45-82B9-F8300EB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76BCD4CB-0035-1741-B2F8-600B920F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erb Basil Icon | 3D Food Iconset | Icons-Land">
            <a:extLst>
              <a:ext uri="{FF2B5EF4-FFF2-40B4-BE49-F238E27FC236}">
                <a16:creationId xmlns:a16="http://schemas.microsoft.com/office/drawing/2014/main" id="{69237BBB-ACD5-1846-8DE7-52288CD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8D06-CCCC-7443-8C4E-9474A09B562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45CD0F5E-7482-7E48-A530-D5E00888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864" y="1728017"/>
            <a:ext cx="9144000" cy="2458662"/>
          </a:xfrm>
        </p:spPr>
        <p:txBody>
          <a:bodyPr>
            <a:normAutofit/>
          </a:bodyPr>
          <a:lstStyle/>
          <a:p>
            <a:r>
              <a:rPr lang="en-US" dirty="0"/>
              <a:t>Player can move in a 2D environment</a:t>
            </a:r>
          </a:p>
          <a:p>
            <a:r>
              <a:rPr lang="en-US" dirty="0"/>
              <a:t>Toy-physics with acceleration and inertia</a:t>
            </a:r>
          </a:p>
          <a:p>
            <a:r>
              <a:rPr lang="en-US" dirty="0"/>
              <a:t>Player can shoot</a:t>
            </a:r>
          </a:p>
          <a:p>
            <a:r>
              <a:rPr lang="en-US" dirty="0"/>
              <a:t>Gain points by hitting a class of “goodies”</a:t>
            </a:r>
          </a:p>
          <a:p>
            <a:r>
              <a:rPr lang="en-US" dirty="0"/>
              <a:t>Lose lives by hitting the “baddies”, aka pineapples </a:t>
            </a:r>
          </a:p>
        </p:txBody>
      </p:sp>
    </p:spTree>
    <p:extLst>
      <p:ext uri="{BB962C8B-B14F-4D97-AF65-F5344CB8AC3E}">
        <p14:creationId xmlns:p14="http://schemas.microsoft.com/office/powerpoint/2010/main" val="19503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5734247" y="366245"/>
            <a:ext cx="819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B57D4-DB61-9C4D-BDD7-4DEA862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4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53078FF-FA5B-D54E-8CC0-E2C71AD2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mato - Free food icons">
            <a:extLst>
              <a:ext uri="{FF2B5EF4-FFF2-40B4-BE49-F238E27FC236}">
                <a16:creationId xmlns:a16="http://schemas.microsoft.com/office/drawing/2014/main" id="{00D1D9D5-244A-9D45-82B9-F8300EB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76BCD4CB-0035-1741-B2F8-600B920F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erb Basil Icon | 3D Food Iconset | Icons-Land">
            <a:extLst>
              <a:ext uri="{FF2B5EF4-FFF2-40B4-BE49-F238E27FC236}">
                <a16:creationId xmlns:a16="http://schemas.microsoft.com/office/drawing/2014/main" id="{69237BBB-ACD5-1846-8DE7-52288CD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8D06-CCCC-7443-8C4E-9474A09B562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45CD0F5E-7482-7E48-A530-D5E00888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864" y="1728016"/>
            <a:ext cx="9144000" cy="4119533"/>
          </a:xfrm>
        </p:spPr>
        <p:txBody>
          <a:bodyPr>
            <a:normAutofit/>
          </a:bodyPr>
          <a:lstStyle/>
          <a:p>
            <a:r>
              <a:rPr lang="en-US" dirty="0"/>
              <a:t>5 classes: Game, Player, Goodies, Baddies &amp; Bullets</a:t>
            </a:r>
          </a:p>
          <a:p>
            <a:endParaRPr lang="en-US" dirty="0"/>
          </a:p>
          <a:p>
            <a:r>
              <a:rPr lang="en-US" dirty="0"/>
              <a:t>Game class manages:</a:t>
            </a:r>
          </a:p>
          <a:p>
            <a:r>
              <a:rPr lang="en-US" dirty="0"/>
              <a:t>1 – collision check (player, NPC, bullets)</a:t>
            </a:r>
          </a:p>
          <a:p>
            <a:r>
              <a:rPr lang="en-US" dirty="0"/>
              <a:t>2 – objects life cycle (creation, deletion)</a:t>
            </a:r>
          </a:p>
          <a:p>
            <a:r>
              <a:rPr lang="en-US" dirty="0"/>
              <a:t>2 – user events</a:t>
            </a:r>
          </a:p>
          <a:p>
            <a:r>
              <a:rPr lang="en-US" dirty="0"/>
              <a:t>3 – game loop</a:t>
            </a:r>
          </a:p>
          <a:p>
            <a:r>
              <a:rPr lang="en-US" dirty="0"/>
              <a:t>4 – game over status</a:t>
            </a:r>
          </a:p>
        </p:txBody>
      </p:sp>
    </p:spTree>
    <p:extLst>
      <p:ext uri="{BB962C8B-B14F-4D97-AF65-F5344CB8AC3E}">
        <p14:creationId xmlns:p14="http://schemas.microsoft.com/office/powerpoint/2010/main" val="22610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5052813" y="366245"/>
            <a:ext cx="2182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Future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B57D4-DB61-9C4D-BDD7-4DEA862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4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53078FF-FA5B-D54E-8CC0-E2C71AD2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mato - Free food icons">
            <a:extLst>
              <a:ext uri="{FF2B5EF4-FFF2-40B4-BE49-F238E27FC236}">
                <a16:creationId xmlns:a16="http://schemas.microsoft.com/office/drawing/2014/main" id="{00D1D9D5-244A-9D45-82B9-F8300EB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76BCD4CB-0035-1741-B2F8-600B920F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erb Basil Icon | 3D Food Iconset | Icons-Land">
            <a:extLst>
              <a:ext uri="{FF2B5EF4-FFF2-40B4-BE49-F238E27FC236}">
                <a16:creationId xmlns:a16="http://schemas.microsoft.com/office/drawing/2014/main" id="{69237BBB-ACD5-1846-8DE7-52288CD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8D06-CCCC-7443-8C4E-9474A09B562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45CD0F5E-7482-7E48-A530-D5E00888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864" y="1728016"/>
            <a:ext cx="9144000" cy="4119533"/>
          </a:xfrm>
        </p:spPr>
        <p:txBody>
          <a:bodyPr>
            <a:normAutofit/>
          </a:bodyPr>
          <a:lstStyle/>
          <a:p>
            <a:r>
              <a:rPr lang="en-US" dirty="0"/>
              <a:t>Add more recipes / themes</a:t>
            </a:r>
          </a:p>
          <a:p>
            <a:endParaRPr lang="en-US" dirty="0"/>
          </a:p>
          <a:p>
            <a:r>
              <a:rPr lang="en-US" dirty="0"/>
              <a:t>Add animations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PizzaBase</a:t>
            </a:r>
            <a:r>
              <a:rPr lang="en-US" dirty="0"/>
              <a:t> with tricky landing mini-game </a:t>
            </a:r>
          </a:p>
          <a:p>
            <a:endParaRPr lang="en-US" dirty="0"/>
          </a:p>
          <a:p>
            <a:r>
              <a:rPr lang="en-US" dirty="0"/>
              <a:t>Complete game refactoring </a:t>
            </a:r>
          </a:p>
        </p:txBody>
      </p:sp>
    </p:spTree>
    <p:extLst>
      <p:ext uri="{BB962C8B-B14F-4D97-AF65-F5344CB8AC3E}">
        <p14:creationId xmlns:p14="http://schemas.microsoft.com/office/powerpoint/2010/main" val="159069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4676432" y="366245"/>
            <a:ext cx="2935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Starting From Scratch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B57D4-DB61-9C4D-BDD7-4DEA862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10451"/>
            <a:ext cx="1281365" cy="1674767"/>
          </a:xfrm>
          <a:prstGeom prst="rect">
            <a:avLst/>
          </a:prstGeom>
        </p:spPr>
      </p:pic>
      <p:pic>
        <p:nvPicPr>
          <p:cNvPr id="14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53078FF-FA5B-D54E-8CC0-E2C71AD2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81" y="182998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mato - Free food icons">
            <a:extLst>
              <a:ext uri="{FF2B5EF4-FFF2-40B4-BE49-F238E27FC236}">
                <a16:creationId xmlns:a16="http://schemas.microsoft.com/office/drawing/2014/main" id="{00D1D9D5-244A-9D45-82B9-F8300EBA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2933700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76BCD4CB-0035-1741-B2F8-600B920F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90" y="1789102"/>
            <a:ext cx="671607" cy="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erb Basil Icon | 3D Food Iconset | Icons-Land">
            <a:extLst>
              <a:ext uri="{FF2B5EF4-FFF2-40B4-BE49-F238E27FC236}">
                <a16:creationId xmlns:a16="http://schemas.microsoft.com/office/drawing/2014/main" id="{69237BBB-ACD5-1846-8DE7-52288CD9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737" y="4186679"/>
            <a:ext cx="620715" cy="6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8D06-CCCC-7443-8C4E-9474A09B562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45CD0F5E-7482-7E48-A530-D5E00888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864" y="1728016"/>
            <a:ext cx="9144000" cy="4119533"/>
          </a:xfrm>
        </p:spPr>
        <p:txBody>
          <a:bodyPr>
            <a:normAutofit/>
          </a:bodyPr>
          <a:lstStyle/>
          <a:p>
            <a:r>
              <a:rPr lang="en-US" dirty="0"/>
              <a:t>More time spent </a:t>
            </a:r>
          </a:p>
          <a:p>
            <a:r>
              <a:rPr lang="en-US" dirty="0"/>
              <a:t>on designing the classes / OOP</a:t>
            </a:r>
          </a:p>
          <a:p>
            <a:endParaRPr lang="en-US" dirty="0"/>
          </a:p>
          <a:p>
            <a:r>
              <a:rPr lang="en-US" dirty="0"/>
              <a:t>More time spent on understanding how to acquire, </a:t>
            </a:r>
          </a:p>
          <a:p>
            <a:r>
              <a:rPr lang="en-US" dirty="0"/>
              <a:t>modify and manage the AV assets</a:t>
            </a:r>
          </a:p>
        </p:txBody>
      </p:sp>
    </p:spTree>
    <p:extLst>
      <p:ext uri="{BB962C8B-B14F-4D97-AF65-F5344CB8AC3E}">
        <p14:creationId xmlns:p14="http://schemas.microsoft.com/office/powerpoint/2010/main" val="268329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188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 Pizzas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PizzaRoids</dc:title>
  <dc:creator>Dimitrij Dugandzija</dc:creator>
  <cp:lastModifiedBy>Dimitrij Dugandzija</cp:lastModifiedBy>
  <cp:revision>34</cp:revision>
  <dcterms:created xsi:type="dcterms:W3CDTF">2021-01-22T08:00:12Z</dcterms:created>
  <dcterms:modified xsi:type="dcterms:W3CDTF">2021-01-27T16:21:41Z</dcterms:modified>
</cp:coreProperties>
</file>