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65" r:id="rId5"/>
    <p:sldId id="268" r:id="rId6"/>
    <p:sldId id="267" r:id="rId7"/>
    <p:sldId id="266" r:id="rId8"/>
    <p:sldId id="256" r:id="rId9"/>
    <p:sldId id="258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85550E-41E3-4BF3-AE72-C2A9A1BDDE33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88A7BF-FC67-46E7-A6E3-75113AB9B2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9600" dirty="0" smtClean="0">
                <a:solidFill>
                  <a:schemeClr val="accent1"/>
                </a:solidFill>
              </a:rPr>
              <a:t>smartyPDF</a:t>
            </a:r>
            <a:endParaRPr lang="en-US" sz="9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ucen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2395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23622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b="1" dirty="0" smtClean="0">
                <a:solidFill>
                  <a:schemeClr val="tx2"/>
                </a:solidFill>
                <a:latin typeface="Britannic Bold" pitchFamily="34" charset="0"/>
              </a:rPr>
              <a:t>PROCES</a:t>
            </a:r>
            <a:r>
              <a:rPr lang="sr-Latn-RS" sz="2800" b="1" dirty="0" smtClean="0">
                <a:solidFill>
                  <a:schemeClr val="tx2"/>
                </a:solidFill>
                <a:latin typeface="Britannic Bold" pitchFamily="34" charset="0"/>
              </a:rPr>
              <a:t> </a:t>
            </a:r>
            <a:r>
              <a:rPr lang="sr-Latn-RS" sz="4000" b="1" dirty="0" smtClean="0">
                <a:solidFill>
                  <a:schemeClr val="tx2"/>
                </a:solidFill>
                <a:latin typeface="Britannic Bold" pitchFamily="34" charset="0"/>
              </a:rPr>
              <a:t>OBRADE</a:t>
            </a:r>
            <a:endParaRPr lang="en-US" sz="4000" b="1" dirty="0">
              <a:solidFill>
                <a:schemeClr val="tx2"/>
              </a:solidFill>
              <a:latin typeface="Britannic Bold" pitchFamily="34" charset="0"/>
            </a:endParaRPr>
          </a:p>
        </p:txBody>
      </p:sp>
      <p:pic>
        <p:nvPicPr>
          <p:cNvPr id="8" name="Picture 7" descr="SLIK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7859222" cy="3553321"/>
          </a:xfrm>
          <a:prstGeom prst="rect">
            <a:avLst/>
          </a:prstGeom>
        </p:spPr>
      </p:pic>
      <p:pic>
        <p:nvPicPr>
          <p:cNvPr id="9" name="Picture 8" descr="Pe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597509"/>
            <a:ext cx="3200400" cy="12604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ucen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2395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25908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b="1" dirty="0" smtClean="0">
                <a:solidFill>
                  <a:schemeClr val="tx2"/>
                </a:solidFill>
                <a:latin typeface="Bodoni MT" pitchFamily="18" charset="0"/>
              </a:rPr>
              <a:t>ALTERNATIVE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38862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solidFill>
                  <a:schemeClr val="tx2"/>
                </a:solidFill>
                <a:latin typeface="Bodoni MT" pitchFamily="18" charset="0"/>
              </a:rPr>
              <a:t>Elastic Search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solidFill>
                  <a:schemeClr val="tx2"/>
                </a:solidFill>
                <a:latin typeface="Bodoni MT" pitchFamily="18" charset="0"/>
              </a:rPr>
              <a:t>Apache Sorl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solidFill>
                <a:schemeClr val="tx2"/>
              </a:solidFill>
              <a:latin typeface="Bodoni MT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Bodoni MT" pitchFamily="18" charset="0"/>
            </a:endParaRPr>
          </a:p>
        </p:txBody>
      </p:sp>
      <p:pic>
        <p:nvPicPr>
          <p:cNvPr id="15" name="Picture 14" descr="SLIK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038600"/>
            <a:ext cx="3781953" cy="23244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k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ka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ka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9569"/>
            <a:ext cx="8229600" cy="4229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k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9013"/>
            <a:ext cx="8229600" cy="37702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ka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48" y="1481138"/>
            <a:ext cx="779870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ucen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2395" cy="3352800"/>
          </a:xfrm>
          <a:prstGeom prst="rect">
            <a:avLst/>
          </a:prstGeom>
        </p:spPr>
      </p:pic>
      <p:pic>
        <p:nvPicPr>
          <p:cNvPr id="7" name="Picture 6" descr="Pe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42" y="5638800"/>
            <a:ext cx="3095557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29718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Sta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 je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Lucene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Kako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Lucene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radi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Kako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smo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koristili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Lucene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Alternative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chemeClr val="accent1">
                  <a:lumMod val="75000"/>
                </a:schemeClr>
              </a:solidFill>
              <a:latin typeface="Britannic Bold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ucen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2395" cy="3352800"/>
          </a:xfrm>
          <a:prstGeom prst="rect">
            <a:avLst/>
          </a:prstGeom>
        </p:spPr>
      </p:pic>
      <p:pic>
        <p:nvPicPr>
          <p:cNvPr id="7" name="Picture 6" descr="Pe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42" y="5638800"/>
            <a:ext cx="3095557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2971800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latin typeface="Bodoni MT" pitchFamily="18" charset="0"/>
              </a:rPr>
              <a:t>Open source </a:t>
            </a:r>
            <a:r>
              <a:rPr lang="en-US" sz="2800" b="1" dirty="0" err="1" smtClean="0">
                <a:solidFill>
                  <a:schemeClr val="tx2"/>
                </a:solidFill>
                <a:latin typeface="Bodoni MT" pitchFamily="18" charset="0"/>
              </a:rPr>
              <a:t>biblioteka</a:t>
            </a:r>
            <a:r>
              <a:rPr lang="en-US" sz="2800" b="1" dirty="0" smtClean="0">
                <a:solidFill>
                  <a:schemeClr val="tx2"/>
                </a:solidFill>
                <a:latin typeface="Bodoni MT" pitchFamily="18" charset="0"/>
              </a:rPr>
              <a:t>, </a:t>
            </a:r>
            <a:r>
              <a:rPr lang="en-US" sz="2800" b="1" dirty="0" err="1" smtClean="0">
                <a:solidFill>
                  <a:schemeClr val="tx2"/>
                </a:solidFill>
                <a:latin typeface="Bodoni MT" pitchFamily="18" charset="0"/>
              </a:rPr>
              <a:t>pisana</a:t>
            </a:r>
            <a:r>
              <a:rPr lang="en-US" sz="2800" b="1" dirty="0" smtClean="0">
                <a:solidFill>
                  <a:schemeClr val="tx2"/>
                </a:solidFill>
                <a:latin typeface="Bodoni MT" pitchFamily="18" charset="0"/>
              </a:rPr>
              <a:t> u </a:t>
            </a:r>
            <a:r>
              <a:rPr lang="en-US" sz="2800" b="1" dirty="0" err="1" smtClean="0">
                <a:solidFill>
                  <a:schemeClr val="tx2"/>
                </a:solidFill>
                <a:latin typeface="Bodoni MT" pitchFamily="18" charset="0"/>
              </a:rPr>
              <a:t>Javi</a:t>
            </a:r>
            <a:r>
              <a:rPr lang="en-US" sz="2800" b="1" dirty="0" smtClean="0">
                <a:solidFill>
                  <a:schemeClr val="tx2"/>
                </a:solidFill>
                <a:latin typeface="Bodoni MT" pitchFamily="18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Bodoni MT" pitchFamily="18" charset="0"/>
              </a:rPr>
              <a:t>koja</a:t>
            </a:r>
            <a:r>
              <a:rPr lang="en-US" sz="2800" b="1" dirty="0" smtClean="0">
                <a:solidFill>
                  <a:schemeClr val="tx2"/>
                </a:solidFill>
                <a:latin typeface="Bodoni MT" pitchFamily="18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Bodoni MT" pitchFamily="18" charset="0"/>
              </a:rPr>
              <a:t>omogu</a:t>
            </a:r>
            <a:r>
              <a:rPr lang="sr-Latn-RS" sz="2800" b="1" dirty="0">
                <a:solidFill>
                  <a:schemeClr val="tx2"/>
                </a:solidFill>
                <a:latin typeface="Bodoni MT" pitchFamily="18" charset="0"/>
              </a:rPr>
              <a:t>ć</a:t>
            </a:r>
            <a:r>
              <a:rPr lang="sr-Latn-RS" sz="2800" b="1" dirty="0" smtClean="0">
                <a:solidFill>
                  <a:schemeClr val="tx2"/>
                </a:solidFill>
                <a:latin typeface="Bodoni MT" pitchFamily="18" charset="0"/>
              </a:rPr>
              <a:t>ava indeksiranje i pretragu teksta</a:t>
            </a:r>
          </a:p>
          <a:p>
            <a:pPr>
              <a:buFont typeface="Arial" pitchFamily="34" charset="0"/>
              <a:buChar char="•"/>
            </a:pPr>
            <a:r>
              <a:rPr lang="sr-Latn-RS" sz="2800" b="1" dirty="0" smtClean="0">
                <a:solidFill>
                  <a:schemeClr val="tx2"/>
                </a:solidFill>
                <a:latin typeface="Bodoni MT" pitchFamily="18" charset="0"/>
              </a:rPr>
              <a:t>Proizvod Apache fondacije</a:t>
            </a:r>
          </a:p>
          <a:p>
            <a:pPr>
              <a:buFont typeface="Arial" pitchFamily="34" charset="0"/>
              <a:buChar char="•"/>
            </a:pPr>
            <a:r>
              <a:rPr lang="sr-Latn-RS" sz="2800" b="1" dirty="0" smtClean="0">
                <a:solidFill>
                  <a:schemeClr val="tx2"/>
                </a:solidFill>
                <a:latin typeface="Bodoni MT" pitchFamily="18" charset="0"/>
              </a:rPr>
              <a:t>Može se koristiti i u C++, C#, Ruby, Perl, PHP</a:t>
            </a:r>
            <a:endParaRPr lang="en-US" sz="2800" b="1" dirty="0">
              <a:solidFill>
                <a:schemeClr val="tx2"/>
              </a:solidFill>
              <a:latin typeface="Bodoni MT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ucen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2395" cy="3352800"/>
          </a:xfrm>
          <a:prstGeom prst="rect">
            <a:avLst/>
          </a:prstGeom>
        </p:spPr>
      </p:pic>
      <p:pic>
        <p:nvPicPr>
          <p:cNvPr id="7" name="Picture 6" descr="Pe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657530"/>
            <a:ext cx="3048000" cy="1200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23622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b="1" dirty="0" smtClean="0">
                <a:solidFill>
                  <a:schemeClr val="tx2"/>
                </a:solidFill>
                <a:latin typeface="Britannic Bold" pitchFamily="34" charset="0"/>
              </a:rPr>
              <a:t>PROCES</a:t>
            </a:r>
            <a:r>
              <a:rPr lang="sr-Latn-RS" sz="2800" b="1" dirty="0" smtClean="0">
                <a:solidFill>
                  <a:schemeClr val="tx2"/>
                </a:solidFill>
                <a:latin typeface="Britannic Bold" pitchFamily="34" charset="0"/>
              </a:rPr>
              <a:t> </a:t>
            </a:r>
            <a:r>
              <a:rPr lang="sr-Latn-RS" sz="4000" b="1" dirty="0" smtClean="0">
                <a:solidFill>
                  <a:schemeClr val="tx2"/>
                </a:solidFill>
                <a:latin typeface="Britannic Bold" pitchFamily="34" charset="0"/>
              </a:rPr>
              <a:t>OBRADE</a:t>
            </a:r>
            <a:endParaRPr lang="en-US" sz="4000" b="1" dirty="0">
              <a:solidFill>
                <a:schemeClr val="tx2"/>
              </a:solidFill>
              <a:latin typeface="Britannic Bold" pitchFamily="34" charset="0"/>
            </a:endParaRPr>
          </a:p>
        </p:txBody>
      </p:sp>
      <p:pic>
        <p:nvPicPr>
          <p:cNvPr id="11" name="Picture 10" descr="SLIK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71800"/>
            <a:ext cx="7859222" cy="28483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</TotalTime>
  <Words>55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Nemanja</dc:creator>
  <cp:lastModifiedBy>Nemanja</cp:lastModifiedBy>
  <cp:revision>24</cp:revision>
  <dcterms:created xsi:type="dcterms:W3CDTF">2017-05-28T09:46:22Z</dcterms:created>
  <dcterms:modified xsi:type="dcterms:W3CDTF">2017-05-28T13:16:17Z</dcterms:modified>
</cp:coreProperties>
</file>