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34380651052577"/>
          <c:y val="4.7462888409002726E-3"/>
          <c:w val="0.80405291641847276"/>
          <c:h val="0.73340289435643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A-490A-90F3-E15D51DE9F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Minimax alfa beta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A-490A-90F3-E15D51DE9F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Ekspektimaks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A-490A-90F3-E15D51DE9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07111744"/>
        <c:axId val="1207108832"/>
      </c:barChart>
      <c:catAx>
        <c:axId val="120711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08832"/>
        <c:crosses val="autoZero"/>
        <c:auto val="1"/>
        <c:lblAlgn val="ctr"/>
        <c:lblOffset val="100"/>
        <c:noMultiLvlLbl val="0"/>
      </c:catAx>
      <c:valAx>
        <c:axId val="120710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6AB2-D315-4756-AEFB-6A0451CD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E948-B5B6-44DE-911A-CD1151C9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6E4A-CFDF-40EA-884A-55939286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5C57-2040-4705-8E42-8A4767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E2E1-9644-4E3A-AA86-BC0BD876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80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A0E0-5F42-4308-8951-A1C8144E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7523-820E-4AA7-98C1-0CEEF3C0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8949-D55D-41E0-B870-1DC87F8B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2106-44BD-4151-917C-5C4B53C4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2B96-6009-42E1-B072-666F3AC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29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FCC08-C483-41A2-8AA6-9D99D890A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DC23D-1462-4145-8F96-B4BF4D1A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6A4B-8D91-429B-BD0B-4B991FD3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34E7-4519-4356-A021-8DCB530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B6B2-5254-4C0A-96BE-A004D380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44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FBC-E831-4F73-A529-8FC9E4CD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AF13-9798-4FCF-96FB-A7D67CCC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F86C-E836-45C1-983B-26730EB8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257D-CF8C-43C1-A08B-4ADA676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BE9-C7EC-459B-8618-A8D461F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22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F4D1-2C91-40EF-8785-6EA21C48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2C5-BDFB-4EAD-85E9-96441112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324E-BE86-490B-B673-58696195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327C-B7A4-4FF7-9841-ED5BDB54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2FE0-121A-4C52-9F63-60CAC095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1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F82E-6CBA-4B8B-ACCF-95C03BC3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0295-220C-4C4A-A80C-6DECE5F7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2BF2-FF86-4CAB-AE9F-3268C1C1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3551-E161-4E76-A321-04720D11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B3677-ED70-427B-982C-DAD505B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3A19-8A6C-4890-93F2-9794C46D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54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B148-D406-4C9E-BE35-4FE0A2F5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1341-5588-480D-9D82-960D2C95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A03EB-C3A9-471D-A58A-3F4CA884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105A-8506-43F8-8D1F-FB1132DA6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357A4-CA6E-4A21-AB3B-578C6FD04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9729-C797-4651-A129-4453F4A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43D94-D462-4699-9B40-DDEFEF29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C1E0F-3C95-448C-B475-26F15779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38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AED5-DADE-4C0F-9B05-85CD95D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63306-E81D-4103-918C-9E0A28ED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42F0-9A9C-4F22-989B-09AD8854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A7729-6CC2-47D6-97E7-9422251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43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DE9AE-32B0-44AA-AC92-668D9597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960C8-FFFB-4F4F-BA59-A8A2C59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7B41-8CC6-4D35-9B18-D884ABA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6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159-61BE-4DCE-86B6-7D7D5415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AC12-C434-4F36-A690-EE45127E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9BDD-3906-49A6-AAEF-6ED2EBAE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6146-70E1-4CDD-BB7A-715EA4F7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58A4-24AE-4E9D-BBC4-495325B8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F443-844D-435B-8CD6-51379F45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10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AAA-1151-4FFE-B9F0-2C8FAF0D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BAA7F-145F-4099-908C-32C9EC1B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16E2-DA99-4997-8669-7282A9E1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466A-7991-43E1-8D96-7E72476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E8957-BF2C-4BC4-949D-F4FD779E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B7EF-A40B-4AFC-AF7E-984225A7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23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1408-14D4-49BA-A066-97FB157C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36D9E-9C61-4E66-A850-CEB64C2F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8608-F747-43A3-8394-DF6973D1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F0BA-D842-41B4-AB50-1615F032B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DE2C-3A68-4656-8F66-3E396A6B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15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Quoridor" TargetMode="Externa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213-36FF-498E-AF34-46409C1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826" y="5385"/>
            <a:ext cx="9169911" cy="89739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	</a:t>
            </a:r>
            <a:r>
              <a:rPr lang="en-US" sz="5300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QUORIDOR BOT</a:t>
            </a:r>
            <a:endParaRPr lang="sr-Latn-RS" b="1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9A3F9-CE29-4149-B06C-FACACE6DB977}"/>
              </a:ext>
            </a:extLst>
          </p:cNvPr>
          <p:cNvSpPr txBox="1"/>
          <p:nvPr/>
        </p:nvSpPr>
        <p:spPr>
          <a:xfrm>
            <a:off x="217283" y="749109"/>
            <a:ext cx="444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UVOD</a:t>
            </a:r>
          </a:p>
          <a:p>
            <a:pPr algn="just"/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Quori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d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or je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dru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štvena igra izmišljena 1995. godine. Puna pravila možete pročitati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  <a:hlinkClick r:id="rId2"/>
              </a:rPr>
              <a:t>ovde.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Cilj je stići do suprotnog kraja table pre protivnika. Pritom se mogu koristiti zidovi da bi se protivnik ometao.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26AEB-F5E4-49B2-9D71-23C6DF51BDE1}"/>
              </a:ext>
            </a:extLst>
          </p:cNvPr>
          <p:cNvSpPr txBox="1"/>
          <p:nvPr/>
        </p:nvSpPr>
        <p:spPr>
          <a:xfrm>
            <a:off x="6470901" y="5849495"/>
            <a:ext cx="474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Reference</a:t>
            </a:r>
          </a:p>
          <a:p>
            <a:r>
              <a:rPr lang="en-U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[ 1 ] 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RESPALL, Victor Massague; BROWN, Joseph Alexander; ASLAM, Hamna. Monte carlo tree search for quoridor. In: </a:t>
            </a:r>
            <a:r>
              <a:rPr lang="sr-Latn-RS" sz="1100" i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19th International Conference on Intelligent Games and Simulation, GAME-ON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2018. p. 5-9.</a:t>
            </a:r>
            <a:endParaRPr lang="sr-Latn-R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791512-E55D-43AD-9A98-E8B316636248}"/>
                  </a:ext>
                </a:extLst>
              </p:cNvPr>
              <p:cNvSpPr txBox="1"/>
              <p:nvPr/>
            </p:nvSpPr>
            <p:spPr>
              <a:xfrm>
                <a:off x="217283" y="2742184"/>
                <a:ext cx="4336869" cy="299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PROBLEM</a:t>
                </a: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Na prvi pogled igra ne deluje toliko komplikovana. Međutim, broj pozicija na koje se mogu postaviti zidovi je veliki i to dosta povećava kompleksnost igre.</a:t>
                </a: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Pošto postoji 128 mesta na koje se zidovi mogu smestiti, i svaki zid dodiruje 4 polja i ukupno postoji 20 zidova, ukupan broj pozicija na koje se zidovi mogu smestiti se može lako izračunati preko sledeće formule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[ 1 ]:</a:t>
                </a:r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sr-Latn-R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sr-Latn-RS" sz="1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r-Latn-RS" sz="1200" i="1" smtClean="0">
                                      <a:latin typeface="Cambria Math" panose="02040503050406030204" pitchFamily="18" charset="0"/>
                                    </a:rPr>
                                    <m:t>128−4</m:t>
                                  </m:r>
                                  <m:r>
                                    <a:rPr lang="sr-Latn-RS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sr-Latn-RS" sz="1200" i="1" smtClean="0">
                          <a:latin typeface="Cambria Math" panose="02040503050406030204" pitchFamily="18" charset="0"/>
                        </a:rPr>
                        <m:t>=6.1582×</m:t>
                      </m:r>
                      <m:sSup>
                        <m:sSupPr>
                          <m:ctrlPr>
                            <a:rPr lang="sr-Latn-R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Kompleksnost stabla igre prevazilazi čak i šah, kod kog je ona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 10</a:t>
                </a:r>
                <a:r>
                  <a:rPr lang="en-US" sz="1200" baseline="300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123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, a </a:t>
                </a:r>
                <a:r>
                  <a:rPr lang="en-US" sz="1200" dirty="0" err="1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kod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 </a:t>
                </a:r>
                <a:r>
                  <a:rPr lang="en-US" sz="1200" dirty="0" err="1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quoridor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-a 10</a:t>
                </a:r>
                <a:r>
                  <a:rPr lang="en-US" sz="1200" baseline="300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162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. </a:t>
                </a:r>
                <a:endParaRPr lang="sr-Latn-R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791512-E55D-43AD-9A98-E8B31663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3" y="2742184"/>
                <a:ext cx="4336869" cy="2994602"/>
              </a:xfrm>
              <a:prstGeom prst="rect">
                <a:avLst/>
              </a:prstGeom>
              <a:blipFill>
                <a:blip r:embed="rId3"/>
                <a:stretch>
                  <a:fillRect l="-141" t="-204" b="-81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188276-64C8-405B-B466-1BD325FF6D04}"/>
              </a:ext>
            </a:extLst>
          </p:cNvPr>
          <p:cNvSpPr txBox="1"/>
          <p:nvPr/>
        </p:nvSpPr>
        <p:spPr>
          <a:xfrm>
            <a:off x="8931504" y="753055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</a:p>
          <a:p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kori</a:t>
            </a:r>
            <a:r>
              <a:rPr lang="sr-Latn-R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šćeni u realizaciji su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sa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alfa-beta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odsecanjem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Ekspektimaks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Monte Karlo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pretraga</a:t>
            </a:r>
            <a:endParaRPr lang="sr-Latn-R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7C429-0104-4485-A20B-4A91D3D09D33}"/>
              </a:ext>
            </a:extLst>
          </p:cNvPr>
          <p:cNvGrpSpPr/>
          <p:nvPr/>
        </p:nvGrpSpPr>
        <p:grpSpPr>
          <a:xfrm>
            <a:off x="6470901" y="749109"/>
            <a:ext cx="2211977" cy="1731716"/>
            <a:chOff x="6775269" y="1266170"/>
            <a:chExt cx="2211977" cy="17317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6F08ED-6665-4A71-BA8F-6ABAA0B0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269" y="1266170"/>
              <a:ext cx="2211977" cy="14760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D2D7A-5819-4275-8F1B-C7EC9E85CCA1}"/>
                </a:ext>
              </a:extLst>
            </p:cNvPr>
            <p:cNvSpPr txBox="1"/>
            <p:nvPr/>
          </p:nvSpPr>
          <p:spPr>
            <a:xfrm>
              <a:off x="6783978" y="2767054"/>
              <a:ext cx="22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Primer </a:t>
              </a:r>
              <a:r>
                <a:rPr lang="en-US" sz="900" i="1" dirty="0" err="1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quoridor</a:t>
              </a:r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table</a:t>
              </a:r>
              <a:endParaRPr lang="sr-Latn-RS" sz="900" i="1" dirty="0"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3FF466-72FF-4CA3-8732-55C885909B79}"/>
              </a:ext>
            </a:extLst>
          </p:cNvPr>
          <p:cNvSpPr txBox="1"/>
          <p:nvPr/>
        </p:nvSpPr>
        <p:spPr>
          <a:xfrm>
            <a:off x="6470901" y="2505695"/>
            <a:ext cx="5250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REZULTATI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 su poređeni u odnosu na vreme koje im je potrebno da se izračuna naredni potez. Rezultati su predstavljeni u sledeć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em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grafiku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*:</a:t>
            </a:r>
          </a:p>
          <a:p>
            <a:endParaRPr lang="en-U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1FD3D4-65E4-408A-A98A-0F679DC53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36544"/>
              </p:ext>
            </p:extLst>
          </p:nvPr>
        </p:nvGraphicFramePr>
        <p:xfrm>
          <a:off x="6360065" y="2480825"/>
          <a:ext cx="5968385" cy="311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4C1452-1685-4408-BE52-54F561021EE2}"/>
              </a:ext>
            </a:extLst>
          </p:cNvPr>
          <p:cNvSpPr txBox="1"/>
          <p:nvPr/>
        </p:nvSpPr>
        <p:spPr>
          <a:xfrm>
            <a:off x="6548545" y="5486071"/>
            <a:ext cx="542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* </a:t>
            </a:r>
            <a:r>
              <a:rPr lang="en-US" sz="8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Rezultati</a:t>
            </a:r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8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su</a:t>
            </a:r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8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dobijeni</a:t>
            </a:r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ra</a:t>
            </a:r>
            <a:r>
              <a:rPr lang="sr-Latn-R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čunanjem prosečnog vremena potrebnog za naredni potez nakon jedne partije sa svakim od algoritama</a:t>
            </a:r>
          </a:p>
        </p:txBody>
      </p:sp>
    </p:spTree>
    <p:extLst>
      <p:ext uri="{BB962C8B-B14F-4D97-AF65-F5344CB8AC3E}">
        <p14:creationId xmlns:p14="http://schemas.microsoft.com/office/powerpoint/2010/main" val="32876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247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Poppins ExtraLight</vt:lpstr>
      <vt:lpstr>Office Theme</vt:lpstr>
      <vt:lpstr> QUORIDOR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Dimitrije Karanfilovic</dc:creator>
  <cp:lastModifiedBy>Dimitrije Karanfilovic</cp:lastModifiedBy>
  <cp:revision>36</cp:revision>
  <dcterms:created xsi:type="dcterms:W3CDTF">2021-07-02T19:39:13Z</dcterms:created>
  <dcterms:modified xsi:type="dcterms:W3CDTF">2021-07-03T15:02:13Z</dcterms:modified>
</cp:coreProperties>
</file>