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7" r:id="rId5"/>
    <p:sldId id="262" r:id="rId6"/>
    <p:sldId id="263" r:id="rId7"/>
    <p:sldId id="264" r:id="rId8"/>
    <p:sldId id="265" r:id="rId9"/>
    <p:sldId id="283" r:id="rId10"/>
    <p:sldId id="266" r:id="rId11"/>
    <p:sldId id="258" r:id="rId12"/>
    <p:sldId id="279" r:id="rId13"/>
    <p:sldId id="267" r:id="rId14"/>
    <p:sldId id="268" r:id="rId15"/>
    <p:sldId id="269" r:id="rId16"/>
    <p:sldId id="270" r:id="rId17"/>
    <p:sldId id="271" r:id="rId18"/>
    <p:sldId id="285" r:id="rId19"/>
    <p:sldId id="286" r:id="rId20"/>
    <p:sldId id="273" r:id="rId21"/>
    <p:sldId id="274" r:id="rId22"/>
    <p:sldId id="287"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2E4DD-D903-43B4-A4F5-AE8F6B53807F}" v="197" dt="2022-04-10T15:58:07.198"/>
    <p1510:client id="{892A32AE-EB66-43A1-839B-7F9C43F316E5}" v="332" dt="2022-04-10T08:26:00.966"/>
    <p1510:client id="{A9C0E346-B015-4BA2-B6BE-467447761917}" v="54" dt="2022-04-10T09:16:57.166"/>
    <p1510:client id="{CA025D3D-E398-4F4C-A5A4-6AC82879D281}" v="116" dt="2022-04-10T08:54:19.201"/>
    <p1510:client id="{F3484FB8-8048-47FD-B8A4-834EB4161030}" v="105" dt="2022-04-10T08:34:03.236"/>
    <p1510:client id="{FF95CA04-A3A5-479A-A4D4-C2BB782AE396}" v="605" dt="2022-04-10T10:45:26.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83" autoAdjust="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TEZ Mario" userId="S::mario.cortez@ieseg.fr::6c35eecf-9f85-4366-8c01-e8cd2e9cc9c6" providerId="AD" clId="Web-{A9C0E346-B015-4BA2-B6BE-467447761917}"/>
    <pc:docChg chg="modSld">
      <pc:chgData name="CORTEZ Mario" userId="S::mario.cortez@ieseg.fr::6c35eecf-9f85-4366-8c01-e8cd2e9cc9c6" providerId="AD" clId="Web-{A9C0E346-B015-4BA2-B6BE-467447761917}" dt="2022-04-10T09:16:54.728" v="97" actId="20577"/>
      <pc:docMkLst>
        <pc:docMk/>
      </pc:docMkLst>
      <pc:sldChg chg="addSp delSp modSp">
        <pc:chgData name="CORTEZ Mario" userId="S::mario.cortez@ieseg.fr::6c35eecf-9f85-4366-8c01-e8cd2e9cc9c6" providerId="AD" clId="Web-{A9C0E346-B015-4BA2-B6BE-467447761917}" dt="2022-04-10T09:15:39.146" v="46"/>
        <pc:sldMkLst>
          <pc:docMk/>
          <pc:sldMk cId="710967094" sldId="272"/>
        </pc:sldMkLst>
        <pc:graphicFrameChg chg="add del mod modGraphic">
          <ac:chgData name="CORTEZ Mario" userId="S::mario.cortez@ieseg.fr::6c35eecf-9f85-4366-8c01-e8cd2e9cc9c6" providerId="AD" clId="Web-{A9C0E346-B015-4BA2-B6BE-467447761917}" dt="2022-04-10T09:15:39.146" v="46"/>
          <ac:graphicFrameMkLst>
            <pc:docMk/>
            <pc:sldMk cId="710967094" sldId="272"/>
            <ac:graphicFrameMk id="3" creationId="{D2207365-89E0-E6E4-2FEF-F29DD340AACF}"/>
          </ac:graphicFrameMkLst>
        </pc:graphicFrameChg>
      </pc:sldChg>
      <pc:sldChg chg="addSp delSp modSp">
        <pc:chgData name="CORTEZ Mario" userId="S::mario.cortez@ieseg.fr::6c35eecf-9f85-4366-8c01-e8cd2e9cc9c6" providerId="AD" clId="Web-{A9C0E346-B015-4BA2-B6BE-467447761917}" dt="2022-04-10T09:16:54.728" v="97" actId="20577"/>
        <pc:sldMkLst>
          <pc:docMk/>
          <pc:sldMk cId="2888882237" sldId="275"/>
        </pc:sldMkLst>
        <pc:spChg chg="mod">
          <ac:chgData name="CORTEZ Mario" userId="S::mario.cortez@ieseg.fr::6c35eecf-9f85-4366-8c01-e8cd2e9cc9c6" providerId="AD" clId="Web-{A9C0E346-B015-4BA2-B6BE-467447761917}" dt="2022-04-10T09:16:54.728" v="97" actId="20577"/>
          <ac:spMkLst>
            <pc:docMk/>
            <pc:sldMk cId="2888882237" sldId="275"/>
            <ac:spMk id="2" creationId="{38E11DB9-D6DC-4CDC-B1A2-95CA11A3B378}"/>
          </ac:spMkLst>
        </pc:spChg>
        <pc:spChg chg="del mod">
          <ac:chgData name="CORTEZ Mario" userId="S::mario.cortez@ieseg.fr::6c35eecf-9f85-4366-8c01-e8cd2e9cc9c6" providerId="AD" clId="Web-{A9C0E346-B015-4BA2-B6BE-467447761917}" dt="2022-04-10T09:16:36.618" v="87"/>
          <ac:spMkLst>
            <pc:docMk/>
            <pc:sldMk cId="2888882237" sldId="275"/>
            <ac:spMk id="3" creationId="{C7D3A137-DFE5-4A9F-8C97-E7B100568A43}"/>
          </ac:spMkLst>
        </pc:spChg>
        <pc:graphicFrameChg chg="add mod">
          <ac:chgData name="CORTEZ Mario" userId="S::mario.cortez@ieseg.fr::6c35eecf-9f85-4366-8c01-e8cd2e9cc9c6" providerId="AD" clId="Web-{A9C0E346-B015-4BA2-B6BE-467447761917}" dt="2022-04-10T09:16:29.383" v="86" actId="14100"/>
          <ac:graphicFrameMkLst>
            <pc:docMk/>
            <pc:sldMk cId="2888882237" sldId="275"/>
            <ac:graphicFrameMk id="5" creationId="{38B14F72-6D38-5700-96EF-FCCF5FD40041}"/>
          </ac:graphicFrameMkLst>
        </pc:graphicFrameChg>
      </pc:sldChg>
    </pc:docChg>
  </pc:docChgLst>
  <pc:docChgLst>
    <pc:chgData name="FAN1 Fangda" userId="S::fangda.fan1@ieseg.fr::af9bd28d-514c-46a1-b76b-ff9e87688752" providerId="AD" clId="Web-{F3484FB8-8048-47FD-B8A4-834EB4161030}"/>
    <pc:docChg chg="addSld modSld">
      <pc:chgData name="FAN1 Fangda" userId="S::fangda.fan1@ieseg.fr::af9bd28d-514c-46a1-b76b-ff9e87688752" providerId="AD" clId="Web-{F3484FB8-8048-47FD-B8A4-834EB4161030}" dt="2022-04-10T08:34:01.502" v="94"/>
      <pc:docMkLst>
        <pc:docMk/>
      </pc:docMkLst>
      <pc:sldChg chg="addSp delSp modSp new">
        <pc:chgData name="FAN1 Fangda" userId="S::fangda.fan1@ieseg.fr::af9bd28d-514c-46a1-b76b-ff9e87688752" providerId="AD" clId="Web-{F3484FB8-8048-47FD-B8A4-834EB4161030}" dt="2022-04-10T08:34:01.502" v="94"/>
        <pc:sldMkLst>
          <pc:docMk/>
          <pc:sldMk cId="3020066788" sldId="279"/>
        </pc:sldMkLst>
        <pc:spChg chg="mod">
          <ac:chgData name="FAN1 Fangda" userId="S::fangda.fan1@ieseg.fr::af9bd28d-514c-46a1-b76b-ff9e87688752" providerId="AD" clId="Web-{F3484FB8-8048-47FD-B8A4-834EB4161030}" dt="2022-04-10T08:32:49.091" v="11" actId="20577"/>
          <ac:spMkLst>
            <pc:docMk/>
            <pc:sldMk cId="3020066788" sldId="279"/>
            <ac:spMk id="2" creationId="{AE718E36-9F5F-5314-90C0-2358BC8CB039}"/>
          </ac:spMkLst>
        </pc:spChg>
        <pc:spChg chg="del">
          <ac:chgData name="FAN1 Fangda" userId="S::fangda.fan1@ieseg.fr::af9bd28d-514c-46a1-b76b-ff9e87688752" providerId="AD" clId="Web-{F3484FB8-8048-47FD-B8A4-834EB4161030}" dt="2022-04-10T08:33:28.187" v="22"/>
          <ac:spMkLst>
            <pc:docMk/>
            <pc:sldMk cId="3020066788" sldId="279"/>
            <ac:spMk id="3" creationId="{0636710E-1F8A-3541-2495-B74CFA78FD47}"/>
          </ac:spMkLst>
        </pc:spChg>
        <pc:spChg chg="mod">
          <ac:chgData name="FAN1 Fangda" userId="S::fangda.fan1@ieseg.fr::af9bd28d-514c-46a1-b76b-ff9e87688752" providerId="AD" clId="Web-{F3484FB8-8048-47FD-B8A4-834EB4161030}" dt="2022-04-10T08:32:55.341" v="21" actId="20577"/>
          <ac:spMkLst>
            <pc:docMk/>
            <pc:sldMk cId="3020066788" sldId="279"/>
            <ac:spMk id="4" creationId="{4612B276-5D73-AE6B-251F-2DC672CCCF5F}"/>
          </ac:spMkLst>
        </pc:spChg>
        <pc:graphicFrameChg chg="add mod ord modGraphic">
          <ac:chgData name="FAN1 Fangda" userId="S::fangda.fan1@ieseg.fr::af9bd28d-514c-46a1-b76b-ff9e87688752" providerId="AD" clId="Web-{F3484FB8-8048-47FD-B8A4-834EB4161030}" dt="2022-04-10T08:34:01.502" v="94"/>
          <ac:graphicFrameMkLst>
            <pc:docMk/>
            <pc:sldMk cId="3020066788" sldId="279"/>
            <ac:graphicFrameMk id="5" creationId="{8E14774F-1CF1-79D7-6D5A-36037DBD6453}"/>
          </ac:graphicFrameMkLst>
        </pc:graphicFrameChg>
      </pc:sldChg>
    </pc:docChg>
  </pc:docChgLst>
  <pc:docChgLst>
    <pc:chgData name="FAN1 Fangda" userId="S::fangda.fan1@ieseg.fr::af9bd28d-514c-46a1-b76b-ff9e87688752" providerId="AD" clId="Web-{CA025D3D-E398-4F4C-A5A4-6AC82879D281}"/>
    <pc:docChg chg="modSld sldOrd">
      <pc:chgData name="FAN1 Fangda" userId="S::fangda.fan1@ieseg.fr::af9bd28d-514c-46a1-b76b-ff9e87688752" providerId="AD" clId="Web-{CA025D3D-E398-4F4C-A5A4-6AC82879D281}" dt="2022-04-10T08:54:19.201" v="111"/>
      <pc:docMkLst>
        <pc:docMk/>
      </pc:docMkLst>
      <pc:sldChg chg="modSp ord">
        <pc:chgData name="FAN1 Fangda" userId="S::fangda.fan1@ieseg.fr::af9bd28d-514c-46a1-b76b-ff9e87688752" providerId="AD" clId="Web-{CA025D3D-E398-4F4C-A5A4-6AC82879D281}" dt="2022-04-10T08:54:19.201" v="111"/>
        <pc:sldMkLst>
          <pc:docMk/>
          <pc:sldMk cId="349985651" sldId="259"/>
        </pc:sldMkLst>
        <pc:spChg chg="mod">
          <ac:chgData name="FAN1 Fangda" userId="S::fangda.fan1@ieseg.fr::af9bd28d-514c-46a1-b76b-ff9e87688752" providerId="AD" clId="Web-{CA025D3D-E398-4F4C-A5A4-6AC82879D281}" dt="2022-04-10T08:54:07.342" v="110" actId="20577"/>
          <ac:spMkLst>
            <pc:docMk/>
            <pc:sldMk cId="349985651" sldId="259"/>
            <ac:spMk id="3" creationId="{3F223C97-3CC2-47BE-A559-7E312E602751}"/>
          </ac:spMkLst>
        </pc:spChg>
      </pc:sldChg>
      <pc:sldChg chg="modSp">
        <pc:chgData name="FAN1 Fangda" userId="S::fangda.fan1@ieseg.fr::af9bd28d-514c-46a1-b76b-ff9e87688752" providerId="AD" clId="Web-{CA025D3D-E398-4F4C-A5A4-6AC82879D281}" dt="2022-04-10T08:51:11.147" v="38" actId="20577"/>
        <pc:sldMkLst>
          <pc:docMk/>
          <pc:sldMk cId="885716036" sldId="262"/>
        </pc:sldMkLst>
        <pc:spChg chg="mod">
          <ac:chgData name="FAN1 Fangda" userId="S::fangda.fan1@ieseg.fr::af9bd28d-514c-46a1-b76b-ff9e87688752" providerId="AD" clId="Web-{CA025D3D-E398-4F4C-A5A4-6AC82879D281}" dt="2022-04-10T08:51:11.147" v="38" actId="20577"/>
          <ac:spMkLst>
            <pc:docMk/>
            <pc:sldMk cId="885716036" sldId="262"/>
            <ac:spMk id="3" creationId="{A6084C28-B1AE-4274-85BE-1B0B1CB8B81A}"/>
          </ac:spMkLst>
        </pc:spChg>
      </pc:sldChg>
      <pc:sldChg chg="modSp">
        <pc:chgData name="FAN1 Fangda" userId="S::fangda.fan1@ieseg.fr::af9bd28d-514c-46a1-b76b-ff9e87688752" providerId="AD" clId="Web-{CA025D3D-E398-4F4C-A5A4-6AC82879D281}" dt="2022-04-10T08:37:32.100" v="7" actId="20577"/>
        <pc:sldMkLst>
          <pc:docMk/>
          <pc:sldMk cId="1344423036" sldId="263"/>
        </pc:sldMkLst>
        <pc:spChg chg="mod">
          <ac:chgData name="FAN1 Fangda" userId="S::fangda.fan1@ieseg.fr::af9bd28d-514c-46a1-b76b-ff9e87688752" providerId="AD" clId="Web-{CA025D3D-E398-4F4C-A5A4-6AC82879D281}" dt="2022-04-10T08:37:32.100" v="7" actId="20577"/>
          <ac:spMkLst>
            <pc:docMk/>
            <pc:sldMk cId="1344423036" sldId="263"/>
            <ac:spMk id="2" creationId="{96F7E42D-E3A4-4525-88F7-8071B3AA3555}"/>
          </ac:spMkLst>
        </pc:spChg>
      </pc:sldChg>
      <pc:sldChg chg="modSp">
        <pc:chgData name="FAN1 Fangda" userId="S::fangda.fan1@ieseg.fr::af9bd28d-514c-46a1-b76b-ff9e87688752" providerId="AD" clId="Web-{CA025D3D-E398-4F4C-A5A4-6AC82879D281}" dt="2022-04-10T08:37:38.475" v="27" actId="20577"/>
        <pc:sldMkLst>
          <pc:docMk/>
          <pc:sldMk cId="432789421" sldId="264"/>
        </pc:sldMkLst>
        <pc:spChg chg="mod">
          <ac:chgData name="FAN1 Fangda" userId="S::fangda.fan1@ieseg.fr::af9bd28d-514c-46a1-b76b-ff9e87688752" providerId="AD" clId="Web-{CA025D3D-E398-4F4C-A5A4-6AC82879D281}" dt="2022-04-10T08:37:38.475" v="27" actId="20577"/>
          <ac:spMkLst>
            <pc:docMk/>
            <pc:sldMk cId="432789421" sldId="264"/>
            <ac:spMk id="2" creationId="{7D44C01D-B59D-4160-AA07-E8708D99A4D3}"/>
          </ac:spMkLst>
        </pc:spChg>
      </pc:sldChg>
    </pc:docChg>
  </pc:docChgLst>
  <pc:docChgLst>
    <pc:chgData name="Guest User" userId="S::urn:spo:anon#bd5a83e6d07c133b900187bf9e49d150f2829730371f298fdb3d649cb4ec259a::" providerId="AD" clId="Web-{FF95CA04-A3A5-479A-A4D4-C2BB782AE396}"/>
    <pc:docChg chg="addSld delSld modSld">
      <pc:chgData name="Guest User" userId="S::urn:spo:anon#bd5a83e6d07c133b900187bf9e49d150f2829730371f298fdb3d649cb4ec259a::" providerId="AD" clId="Web-{FF95CA04-A3A5-479A-A4D4-C2BB782AE396}" dt="2022-04-10T10:47:33.010" v="1114"/>
      <pc:docMkLst>
        <pc:docMk/>
      </pc:docMkLst>
      <pc:sldChg chg="addSp modSp">
        <pc:chgData name="Guest User" userId="S::urn:spo:anon#bd5a83e6d07c133b900187bf9e49d150f2829730371f298fdb3d649cb4ec259a::" providerId="AD" clId="Web-{FF95CA04-A3A5-479A-A4D4-C2BB782AE396}" dt="2022-04-10T09:22:31.852" v="271" actId="1076"/>
        <pc:sldMkLst>
          <pc:docMk/>
          <pc:sldMk cId="2475805559" sldId="257"/>
        </pc:sldMkLst>
        <pc:spChg chg="mod">
          <ac:chgData name="Guest User" userId="S::urn:spo:anon#bd5a83e6d07c133b900187bf9e49d150f2829730371f298fdb3d649cb4ec259a::" providerId="AD" clId="Web-{FF95CA04-A3A5-479A-A4D4-C2BB782AE396}" dt="2022-04-10T09:21:41.007" v="266" actId="20577"/>
          <ac:spMkLst>
            <pc:docMk/>
            <pc:sldMk cId="2475805559" sldId="257"/>
            <ac:spMk id="2" creationId="{1C21E816-31F5-48BB-BD02-D15F2F18B48A}"/>
          </ac:spMkLst>
        </pc:spChg>
        <pc:picChg chg="add mod">
          <ac:chgData name="Guest User" userId="S::urn:spo:anon#bd5a83e6d07c133b900187bf9e49d150f2829730371f298fdb3d649cb4ec259a::" providerId="AD" clId="Web-{FF95CA04-A3A5-479A-A4D4-C2BB782AE396}" dt="2022-04-10T09:22:31.852" v="271" actId="1076"/>
          <ac:picMkLst>
            <pc:docMk/>
            <pc:sldMk cId="2475805559" sldId="257"/>
            <ac:picMk id="4" creationId="{77CAF97D-1CE1-878A-8E8E-434DC398A107}"/>
          </ac:picMkLst>
        </pc:picChg>
        <pc:picChg chg="mod">
          <ac:chgData name="Guest User" userId="S::urn:spo:anon#bd5a83e6d07c133b900187bf9e49d150f2829730371f298fdb3d649cb4ec259a::" providerId="AD" clId="Web-{FF95CA04-A3A5-479A-A4D4-C2BB782AE396}" dt="2022-04-10T09:22:22.977" v="267" actId="1076"/>
          <ac:picMkLst>
            <pc:docMk/>
            <pc:sldMk cId="2475805559" sldId="257"/>
            <ac:picMk id="6" creationId="{F1A8C364-94D4-4630-BAD0-78722F347055}"/>
          </ac:picMkLst>
        </pc:picChg>
      </pc:sldChg>
      <pc:sldChg chg="modNotes">
        <pc:chgData name="Guest User" userId="S::urn:spo:anon#bd5a83e6d07c133b900187bf9e49d150f2829730371f298fdb3d649cb4ec259a::" providerId="AD" clId="Web-{FF95CA04-A3A5-479A-A4D4-C2BB782AE396}" dt="2022-04-10T09:32:27.745" v="599"/>
        <pc:sldMkLst>
          <pc:docMk/>
          <pc:sldMk cId="263784652" sldId="258"/>
        </pc:sldMkLst>
      </pc:sldChg>
      <pc:sldChg chg="addSp delSp modSp modNotes">
        <pc:chgData name="Guest User" userId="S::urn:spo:anon#bd5a83e6d07c133b900187bf9e49d150f2829730371f298fdb3d649cb4ec259a::" providerId="AD" clId="Web-{FF95CA04-A3A5-479A-A4D4-C2BB782AE396}" dt="2022-04-10T10:47:33.010" v="1114"/>
        <pc:sldMkLst>
          <pc:docMk/>
          <pc:sldMk cId="545070137" sldId="260"/>
        </pc:sldMkLst>
        <pc:spChg chg="mod">
          <ac:chgData name="Guest User" userId="S::urn:spo:anon#bd5a83e6d07c133b900187bf9e49d150f2829730371f298fdb3d649cb4ec259a::" providerId="AD" clId="Web-{FF95CA04-A3A5-479A-A4D4-C2BB782AE396}" dt="2022-04-10T09:44:10.772" v="980" actId="20577"/>
          <ac:spMkLst>
            <pc:docMk/>
            <pc:sldMk cId="545070137" sldId="260"/>
            <ac:spMk id="2" creationId="{E4DE700E-55E7-4170-8B7B-13DECAE35E9F}"/>
          </ac:spMkLst>
        </pc:spChg>
        <pc:spChg chg="del">
          <ac:chgData name="Guest User" userId="S::urn:spo:anon#bd5a83e6d07c133b900187bf9e49d150f2829730371f298fdb3d649cb4ec259a::" providerId="AD" clId="Web-{FF95CA04-A3A5-479A-A4D4-C2BB782AE396}" dt="2022-04-10T10:44:54.006" v="1033"/>
          <ac:spMkLst>
            <pc:docMk/>
            <pc:sldMk cId="545070137" sldId="260"/>
            <ac:spMk id="3" creationId="{49378325-9DD8-4C8B-B00C-1C85CBA775FE}"/>
          </ac:spMkLst>
        </pc:spChg>
        <pc:picChg chg="add mod ord">
          <ac:chgData name="Guest User" userId="S::urn:spo:anon#bd5a83e6d07c133b900187bf9e49d150f2829730371f298fdb3d649cb4ec259a::" providerId="AD" clId="Web-{FF95CA04-A3A5-479A-A4D4-C2BB782AE396}" dt="2022-04-10T10:45:07.210" v="1037" actId="1076"/>
          <ac:picMkLst>
            <pc:docMk/>
            <pc:sldMk cId="545070137" sldId="260"/>
            <ac:picMk id="4" creationId="{E8CD1292-605F-8571-C1A0-2EF91C9D1F2B}"/>
          </ac:picMkLst>
        </pc:picChg>
      </pc:sldChg>
      <pc:sldChg chg="modSp">
        <pc:chgData name="Guest User" userId="S::urn:spo:anon#bd5a83e6d07c133b900187bf9e49d150f2829730371f298fdb3d649cb4ec259a::" providerId="AD" clId="Web-{FF95CA04-A3A5-479A-A4D4-C2BB782AE396}" dt="2022-04-10T09:19:52.660" v="262" actId="20577"/>
        <pc:sldMkLst>
          <pc:docMk/>
          <pc:sldMk cId="885716036" sldId="262"/>
        </pc:sldMkLst>
        <pc:spChg chg="mod">
          <ac:chgData name="Guest User" userId="S::urn:spo:anon#bd5a83e6d07c133b900187bf9e49d150f2829730371f298fdb3d649cb4ec259a::" providerId="AD" clId="Web-{FF95CA04-A3A5-479A-A4D4-C2BB782AE396}" dt="2022-04-10T09:19:52.660" v="262" actId="20577"/>
          <ac:spMkLst>
            <pc:docMk/>
            <pc:sldMk cId="885716036" sldId="262"/>
            <ac:spMk id="3" creationId="{A6084C28-B1AE-4274-85BE-1B0B1CB8B81A}"/>
          </ac:spMkLst>
        </pc:spChg>
      </pc:sldChg>
      <pc:sldChg chg="modSp">
        <pc:chgData name="Guest User" userId="S::urn:spo:anon#bd5a83e6d07c133b900187bf9e49d150f2829730371f298fdb3d649cb4ec259a::" providerId="AD" clId="Web-{FF95CA04-A3A5-479A-A4D4-C2BB782AE396}" dt="2022-04-10T09:12:30.099" v="6" actId="20577"/>
        <pc:sldMkLst>
          <pc:docMk/>
          <pc:sldMk cId="432789421" sldId="264"/>
        </pc:sldMkLst>
        <pc:spChg chg="mod">
          <ac:chgData name="Guest User" userId="S::urn:spo:anon#bd5a83e6d07c133b900187bf9e49d150f2829730371f298fdb3d649cb4ec259a::" providerId="AD" clId="Web-{FF95CA04-A3A5-479A-A4D4-C2BB782AE396}" dt="2022-04-10T09:12:30.099" v="6" actId="20577"/>
          <ac:spMkLst>
            <pc:docMk/>
            <pc:sldMk cId="432789421" sldId="264"/>
            <ac:spMk id="4" creationId="{6136D5F6-12B8-4888-8802-B132FA1A5BA0}"/>
          </ac:spMkLst>
        </pc:spChg>
      </pc:sldChg>
      <pc:sldChg chg="addSp delSp modSp modNotes">
        <pc:chgData name="Guest User" userId="S::urn:spo:anon#bd5a83e6d07c133b900187bf9e49d150f2829730371f298fdb3d649cb4ec259a::" providerId="AD" clId="Web-{FF95CA04-A3A5-479A-A4D4-C2BB782AE396}" dt="2022-04-10T09:17:19.859" v="157"/>
        <pc:sldMkLst>
          <pc:docMk/>
          <pc:sldMk cId="2065546334" sldId="265"/>
        </pc:sldMkLst>
        <pc:spChg chg="mod">
          <ac:chgData name="Guest User" userId="S::urn:spo:anon#bd5a83e6d07c133b900187bf9e49d150f2829730371f298fdb3d649cb4ec259a::" providerId="AD" clId="Web-{FF95CA04-A3A5-479A-A4D4-C2BB782AE396}" dt="2022-04-10T09:16:24.591" v="89" actId="20577"/>
          <ac:spMkLst>
            <pc:docMk/>
            <pc:sldMk cId="2065546334" sldId="265"/>
            <ac:spMk id="2" creationId="{2072D01C-7AAB-4C0E-9D9C-232554DE450E}"/>
          </ac:spMkLst>
        </pc:spChg>
        <pc:spChg chg="add del mod">
          <ac:chgData name="Guest User" userId="S::urn:spo:anon#bd5a83e6d07c133b900187bf9e49d150f2829730371f298fdb3d649cb4ec259a::" providerId="AD" clId="Web-{FF95CA04-A3A5-479A-A4D4-C2BB782AE396}" dt="2022-04-10T09:12:12.427" v="3"/>
          <ac:spMkLst>
            <pc:docMk/>
            <pc:sldMk cId="2065546334" sldId="265"/>
            <ac:spMk id="5" creationId="{9498C574-BC46-04A6-7E50-E6D1F32BED8B}"/>
          </ac:spMkLst>
        </pc:spChg>
        <pc:picChg chg="del">
          <ac:chgData name="Guest User" userId="S::urn:spo:anon#bd5a83e6d07c133b900187bf9e49d150f2829730371f298fdb3d649cb4ec259a::" providerId="AD" clId="Web-{FF95CA04-A3A5-479A-A4D4-C2BB782AE396}" dt="2022-04-10T09:11:31.645" v="0"/>
          <ac:picMkLst>
            <pc:docMk/>
            <pc:sldMk cId="2065546334" sldId="265"/>
            <ac:picMk id="6" creationId="{D1D28594-BC5D-40C0-AA99-22A56E552EE6}"/>
          </ac:picMkLst>
        </pc:picChg>
        <pc:picChg chg="mod">
          <ac:chgData name="Guest User" userId="S::urn:spo:anon#bd5a83e6d07c133b900187bf9e49d150f2829730371f298fdb3d649cb4ec259a::" providerId="AD" clId="Web-{FF95CA04-A3A5-479A-A4D4-C2BB782AE396}" dt="2022-04-10T09:11:36.004" v="1" actId="1076"/>
          <ac:picMkLst>
            <pc:docMk/>
            <pc:sldMk cId="2065546334" sldId="265"/>
            <ac:picMk id="8" creationId="{159A872D-96C9-4211-9CBB-5AEB61916EB4}"/>
          </ac:picMkLst>
        </pc:picChg>
        <pc:picChg chg="mod">
          <ac:chgData name="Guest User" userId="S::urn:spo:anon#bd5a83e6d07c133b900187bf9e49d150f2829730371f298fdb3d649cb4ec259a::" providerId="AD" clId="Web-{FF95CA04-A3A5-479A-A4D4-C2BB782AE396}" dt="2022-04-10T09:11:39.754" v="2" actId="1076"/>
          <ac:picMkLst>
            <pc:docMk/>
            <pc:sldMk cId="2065546334" sldId="265"/>
            <ac:picMk id="16" creationId="{4E252CDA-2A05-404E-9762-A0C6F5647DBE}"/>
          </ac:picMkLst>
        </pc:picChg>
      </pc:sldChg>
      <pc:sldChg chg="addSp delSp modSp modNotes">
        <pc:chgData name="Guest User" userId="S::urn:spo:anon#bd5a83e6d07c133b900187bf9e49d150f2829730371f298fdb3d649cb4ec259a::" providerId="AD" clId="Web-{FF95CA04-A3A5-479A-A4D4-C2BB782AE396}" dt="2022-04-10T09:42:42.472" v="977"/>
        <pc:sldMkLst>
          <pc:docMk/>
          <pc:sldMk cId="1117349052" sldId="267"/>
        </pc:sldMkLst>
        <pc:spChg chg="mod">
          <ac:chgData name="Guest User" userId="S::urn:spo:anon#bd5a83e6d07c133b900187bf9e49d150f2829730371f298fdb3d649cb4ec259a::" providerId="AD" clId="Web-{FF95CA04-A3A5-479A-A4D4-C2BB782AE396}" dt="2022-04-10T09:41:34.608" v="911" actId="20577"/>
          <ac:spMkLst>
            <pc:docMk/>
            <pc:sldMk cId="1117349052" sldId="267"/>
            <ac:spMk id="3" creationId="{D70CF940-3B8A-4E27-8B12-7784ADD24E07}"/>
          </ac:spMkLst>
        </pc:spChg>
        <pc:spChg chg="mod">
          <ac:chgData name="Guest User" userId="S::urn:spo:anon#bd5a83e6d07c133b900187bf9e49d150f2829730371f298fdb3d649cb4ec259a::" providerId="AD" clId="Web-{FF95CA04-A3A5-479A-A4D4-C2BB782AE396}" dt="2022-04-10T09:40:43.076" v="882" actId="14100"/>
          <ac:spMkLst>
            <pc:docMk/>
            <pc:sldMk cId="1117349052" sldId="267"/>
            <ac:spMk id="4" creationId="{CB9EC799-26DE-4738-8C95-BB9C3A71E30C}"/>
          </ac:spMkLst>
        </pc:spChg>
        <pc:spChg chg="mod">
          <ac:chgData name="Guest User" userId="S::urn:spo:anon#bd5a83e6d07c133b900187bf9e49d150f2829730371f298fdb3d649cb4ec259a::" providerId="AD" clId="Web-{FF95CA04-A3A5-479A-A4D4-C2BB782AE396}" dt="2022-04-10T09:41:18.499" v="896" actId="1076"/>
          <ac:spMkLst>
            <pc:docMk/>
            <pc:sldMk cId="1117349052" sldId="267"/>
            <ac:spMk id="5" creationId="{4A6699B2-4E27-4E5B-A9A1-4C35F44DD359}"/>
          </ac:spMkLst>
        </pc:spChg>
        <pc:spChg chg="mod">
          <ac:chgData name="Guest User" userId="S::urn:spo:anon#bd5a83e6d07c133b900187bf9e49d150f2829730371f298fdb3d649cb4ec259a::" providerId="AD" clId="Web-{FF95CA04-A3A5-479A-A4D4-C2BB782AE396}" dt="2022-04-10T09:41:16.123" v="895" actId="1076"/>
          <ac:spMkLst>
            <pc:docMk/>
            <pc:sldMk cId="1117349052" sldId="267"/>
            <ac:spMk id="6" creationId="{CB33A205-ABE3-43B6-84F5-E6CB5775E7D3}"/>
          </ac:spMkLst>
        </pc:spChg>
        <pc:spChg chg="add del">
          <ac:chgData name="Guest User" userId="S::urn:spo:anon#bd5a83e6d07c133b900187bf9e49d150f2829730371f298fdb3d649cb4ec259a::" providerId="AD" clId="Web-{FF95CA04-A3A5-479A-A4D4-C2BB782AE396}" dt="2022-04-10T09:40:53.217" v="887"/>
          <ac:spMkLst>
            <pc:docMk/>
            <pc:sldMk cId="1117349052" sldId="267"/>
            <ac:spMk id="7" creationId="{C1529BC0-BDFE-C5A8-BBD7-B3611247C144}"/>
          </ac:spMkLst>
        </pc:spChg>
        <pc:spChg chg="add del mod">
          <ac:chgData name="Guest User" userId="S::urn:spo:anon#bd5a83e6d07c133b900187bf9e49d150f2829730371f298fdb3d649cb4ec259a::" providerId="AD" clId="Web-{FF95CA04-A3A5-479A-A4D4-C2BB782AE396}" dt="2022-04-10T09:40:51.763" v="886"/>
          <ac:spMkLst>
            <pc:docMk/>
            <pc:sldMk cId="1117349052" sldId="267"/>
            <ac:spMk id="8" creationId="{0AB6F0D8-E97B-3859-642C-2BF903538FF3}"/>
          </ac:spMkLst>
        </pc:spChg>
      </pc:sldChg>
      <pc:sldChg chg="modNotes">
        <pc:chgData name="Guest User" userId="S::urn:spo:anon#bd5a83e6d07c133b900187bf9e49d150f2829730371f298fdb3d649cb4ec259a::" providerId="AD" clId="Web-{FF95CA04-A3A5-479A-A4D4-C2BB782AE396}" dt="2022-04-10T09:40:30.341" v="881"/>
        <pc:sldMkLst>
          <pc:docMk/>
          <pc:sldMk cId="2252323398" sldId="268"/>
        </pc:sldMkLst>
      </pc:sldChg>
      <pc:sldChg chg="addSp delSp modSp modNotes">
        <pc:chgData name="Guest User" userId="S::urn:spo:anon#bd5a83e6d07c133b900187bf9e49d150f2829730371f298fdb3d649cb4ec259a::" providerId="AD" clId="Web-{FF95CA04-A3A5-479A-A4D4-C2BB782AE396}" dt="2022-04-10T09:38:41.885" v="824" actId="20577"/>
        <pc:sldMkLst>
          <pc:docMk/>
          <pc:sldMk cId="1167866390" sldId="269"/>
        </pc:sldMkLst>
        <pc:spChg chg="add mod">
          <ac:chgData name="Guest User" userId="S::urn:spo:anon#bd5a83e6d07c133b900187bf9e49d150f2829730371f298fdb3d649cb4ec259a::" providerId="AD" clId="Web-{FF95CA04-A3A5-479A-A4D4-C2BB782AE396}" dt="2022-04-10T09:38:41.885" v="824" actId="20577"/>
          <ac:spMkLst>
            <pc:docMk/>
            <pc:sldMk cId="1167866390" sldId="269"/>
            <ac:spMk id="5" creationId="{7FE7D77C-2D85-B84E-D8D1-32F08148A721}"/>
          </ac:spMkLst>
        </pc:spChg>
        <pc:graphicFrameChg chg="del">
          <ac:chgData name="Guest User" userId="S::urn:spo:anon#bd5a83e6d07c133b900187bf9e49d150f2829730371f298fdb3d649cb4ec259a::" providerId="AD" clId="Web-{FF95CA04-A3A5-479A-A4D4-C2BB782AE396}" dt="2022-04-10T09:32:55.902" v="615"/>
          <ac:graphicFrameMkLst>
            <pc:docMk/>
            <pc:sldMk cId="1167866390" sldId="269"/>
            <ac:graphicFrameMk id="8" creationId="{1075E559-88E5-4CB4-8929-1B128B7BC854}"/>
          </ac:graphicFrameMkLst>
        </pc:graphicFrameChg>
      </pc:sldChg>
      <pc:sldChg chg="addSp modSp">
        <pc:chgData name="Guest User" userId="S::urn:spo:anon#bd5a83e6d07c133b900187bf9e49d150f2829730371f298fdb3d649cb4ec259a::" providerId="AD" clId="Web-{FF95CA04-A3A5-479A-A4D4-C2BB782AE396}" dt="2022-04-10T09:37:10.443" v="733" actId="14100"/>
        <pc:sldMkLst>
          <pc:docMk/>
          <pc:sldMk cId="4193643483" sldId="270"/>
        </pc:sldMkLst>
        <pc:spChg chg="mod">
          <ac:chgData name="Guest User" userId="S::urn:spo:anon#bd5a83e6d07c133b900187bf9e49d150f2829730371f298fdb3d649cb4ec259a::" providerId="AD" clId="Web-{FF95CA04-A3A5-479A-A4D4-C2BB782AE396}" dt="2022-04-10T09:37:02.459" v="730" actId="1076"/>
          <ac:spMkLst>
            <pc:docMk/>
            <pc:sldMk cId="4193643483" sldId="270"/>
            <ac:spMk id="3" creationId="{48D2403A-7BAC-461C-A3C5-5BDCDDB1AD60}"/>
          </ac:spMkLst>
        </pc:spChg>
        <pc:picChg chg="add mod">
          <ac:chgData name="Guest User" userId="S::urn:spo:anon#bd5a83e6d07c133b900187bf9e49d150f2829730371f298fdb3d649cb4ec259a::" providerId="AD" clId="Web-{FF95CA04-A3A5-479A-A4D4-C2BB782AE396}" dt="2022-04-10T09:37:10.443" v="733" actId="14100"/>
          <ac:picMkLst>
            <pc:docMk/>
            <pc:sldMk cId="4193643483" sldId="270"/>
            <ac:picMk id="5" creationId="{7AE331D6-7625-ED98-081E-4F2B26DBA7CF}"/>
          </ac:picMkLst>
        </pc:picChg>
      </pc:sldChg>
      <pc:sldChg chg="modNotes">
        <pc:chgData name="Guest User" userId="S::urn:spo:anon#bd5a83e6d07c133b900187bf9e49d150f2829730371f298fdb3d649cb4ec259a::" providerId="AD" clId="Web-{FF95CA04-A3A5-479A-A4D4-C2BB782AE396}" dt="2022-04-10T10:10:25.551" v="995"/>
        <pc:sldMkLst>
          <pc:docMk/>
          <pc:sldMk cId="1591969466" sldId="274"/>
        </pc:sldMkLst>
      </pc:sldChg>
      <pc:sldChg chg="modSp">
        <pc:chgData name="Guest User" userId="S::urn:spo:anon#bd5a83e6d07c133b900187bf9e49d150f2829730371f298fdb3d649cb4ec259a::" providerId="AD" clId="Web-{FF95CA04-A3A5-479A-A4D4-C2BB782AE396}" dt="2022-04-10T09:34:38.952" v="672" actId="20577"/>
        <pc:sldMkLst>
          <pc:docMk/>
          <pc:sldMk cId="2888882237" sldId="275"/>
        </pc:sldMkLst>
        <pc:graphicFrameChg chg="modGraphic">
          <ac:chgData name="Guest User" userId="S::urn:spo:anon#bd5a83e6d07c133b900187bf9e49d150f2829730371f298fdb3d649cb4ec259a::" providerId="AD" clId="Web-{FF95CA04-A3A5-479A-A4D4-C2BB782AE396}" dt="2022-04-10T09:34:38.952" v="672" actId="20577"/>
          <ac:graphicFrameMkLst>
            <pc:docMk/>
            <pc:sldMk cId="2888882237" sldId="275"/>
            <ac:graphicFrameMk id="5" creationId="{38B14F72-6D38-5700-96EF-FCCF5FD40041}"/>
          </ac:graphicFrameMkLst>
        </pc:graphicFrameChg>
      </pc:sldChg>
      <pc:sldChg chg="addSp delSp modSp modNotes">
        <pc:chgData name="Guest User" userId="S::urn:spo:anon#bd5a83e6d07c133b900187bf9e49d150f2829730371f298fdb3d649cb4ec259a::" providerId="AD" clId="Web-{FF95CA04-A3A5-479A-A4D4-C2BB782AE396}" dt="2022-04-10T09:32:35.183" v="605"/>
        <pc:sldMkLst>
          <pc:docMk/>
          <pc:sldMk cId="3020066788" sldId="279"/>
        </pc:sldMkLst>
        <pc:spChg chg="add mod">
          <ac:chgData name="Guest User" userId="S::urn:spo:anon#bd5a83e6d07c133b900187bf9e49d150f2829730371f298fdb3d649cb4ec259a::" providerId="AD" clId="Web-{FF95CA04-A3A5-479A-A4D4-C2BB782AE396}" dt="2022-04-10T09:32:04.651" v="575" actId="20577"/>
          <ac:spMkLst>
            <pc:docMk/>
            <pc:sldMk cId="3020066788" sldId="279"/>
            <ac:spMk id="6" creationId="{C214D780-4245-A2B0-9BE2-146D6E68E062}"/>
          </ac:spMkLst>
        </pc:spChg>
        <pc:graphicFrameChg chg="del mod">
          <ac:chgData name="Guest User" userId="S::urn:spo:anon#bd5a83e6d07c133b900187bf9e49d150f2829730371f298fdb3d649cb4ec259a::" providerId="AD" clId="Web-{FF95CA04-A3A5-479A-A4D4-C2BB782AE396}" dt="2022-04-10T09:26:58.860" v="295"/>
          <ac:graphicFrameMkLst>
            <pc:docMk/>
            <pc:sldMk cId="3020066788" sldId="279"/>
            <ac:graphicFrameMk id="5" creationId="{8E14774F-1CF1-79D7-6D5A-36037DBD6453}"/>
          </ac:graphicFrameMkLst>
        </pc:graphicFrameChg>
      </pc:sldChg>
      <pc:sldChg chg="addSp delSp modSp new">
        <pc:chgData name="Guest User" userId="S::urn:spo:anon#bd5a83e6d07c133b900187bf9e49d150f2829730371f298fdb3d649cb4ec259a::" providerId="AD" clId="Web-{FF95CA04-A3A5-479A-A4D4-C2BB782AE396}" dt="2022-04-10T09:18:28.564" v="185" actId="1076"/>
        <pc:sldMkLst>
          <pc:docMk/>
          <pc:sldMk cId="1668711885" sldId="280"/>
        </pc:sldMkLst>
        <pc:spChg chg="mod">
          <ac:chgData name="Guest User" userId="S::urn:spo:anon#bd5a83e6d07c133b900187bf9e49d150f2829730371f298fdb3d649cb4ec259a::" providerId="AD" clId="Web-{FF95CA04-A3A5-479A-A4D4-C2BB782AE396}" dt="2022-04-10T09:18:28.564" v="185" actId="1076"/>
          <ac:spMkLst>
            <pc:docMk/>
            <pc:sldMk cId="1668711885" sldId="280"/>
            <ac:spMk id="2" creationId="{8CB2EC38-496A-2466-50EF-019FC671F625}"/>
          </ac:spMkLst>
        </pc:spChg>
        <pc:spChg chg="del">
          <ac:chgData name="Guest User" userId="S::urn:spo:anon#bd5a83e6d07c133b900187bf9e49d150f2829730371f298fdb3d649cb4ec259a::" providerId="AD" clId="Web-{FF95CA04-A3A5-479A-A4D4-C2BB782AE396}" dt="2022-04-10T09:18:08.938" v="159"/>
          <ac:spMkLst>
            <pc:docMk/>
            <pc:sldMk cId="1668711885" sldId="280"/>
            <ac:spMk id="3" creationId="{E7D80CDD-F612-3129-88DD-A2D01F14DB5F}"/>
          </ac:spMkLst>
        </pc:spChg>
        <pc:spChg chg="del">
          <ac:chgData name="Guest User" userId="S::urn:spo:anon#bd5a83e6d07c133b900187bf9e49d150f2829730371f298fdb3d649cb4ec259a::" providerId="AD" clId="Web-{FF95CA04-A3A5-479A-A4D4-C2BB782AE396}" dt="2022-04-10T09:18:25.798" v="184"/>
          <ac:spMkLst>
            <pc:docMk/>
            <pc:sldMk cId="1668711885" sldId="280"/>
            <ac:spMk id="4" creationId="{C8EB5EE4-5F54-8EC3-CB5D-6FA42F710227}"/>
          </ac:spMkLst>
        </pc:spChg>
        <pc:picChg chg="add mod ord">
          <ac:chgData name="Guest User" userId="S::urn:spo:anon#bd5a83e6d07c133b900187bf9e49d150f2829730371f298fdb3d649cb4ec259a::" providerId="AD" clId="Web-{FF95CA04-A3A5-479A-A4D4-C2BB782AE396}" dt="2022-04-10T09:18:08.938" v="159"/>
          <ac:picMkLst>
            <pc:docMk/>
            <pc:sldMk cId="1668711885" sldId="280"/>
            <ac:picMk id="5" creationId="{0DBDAA95-C6E7-165E-42A7-46A18A5CB0E4}"/>
          </ac:picMkLst>
        </pc:picChg>
      </pc:sldChg>
      <pc:sldChg chg="delSp modSp new modNotes">
        <pc:chgData name="Guest User" userId="S::urn:spo:anon#bd5a83e6d07c133b900187bf9e49d150f2829730371f298fdb3d649cb4ec259a::" providerId="AD" clId="Web-{FF95CA04-A3A5-479A-A4D4-C2BB782AE396}" dt="2022-04-10T09:25:10.388" v="286"/>
        <pc:sldMkLst>
          <pc:docMk/>
          <pc:sldMk cId="524880788" sldId="281"/>
        </pc:sldMkLst>
        <pc:spChg chg="mod">
          <ac:chgData name="Guest User" userId="S::urn:spo:anon#bd5a83e6d07c133b900187bf9e49d150f2829730371f298fdb3d649cb4ec259a::" providerId="AD" clId="Web-{FF95CA04-A3A5-479A-A4D4-C2BB782AE396}" dt="2022-04-10T09:18:56.018" v="202" actId="1076"/>
          <ac:spMkLst>
            <pc:docMk/>
            <pc:sldMk cId="524880788" sldId="281"/>
            <ac:spMk id="2" creationId="{AA4C07A4-A826-C8D4-9EEB-5BEA23345E8C}"/>
          </ac:spMkLst>
        </pc:spChg>
        <pc:spChg chg="del">
          <ac:chgData name="Guest User" userId="S::urn:spo:anon#bd5a83e6d07c133b900187bf9e49d150f2829730371f298fdb3d649cb4ec259a::" providerId="AD" clId="Web-{FF95CA04-A3A5-479A-A4D4-C2BB782AE396}" dt="2022-04-10T09:18:51.861" v="201"/>
          <ac:spMkLst>
            <pc:docMk/>
            <pc:sldMk cId="524880788" sldId="281"/>
            <ac:spMk id="4" creationId="{C654C38F-E643-85C8-880B-DB246AD03A4C}"/>
          </ac:spMkLst>
        </pc:spChg>
      </pc:sldChg>
      <pc:sldChg chg="addSp delSp modSp new">
        <pc:chgData name="Guest User" userId="S::urn:spo:anon#bd5a83e6d07c133b900187bf9e49d150f2829730371f298fdb3d649cb4ec259a::" providerId="AD" clId="Web-{FF95CA04-A3A5-479A-A4D4-C2BB782AE396}" dt="2022-04-10T10:39:49.079" v="1032" actId="1076"/>
        <pc:sldMkLst>
          <pc:docMk/>
          <pc:sldMk cId="1468883011" sldId="282"/>
        </pc:sldMkLst>
        <pc:spChg chg="mod">
          <ac:chgData name="Guest User" userId="S::urn:spo:anon#bd5a83e6d07c133b900187bf9e49d150f2829730371f298fdb3d649cb4ec259a::" providerId="AD" clId="Web-{FF95CA04-A3A5-479A-A4D4-C2BB782AE396}" dt="2022-04-10T10:39:33.719" v="1029" actId="1076"/>
          <ac:spMkLst>
            <pc:docMk/>
            <pc:sldMk cId="1468883011" sldId="282"/>
            <ac:spMk id="2" creationId="{ABC2CA33-C097-61C3-B665-0B21B3ABAC96}"/>
          </ac:spMkLst>
        </pc:spChg>
        <pc:spChg chg="del">
          <ac:chgData name="Guest User" userId="S::urn:spo:anon#bd5a83e6d07c133b900187bf9e49d150f2829730371f298fdb3d649cb4ec259a::" providerId="AD" clId="Web-{FF95CA04-A3A5-479A-A4D4-C2BB782AE396}" dt="2022-04-10T10:39:44.470" v="1030"/>
          <ac:spMkLst>
            <pc:docMk/>
            <pc:sldMk cId="1468883011" sldId="282"/>
            <ac:spMk id="3" creationId="{AAAAA258-1FC8-1797-D40F-4ABD2791967E}"/>
          </ac:spMkLst>
        </pc:spChg>
        <pc:spChg chg="del">
          <ac:chgData name="Guest User" userId="S::urn:spo:anon#bd5a83e6d07c133b900187bf9e49d150f2829730371f298fdb3d649cb4ec259a::" providerId="AD" clId="Web-{FF95CA04-A3A5-479A-A4D4-C2BB782AE396}" dt="2022-04-10T10:39:30.532" v="1028"/>
          <ac:spMkLst>
            <pc:docMk/>
            <pc:sldMk cId="1468883011" sldId="282"/>
            <ac:spMk id="4" creationId="{D07B97B7-569C-4CFE-A3E6-7C1AA34B46D3}"/>
          </ac:spMkLst>
        </pc:spChg>
        <pc:picChg chg="add mod ord">
          <ac:chgData name="Guest User" userId="S::urn:spo:anon#bd5a83e6d07c133b900187bf9e49d150f2829730371f298fdb3d649cb4ec259a::" providerId="AD" clId="Web-{FF95CA04-A3A5-479A-A4D4-C2BB782AE396}" dt="2022-04-10T10:39:49.079" v="1032" actId="1076"/>
          <ac:picMkLst>
            <pc:docMk/>
            <pc:sldMk cId="1468883011" sldId="282"/>
            <ac:picMk id="5" creationId="{49CF6F7B-74A1-2F7E-426A-EBBE031D82DE}"/>
          </ac:picMkLst>
        </pc:picChg>
      </pc:sldChg>
      <pc:sldChg chg="modSp new del">
        <pc:chgData name="Guest User" userId="S::urn:spo:anon#bd5a83e6d07c133b900187bf9e49d150f2829730371f298fdb3d649cb4ec259a::" providerId="AD" clId="Web-{FF95CA04-A3A5-479A-A4D4-C2BB782AE396}" dt="2022-04-10T10:39:05.641" v="1007"/>
        <pc:sldMkLst>
          <pc:docMk/>
          <pc:sldMk cId="1652424557" sldId="282"/>
        </pc:sldMkLst>
        <pc:spChg chg="mod">
          <ac:chgData name="Guest User" userId="S::urn:spo:anon#bd5a83e6d07c133b900187bf9e49d150f2829730371f298fdb3d649cb4ec259a::" providerId="AD" clId="Web-{FF95CA04-A3A5-479A-A4D4-C2BB782AE396}" dt="2022-04-10T10:39:02" v="1006" actId="20577"/>
          <ac:spMkLst>
            <pc:docMk/>
            <pc:sldMk cId="1652424557" sldId="282"/>
            <ac:spMk id="2" creationId="{E68A48D6-DE3E-2FE0-45B4-9062D5BB3617}"/>
          </ac:spMkLst>
        </pc:spChg>
      </pc:sldChg>
    </pc:docChg>
  </pc:docChgLst>
  <pc:docChgLst>
    <pc:chgData name="FAN1 Fangda" userId="af9bd28d-514c-46a1-b76b-ff9e87688752" providerId="ADAL" clId="{892A32AE-EB66-43A1-839B-7F9C43F316E5}"/>
    <pc:docChg chg="undo custSel addSld delSld modSld sldOrd">
      <pc:chgData name="FAN1 Fangda" userId="af9bd28d-514c-46a1-b76b-ff9e87688752" providerId="ADAL" clId="{892A32AE-EB66-43A1-839B-7F9C43F316E5}" dt="2022-04-10T08:28:48.273" v="2710" actId="680"/>
      <pc:docMkLst>
        <pc:docMk/>
      </pc:docMkLst>
      <pc:sldChg chg="modSp mod">
        <pc:chgData name="FAN1 Fangda" userId="af9bd28d-514c-46a1-b76b-ff9e87688752" providerId="ADAL" clId="{892A32AE-EB66-43A1-839B-7F9C43F316E5}" dt="2022-04-10T06:10:44.210" v="199" actId="20577"/>
        <pc:sldMkLst>
          <pc:docMk/>
          <pc:sldMk cId="2475805559" sldId="257"/>
        </pc:sldMkLst>
        <pc:spChg chg="mod">
          <ac:chgData name="FAN1 Fangda" userId="af9bd28d-514c-46a1-b76b-ff9e87688752" providerId="ADAL" clId="{892A32AE-EB66-43A1-839B-7F9C43F316E5}" dt="2022-04-10T06:10:16.209" v="106" actId="20577"/>
          <ac:spMkLst>
            <pc:docMk/>
            <pc:sldMk cId="2475805559" sldId="257"/>
            <ac:spMk id="2" creationId="{1C21E816-31F5-48BB-BD02-D15F2F18B48A}"/>
          </ac:spMkLst>
        </pc:spChg>
        <pc:spChg chg="mod">
          <ac:chgData name="FAN1 Fangda" userId="af9bd28d-514c-46a1-b76b-ff9e87688752" providerId="ADAL" clId="{892A32AE-EB66-43A1-839B-7F9C43F316E5}" dt="2022-04-10T06:10:44.210" v="199" actId="20577"/>
          <ac:spMkLst>
            <pc:docMk/>
            <pc:sldMk cId="2475805559" sldId="257"/>
            <ac:spMk id="3" creationId="{835D6E6B-3353-491C-A3C6-F278D6CED8B3}"/>
          </ac:spMkLst>
        </pc:spChg>
      </pc:sldChg>
      <pc:sldChg chg="modSp mod ord">
        <pc:chgData name="FAN1 Fangda" userId="af9bd28d-514c-46a1-b76b-ff9e87688752" providerId="ADAL" clId="{892A32AE-EB66-43A1-839B-7F9C43F316E5}" dt="2022-04-10T07:11:18.242" v="1637" actId="20577"/>
        <pc:sldMkLst>
          <pc:docMk/>
          <pc:sldMk cId="263784652" sldId="258"/>
        </pc:sldMkLst>
        <pc:spChg chg="mod">
          <ac:chgData name="FAN1 Fangda" userId="af9bd28d-514c-46a1-b76b-ff9e87688752" providerId="ADAL" clId="{892A32AE-EB66-43A1-839B-7F9C43F316E5}" dt="2022-04-10T07:11:18.242" v="1637" actId="20577"/>
          <ac:spMkLst>
            <pc:docMk/>
            <pc:sldMk cId="263784652" sldId="258"/>
            <ac:spMk id="2" creationId="{5E562972-3449-42D1-8185-B4BEFD52AB44}"/>
          </ac:spMkLst>
        </pc:spChg>
        <pc:graphicFrameChg chg="mod">
          <ac:chgData name="FAN1 Fangda" userId="af9bd28d-514c-46a1-b76b-ff9e87688752" providerId="ADAL" clId="{892A32AE-EB66-43A1-839B-7F9C43F316E5}" dt="2022-04-10T07:10:41.040" v="1612" actId="20577"/>
          <ac:graphicFrameMkLst>
            <pc:docMk/>
            <pc:sldMk cId="263784652" sldId="258"/>
            <ac:graphicFrameMk id="4" creationId="{FF3F0D82-0AA6-45C3-8367-955CBFA02ED6}"/>
          </ac:graphicFrameMkLst>
        </pc:graphicFrameChg>
      </pc:sldChg>
      <pc:sldChg chg="del">
        <pc:chgData name="FAN1 Fangda" userId="af9bd28d-514c-46a1-b76b-ff9e87688752" providerId="ADAL" clId="{892A32AE-EB66-43A1-839B-7F9C43F316E5}" dt="2022-04-10T08:28:27.526" v="2706" actId="47"/>
        <pc:sldMkLst>
          <pc:docMk/>
          <pc:sldMk cId="1332360866" sldId="261"/>
        </pc:sldMkLst>
      </pc:sldChg>
      <pc:sldChg chg="modSp new mod">
        <pc:chgData name="FAN1 Fangda" userId="af9bd28d-514c-46a1-b76b-ff9e87688752" providerId="ADAL" clId="{892A32AE-EB66-43A1-839B-7F9C43F316E5}" dt="2022-04-10T08:24:55.146" v="2487" actId="20577"/>
        <pc:sldMkLst>
          <pc:docMk/>
          <pc:sldMk cId="885716036" sldId="262"/>
        </pc:sldMkLst>
        <pc:spChg chg="mod">
          <ac:chgData name="FAN1 Fangda" userId="af9bd28d-514c-46a1-b76b-ff9e87688752" providerId="ADAL" clId="{892A32AE-EB66-43A1-839B-7F9C43F316E5}" dt="2022-04-10T06:12:19.693" v="221" actId="20577"/>
          <ac:spMkLst>
            <pc:docMk/>
            <pc:sldMk cId="885716036" sldId="262"/>
            <ac:spMk id="2" creationId="{B7266CF1-C43F-4E13-ADF9-931343E0861C}"/>
          </ac:spMkLst>
        </pc:spChg>
        <pc:spChg chg="mod">
          <ac:chgData name="FAN1 Fangda" userId="af9bd28d-514c-46a1-b76b-ff9e87688752" providerId="ADAL" clId="{892A32AE-EB66-43A1-839B-7F9C43F316E5}" dt="2022-04-10T08:24:55.146" v="2487" actId="20577"/>
          <ac:spMkLst>
            <pc:docMk/>
            <pc:sldMk cId="885716036" sldId="262"/>
            <ac:spMk id="3" creationId="{A6084C28-B1AE-4274-85BE-1B0B1CB8B81A}"/>
          </ac:spMkLst>
        </pc:spChg>
      </pc:sldChg>
      <pc:sldChg chg="modSp new mod">
        <pc:chgData name="FAN1 Fangda" userId="af9bd28d-514c-46a1-b76b-ff9e87688752" providerId="ADAL" clId="{892A32AE-EB66-43A1-839B-7F9C43F316E5}" dt="2022-04-10T06:22:47.274" v="410" actId="20577"/>
        <pc:sldMkLst>
          <pc:docMk/>
          <pc:sldMk cId="1344423036" sldId="263"/>
        </pc:sldMkLst>
        <pc:spChg chg="mod">
          <ac:chgData name="FAN1 Fangda" userId="af9bd28d-514c-46a1-b76b-ff9e87688752" providerId="ADAL" clId="{892A32AE-EB66-43A1-839B-7F9C43F316E5}" dt="2022-04-10T06:17:42.822" v="385" actId="20577"/>
          <ac:spMkLst>
            <pc:docMk/>
            <pc:sldMk cId="1344423036" sldId="263"/>
            <ac:spMk id="2" creationId="{96F7E42D-E3A4-4525-88F7-8071B3AA3555}"/>
          </ac:spMkLst>
        </pc:spChg>
        <pc:spChg chg="mod">
          <ac:chgData name="FAN1 Fangda" userId="af9bd28d-514c-46a1-b76b-ff9e87688752" providerId="ADAL" clId="{892A32AE-EB66-43A1-839B-7F9C43F316E5}" dt="2022-04-10T06:22:47.274" v="410" actId="20577"/>
          <ac:spMkLst>
            <pc:docMk/>
            <pc:sldMk cId="1344423036" sldId="263"/>
            <ac:spMk id="3" creationId="{D5C0E957-F7FA-4035-A684-844E3D51DE34}"/>
          </ac:spMkLst>
        </pc:spChg>
      </pc:sldChg>
      <pc:sldChg chg="addSp delSp modSp new mod">
        <pc:chgData name="FAN1 Fangda" userId="af9bd28d-514c-46a1-b76b-ff9e87688752" providerId="ADAL" clId="{892A32AE-EB66-43A1-839B-7F9C43F316E5}" dt="2022-04-10T06:36:06.458" v="1055" actId="20577"/>
        <pc:sldMkLst>
          <pc:docMk/>
          <pc:sldMk cId="432789421" sldId="264"/>
        </pc:sldMkLst>
        <pc:spChg chg="mod">
          <ac:chgData name="FAN1 Fangda" userId="af9bd28d-514c-46a1-b76b-ff9e87688752" providerId="ADAL" clId="{892A32AE-EB66-43A1-839B-7F9C43F316E5}" dt="2022-04-10T06:23:13.086" v="428" actId="20577"/>
          <ac:spMkLst>
            <pc:docMk/>
            <pc:sldMk cId="432789421" sldId="264"/>
            <ac:spMk id="2" creationId="{7D44C01D-B59D-4160-AA07-E8708D99A4D3}"/>
          </ac:spMkLst>
        </pc:spChg>
        <pc:spChg chg="del">
          <ac:chgData name="FAN1 Fangda" userId="af9bd28d-514c-46a1-b76b-ff9e87688752" providerId="ADAL" clId="{892A32AE-EB66-43A1-839B-7F9C43F316E5}" dt="2022-04-10T06:23:53.813" v="429" actId="3680"/>
          <ac:spMkLst>
            <pc:docMk/>
            <pc:sldMk cId="432789421" sldId="264"/>
            <ac:spMk id="3" creationId="{1101D800-CAF5-4CB5-933A-9E0B86ABEDD4}"/>
          </ac:spMkLst>
        </pc:spChg>
        <pc:spChg chg="mod">
          <ac:chgData name="FAN1 Fangda" userId="af9bd28d-514c-46a1-b76b-ff9e87688752" providerId="ADAL" clId="{892A32AE-EB66-43A1-839B-7F9C43F316E5}" dt="2022-04-10T06:36:06.458" v="1055" actId="20577"/>
          <ac:spMkLst>
            <pc:docMk/>
            <pc:sldMk cId="432789421" sldId="264"/>
            <ac:spMk id="4" creationId="{6136D5F6-12B8-4888-8802-B132FA1A5BA0}"/>
          </ac:spMkLst>
        </pc:spChg>
        <pc:graphicFrameChg chg="add mod ord modGraphic">
          <ac:chgData name="FAN1 Fangda" userId="af9bd28d-514c-46a1-b76b-ff9e87688752" providerId="ADAL" clId="{892A32AE-EB66-43A1-839B-7F9C43F316E5}" dt="2022-04-10T06:35:47.110" v="1021" actId="20577"/>
          <ac:graphicFrameMkLst>
            <pc:docMk/>
            <pc:sldMk cId="432789421" sldId="264"/>
            <ac:graphicFrameMk id="5" creationId="{DE95D6A8-D41B-4CEA-9B41-6D7F2752AC3D}"/>
          </ac:graphicFrameMkLst>
        </pc:graphicFrameChg>
      </pc:sldChg>
      <pc:sldChg chg="addSp delSp modSp new mod">
        <pc:chgData name="FAN1 Fangda" userId="af9bd28d-514c-46a1-b76b-ff9e87688752" providerId="ADAL" clId="{892A32AE-EB66-43A1-839B-7F9C43F316E5}" dt="2022-04-10T06:58:26.798" v="1395" actId="20577"/>
        <pc:sldMkLst>
          <pc:docMk/>
          <pc:sldMk cId="2065546334" sldId="265"/>
        </pc:sldMkLst>
        <pc:spChg chg="mod">
          <ac:chgData name="FAN1 Fangda" userId="af9bd28d-514c-46a1-b76b-ff9e87688752" providerId="ADAL" clId="{892A32AE-EB66-43A1-839B-7F9C43F316E5}" dt="2022-04-10T06:36:37.568" v="1078" actId="20577"/>
          <ac:spMkLst>
            <pc:docMk/>
            <pc:sldMk cId="2065546334" sldId="265"/>
            <ac:spMk id="2" creationId="{2072D01C-7AAB-4C0E-9D9C-232554DE450E}"/>
          </ac:spMkLst>
        </pc:spChg>
        <pc:spChg chg="del">
          <ac:chgData name="FAN1 Fangda" userId="af9bd28d-514c-46a1-b76b-ff9e87688752" providerId="ADAL" clId="{892A32AE-EB66-43A1-839B-7F9C43F316E5}" dt="2022-04-10T06:41:29.617" v="1103" actId="931"/>
          <ac:spMkLst>
            <pc:docMk/>
            <pc:sldMk cId="2065546334" sldId="265"/>
            <ac:spMk id="3" creationId="{A6657DE8-F0AC-4D8A-89CB-B347D6B63FD0}"/>
          </ac:spMkLst>
        </pc:spChg>
        <pc:spChg chg="mod">
          <ac:chgData name="FAN1 Fangda" userId="af9bd28d-514c-46a1-b76b-ff9e87688752" providerId="ADAL" clId="{892A32AE-EB66-43A1-839B-7F9C43F316E5}" dt="2022-04-10T06:58:26.798" v="1395" actId="20577"/>
          <ac:spMkLst>
            <pc:docMk/>
            <pc:sldMk cId="2065546334" sldId="265"/>
            <ac:spMk id="4" creationId="{CFDE1E35-218D-4C13-BD1A-5C696FE1C563}"/>
          </ac:spMkLst>
        </pc:spChg>
        <pc:picChg chg="add mod">
          <ac:chgData name="FAN1 Fangda" userId="af9bd28d-514c-46a1-b76b-ff9e87688752" providerId="ADAL" clId="{892A32AE-EB66-43A1-839B-7F9C43F316E5}" dt="2022-04-10T06:52:46.451" v="1282" actId="14100"/>
          <ac:picMkLst>
            <pc:docMk/>
            <pc:sldMk cId="2065546334" sldId="265"/>
            <ac:picMk id="6" creationId="{D1D28594-BC5D-40C0-AA99-22A56E552EE6}"/>
          </ac:picMkLst>
        </pc:picChg>
        <pc:picChg chg="add mod">
          <ac:chgData name="FAN1 Fangda" userId="af9bd28d-514c-46a1-b76b-ff9e87688752" providerId="ADAL" clId="{892A32AE-EB66-43A1-839B-7F9C43F316E5}" dt="2022-04-10T06:54:37.444" v="1297" actId="14100"/>
          <ac:picMkLst>
            <pc:docMk/>
            <pc:sldMk cId="2065546334" sldId="265"/>
            <ac:picMk id="8" creationId="{159A872D-96C9-4211-9CBB-5AEB61916EB4}"/>
          </ac:picMkLst>
        </pc:picChg>
        <pc:picChg chg="add del mod">
          <ac:chgData name="FAN1 Fangda" userId="af9bd28d-514c-46a1-b76b-ff9e87688752" providerId="ADAL" clId="{892A32AE-EB66-43A1-839B-7F9C43F316E5}" dt="2022-04-10T06:42:14.093" v="1121" actId="478"/>
          <ac:picMkLst>
            <pc:docMk/>
            <pc:sldMk cId="2065546334" sldId="265"/>
            <ac:picMk id="10" creationId="{60221259-7AE7-44DE-8825-4C30B9AD9E82}"/>
          </ac:picMkLst>
        </pc:picChg>
        <pc:picChg chg="add del mod">
          <ac:chgData name="FAN1 Fangda" userId="af9bd28d-514c-46a1-b76b-ff9e87688752" providerId="ADAL" clId="{892A32AE-EB66-43A1-839B-7F9C43F316E5}" dt="2022-04-10T06:42:14.093" v="1121" actId="478"/>
          <ac:picMkLst>
            <pc:docMk/>
            <pc:sldMk cId="2065546334" sldId="265"/>
            <ac:picMk id="12" creationId="{7CE679A2-D298-4200-9F4D-06F2624B4997}"/>
          </ac:picMkLst>
        </pc:picChg>
        <pc:picChg chg="add del mod">
          <ac:chgData name="FAN1 Fangda" userId="af9bd28d-514c-46a1-b76b-ff9e87688752" providerId="ADAL" clId="{892A32AE-EB66-43A1-839B-7F9C43F316E5}" dt="2022-04-10T06:42:14.093" v="1121" actId="478"/>
          <ac:picMkLst>
            <pc:docMk/>
            <pc:sldMk cId="2065546334" sldId="265"/>
            <ac:picMk id="14" creationId="{EA66E505-FD12-4F85-9A89-4BEC879A629B}"/>
          </ac:picMkLst>
        </pc:picChg>
        <pc:picChg chg="add mod">
          <ac:chgData name="FAN1 Fangda" userId="af9bd28d-514c-46a1-b76b-ff9e87688752" providerId="ADAL" clId="{892A32AE-EB66-43A1-839B-7F9C43F316E5}" dt="2022-04-10T06:55:00.638" v="1302" actId="14100"/>
          <ac:picMkLst>
            <pc:docMk/>
            <pc:sldMk cId="2065546334" sldId="265"/>
            <ac:picMk id="16" creationId="{4E252CDA-2A05-404E-9762-A0C6F5647DBE}"/>
          </ac:picMkLst>
        </pc:picChg>
        <pc:picChg chg="add mod">
          <ac:chgData name="FAN1 Fangda" userId="af9bd28d-514c-46a1-b76b-ff9e87688752" providerId="ADAL" clId="{892A32AE-EB66-43A1-839B-7F9C43F316E5}" dt="2022-04-10T06:54:19.751" v="1295" actId="14100"/>
          <ac:picMkLst>
            <pc:docMk/>
            <pc:sldMk cId="2065546334" sldId="265"/>
            <ac:picMk id="18" creationId="{7BAA911D-7D87-4693-AB08-D88E14561C67}"/>
          </ac:picMkLst>
        </pc:picChg>
        <pc:picChg chg="add mod">
          <ac:chgData name="FAN1 Fangda" userId="af9bd28d-514c-46a1-b76b-ff9e87688752" providerId="ADAL" clId="{892A32AE-EB66-43A1-839B-7F9C43F316E5}" dt="2022-04-10T06:54:45.805" v="1299" actId="1076"/>
          <ac:picMkLst>
            <pc:docMk/>
            <pc:sldMk cId="2065546334" sldId="265"/>
            <ac:picMk id="20" creationId="{1AE549FF-0D0D-47FF-B840-845E020C2384}"/>
          </ac:picMkLst>
        </pc:picChg>
        <pc:picChg chg="add mod">
          <ac:chgData name="FAN1 Fangda" userId="af9bd28d-514c-46a1-b76b-ff9e87688752" providerId="ADAL" clId="{892A32AE-EB66-43A1-839B-7F9C43F316E5}" dt="2022-04-10T06:55:26.165" v="1306" actId="1076"/>
          <ac:picMkLst>
            <pc:docMk/>
            <pc:sldMk cId="2065546334" sldId="265"/>
            <ac:picMk id="22" creationId="{6D13F9D8-52DD-480C-8962-18A8C48CDAA1}"/>
          </ac:picMkLst>
        </pc:picChg>
        <pc:picChg chg="add mod">
          <ac:chgData name="FAN1 Fangda" userId="af9bd28d-514c-46a1-b76b-ff9e87688752" providerId="ADAL" clId="{892A32AE-EB66-43A1-839B-7F9C43F316E5}" dt="2022-04-10T06:53:49.724" v="1289" actId="14100"/>
          <ac:picMkLst>
            <pc:docMk/>
            <pc:sldMk cId="2065546334" sldId="265"/>
            <ac:picMk id="24" creationId="{35F02BA2-7CE1-4C5A-B010-C8AE1922671E}"/>
          </ac:picMkLst>
        </pc:picChg>
        <pc:picChg chg="add mod">
          <ac:chgData name="FAN1 Fangda" userId="af9bd28d-514c-46a1-b76b-ff9e87688752" providerId="ADAL" clId="{892A32AE-EB66-43A1-839B-7F9C43F316E5}" dt="2022-04-10T06:54:52.376" v="1301" actId="1076"/>
          <ac:picMkLst>
            <pc:docMk/>
            <pc:sldMk cId="2065546334" sldId="265"/>
            <ac:picMk id="26" creationId="{E2E014EA-AEE9-4D34-832B-269B9AE107B9}"/>
          </ac:picMkLst>
        </pc:picChg>
        <pc:picChg chg="add mod">
          <ac:chgData name="FAN1 Fangda" userId="af9bd28d-514c-46a1-b76b-ff9e87688752" providerId="ADAL" clId="{892A32AE-EB66-43A1-839B-7F9C43F316E5}" dt="2022-04-10T06:55:29.868" v="1307" actId="1076"/>
          <ac:picMkLst>
            <pc:docMk/>
            <pc:sldMk cId="2065546334" sldId="265"/>
            <ac:picMk id="28" creationId="{CD4AA65B-447D-4C71-86C7-A0C4F97E0293}"/>
          </ac:picMkLst>
        </pc:picChg>
        <pc:picChg chg="add mod">
          <ac:chgData name="FAN1 Fangda" userId="af9bd28d-514c-46a1-b76b-ff9e87688752" providerId="ADAL" clId="{892A32AE-EB66-43A1-839B-7F9C43F316E5}" dt="2022-04-10T06:54:26.703" v="1296" actId="14100"/>
          <ac:picMkLst>
            <pc:docMk/>
            <pc:sldMk cId="2065546334" sldId="265"/>
            <ac:picMk id="30" creationId="{DCB1CEE4-45B6-4531-8C07-989DB6D273F0}"/>
          </ac:picMkLst>
        </pc:picChg>
      </pc:sldChg>
      <pc:sldChg chg="modSp add mod ord">
        <pc:chgData name="FAN1 Fangda" userId="af9bd28d-514c-46a1-b76b-ff9e87688752" providerId="ADAL" clId="{892A32AE-EB66-43A1-839B-7F9C43F316E5}" dt="2022-04-10T06:57:11.264" v="1357" actId="20577"/>
        <pc:sldMkLst>
          <pc:docMk/>
          <pc:sldMk cId="1867150773" sldId="266"/>
        </pc:sldMkLst>
        <pc:spChg chg="mod">
          <ac:chgData name="FAN1 Fangda" userId="af9bd28d-514c-46a1-b76b-ff9e87688752" providerId="ADAL" clId="{892A32AE-EB66-43A1-839B-7F9C43F316E5}" dt="2022-04-10T06:57:06.319" v="1333" actId="20577"/>
          <ac:spMkLst>
            <pc:docMk/>
            <pc:sldMk cId="1867150773" sldId="266"/>
            <ac:spMk id="2" creationId="{96F7E42D-E3A4-4525-88F7-8071B3AA3555}"/>
          </ac:spMkLst>
        </pc:spChg>
        <pc:spChg chg="mod">
          <ac:chgData name="FAN1 Fangda" userId="af9bd28d-514c-46a1-b76b-ff9e87688752" providerId="ADAL" clId="{892A32AE-EB66-43A1-839B-7F9C43F316E5}" dt="2022-04-10T06:57:11.264" v="1357" actId="20577"/>
          <ac:spMkLst>
            <pc:docMk/>
            <pc:sldMk cId="1867150773" sldId="266"/>
            <ac:spMk id="3" creationId="{D5C0E957-F7FA-4035-A684-844E3D51DE34}"/>
          </ac:spMkLst>
        </pc:spChg>
      </pc:sldChg>
      <pc:sldChg chg="addSp modSp new mod">
        <pc:chgData name="FAN1 Fangda" userId="af9bd28d-514c-46a1-b76b-ff9e87688752" providerId="ADAL" clId="{892A32AE-EB66-43A1-839B-7F9C43F316E5}" dt="2022-04-10T07:22:35.845" v="1839" actId="20577"/>
        <pc:sldMkLst>
          <pc:docMk/>
          <pc:sldMk cId="1117349052" sldId="267"/>
        </pc:sldMkLst>
        <pc:spChg chg="mod">
          <ac:chgData name="FAN1 Fangda" userId="af9bd28d-514c-46a1-b76b-ff9e87688752" providerId="ADAL" clId="{892A32AE-EB66-43A1-839B-7F9C43F316E5}" dt="2022-04-10T06:57:21.590" v="1374" actId="20577"/>
          <ac:spMkLst>
            <pc:docMk/>
            <pc:sldMk cId="1117349052" sldId="267"/>
            <ac:spMk id="2" creationId="{C3151C38-A2C5-48DF-8994-3D028F2EBE96}"/>
          </ac:spMkLst>
        </pc:spChg>
        <pc:spChg chg="mod">
          <ac:chgData name="FAN1 Fangda" userId="af9bd28d-514c-46a1-b76b-ff9e87688752" providerId="ADAL" clId="{892A32AE-EB66-43A1-839B-7F9C43F316E5}" dt="2022-04-10T07:22:35.845" v="1839" actId="20577"/>
          <ac:spMkLst>
            <pc:docMk/>
            <pc:sldMk cId="1117349052" sldId="267"/>
            <ac:spMk id="3" creationId="{D70CF940-3B8A-4E27-8B12-7784ADD24E07}"/>
          </ac:spMkLst>
        </pc:spChg>
        <pc:spChg chg="mod">
          <ac:chgData name="FAN1 Fangda" userId="af9bd28d-514c-46a1-b76b-ff9e87688752" providerId="ADAL" clId="{892A32AE-EB66-43A1-839B-7F9C43F316E5}" dt="2022-04-10T07:11:49.354" v="1653" actId="20577"/>
          <ac:spMkLst>
            <pc:docMk/>
            <pc:sldMk cId="1117349052" sldId="267"/>
            <ac:spMk id="4" creationId="{CB9EC799-26DE-4738-8C95-BB9C3A71E30C}"/>
          </ac:spMkLst>
        </pc:spChg>
        <pc:spChg chg="add mod">
          <ac:chgData name="FAN1 Fangda" userId="af9bd28d-514c-46a1-b76b-ff9e87688752" providerId="ADAL" clId="{892A32AE-EB66-43A1-839B-7F9C43F316E5}" dt="2022-04-10T07:22:17.816" v="1818" actId="1076"/>
          <ac:spMkLst>
            <pc:docMk/>
            <pc:sldMk cId="1117349052" sldId="267"/>
            <ac:spMk id="5" creationId="{4A6699B2-4E27-4E5B-A9A1-4C35F44DD359}"/>
          </ac:spMkLst>
        </pc:spChg>
        <pc:spChg chg="add mod">
          <ac:chgData name="FAN1 Fangda" userId="af9bd28d-514c-46a1-b76b-ff9e87688752" providerId="ADAL" clId="{892A32AE-EB66-43A1-839B-7F9C43F316E5}" dt="2022-04-10T07:22:29.424" v="1837" actId="1076"/>
          <ac:spMkLst>
            <pc:docMk/>
            <pc:sldMk cId="1117349052" sldId="267"/>
            <ac:spMk id="6" creationId="{CB33A205-ABE3-43B6-84F5-E6CB5775E7D3}"/>
          </ac:spMkLst>
        </pc:spChg>
      </pc:sldChg>
      <pc:sldChg chg="addSp delSp modSp new mod">
        <pc:chgData name="FAN1 Fangda" userId="af9bd28d-514c-46a1-b76b-ff9e87688752" providerId="ADAL" clId="{892A32AE-EB66-43A1-839B-7F9C43F316E5}" dt="2022-04-10T07:59:14.625" v="2098" actId="20577"/>
        <pc:sldMkLst>
          <pc:docMk/>
          <pc:sldMk cId="2252323398" sldId="268"/>
        </pc:sldMkLst>
        <pc:spChg chg="mod">
          <ac:chgData name="FAN1 Fangda" userId="af9bd28d-514c-46a1-b76b-ff9e87688752" providerId="ADAL" clId="{892A32AE-EB66-43A1-839B-7F9C43F316E5}" dt="2022-04-10T07:23:07.597" v="1862" actId="20577"/>
          <ac:spMkLst>
            <pc:docMk/>
            <pc:sldMk cId="2252323398" sldId="268"/>
            <ac:spMk id="2" creationId="{0777F226-B53B-4DAF-B724-34F0D8CEDD87}"/>
          </ac:spMkLst>
        </pc:spChg>
        <pc:spChg chg="mod">
          <ac:chgData name="FAN1 Fangda" userId="af9bd28d-514c-46a1-b76b-ff9e87688752" providerId="ADAL" clId="{892A32AE-EB66-43A1-839B-7F9C43F316E5}" dt="2022-04-10T07:50:20.782" v="1974" actId="20577"/>
          <ac:spMkLst>
            <pc:docMk/>
            <pc:sldMk cId="2252323398" sldId="268"/>
            <ac:spMk id="3" creationId="{CD52E7EA-4771-4611-AD62-064113D07E1C}"/>
          </ac:spMkLst>
        </pc:spChg>
        <pc:spChg chg="mod">
          <ac:chgData name="FAN1 Fangda" userId="af9bd28d-514c-46a1-b76b-ff9e87688752" providerId="ADAL" clId="{892A32AE-EB66-43A1-839B-7F9C43F316E5}" dt="2022-04-10T07:59:14.625" v="2098" actId="20577"/>
          <ac:spMkLst>
            <pc:docMk/>
            <pc:sldMk cId="2252323398" sldId="268"/>
            <ac:spMk id="4" creationId="{88F11DC8-7875-4AA6-876F-55282D41119A}"/>
          </ac:spMkLst>
        </pc:spChg>
        <pc:spChg chg="add mod">
          <ac:chgData name="FAN1 Fangda" userId="af9bd28d-514c-46a1-b76b-ff9e87688752" providerId="ADAL" clId="{892A32AE-EB66-43A1-839B-7F9C43F316E5}" dt="2022-04-10T07:47:30.269" v="1933" actId="164"/>
          <ac:spMkLst>
            <pc:docMk/>
            <pc:sldMk cId="2252323398" sldId="268"/>
            <ac:spMk id="5" creationId="{7F22632E-3CDD-4466-A422-A61A8F8B2BD3}"/>
          </ac:spMkLst>
        </pc:spChg>
        <pc:spChg chg="add mod">
          <ac:chgData name="FAN1 Fangda" userId="af9bd28d-514c-46a1-b76b-ff9e87688752" providerId="ADAL" clId="{892A32AE-EB66-43A1-839B-7F9C43F316E5}" dt="2022-04-10T07:47:30.269" v="1933" actId="164"/>
          <ac:spMkLst>
            <pc:docMk/>
            <pc:sldMk cId="2252323398" sldId="268"/>
            <ac:spMk id="6" creationId="{57F5E843-D6A6-4A85-B1BC-3F956B0875F2}"/>
          </ac:spMkLst>
        </pc:spChg>
        <pc:spChg chg="add mod">
          <ac:chgData name="FAN1 Fangda" userId="af9bd28d-514c-46a1-b76b-ff9e87688752" providerId="ADAL" clId="{892A32AE-EB66-43A1-839B-7F9C43F316E5}" dt="2022-04-10T07:47:30.269" v="1933" actId="164"/>
          <ac:spMkLst>
            <pc:docMk/>
            <pc:sldMk cId="2252323398" sldId="268"/>
            <ac:spMk id="7" creationId="{89B6F383-D870-4ABC-B063-C49EFDFD3253}"/>
          </ac:spMkLst>
        </pc:spChg>
        <pc:spChg chg="add mod">
          <ac:chgData name="FAN1 Fangda" userId="af9bd28d-514c-46a1-b76b-ff9e87688752" providerId="ADAL" clId="{892A32AE-EB66-43A1-839B-7F9C43F316E5}" dt="2022-04-10T07:47:30.269" v="1933" actId="164"/>
          <ac:spMkLst>
            <pc:docMk/>
            <pc:sldMk cId="2252323398" sldId="268"/>
            <ac:spMk id="8" creationId="{4810B767-EB3D-4DC7-93BC-249654E89B83}"/>
          </ac:spMkLst>
        </pc:spChg>
        <pc:spChg chg="add mod">
          <ac:chgData name="FAN1 Fangda" userId="af9bd28d-514c-46a1-b76b-ff9e87688752" providerId="ADAL" clId="{892A32AE-EB66-43A1-839B-7F9C43F316E5}" dt="2022-04-10T07:47:30.269" v="1933" actId="164"/>
          <ac:spMkLst>
            <pc:docMk/>
            <pc:sldMk cId="2252323398" sldId="268"/>
            <ac:spMk id="9" creationId="{E9A8671D-49AD-4ECC-9B86-8B057AD7F549}"/>
          </ac:spMkLst>
        </pc:spChg>
        <pc:spChg chg="add mod">
          <ac:chgData name="FAN1 Fangda" userId="af9bd28d-514c-46a1-b76b-ff9e87688752" providerId="ADAL" clId="{892A32AE-EB66-43A1-839B-7F9C43F316E5}" dt="2022-04-10T07:47:30.269" v="1933" actId="164"/>
          <ac:spMkLst>
            <pc:docMk/>
            <pc:sldMk cId="2252323398" sldId="268"/>
            <ac:spMk id="10" creationId="{C7E174FB-A31E-466F-9E0D-91B54844B6F3}"/>
          </ac:spMkLst>
        </pc:spChg>
        <pc:spChg chg="add mod">
          <ac:chgData name="FAN1 Fangda" userId="af9bd28d-514c-46a1-b76b-ff9e87688752" providerId="ADAL" clId="{892A32AE-EB66-43A1-839B-7F9C43F316E5}" dt="2022-04-10T07:47:30.269" v="1933" actId="164"/>
          <ac:spMkLst>
            <pc:docMk/>
            <pc:sldMk cId="2252323398" sldId="268"/>
            <ac:spMk id="11" creationId="{75C0A961-877A-4FF9-8426-C8EBD15B4889}"/>
          </ac:spMkLst>
        </pc:spChg>
        <pc:spChg chg="add mod">
          <ac:chgData name="FAN1 Fangda" userId="af9bd28d-514c-46a1-b76b-ff9e87688752" providerId="ADAL" clId="{892A32AE-EB66-43A1-839B-7F9C43F316E5}" dt="2022-04-10T07:47:30.269" v="1933" actId="164"/>
          <ac:spMkLst>
            <pc:docMk/>
            <pc:sldMk cId="2252323398" sldId="268"/>
            <ac:spMk id="12" creationId="{69FBC277-6CE5-4DAA-821E-954AB1A0916B}"/>
          </ac:spMkLst>
        </pc:spChg>
        <pc:spChg chg="add mod">
          <ac:chgData name="FAN1 Fangda" userId="af9bd28d-514c-46a1-b76b-ff9e87688752" providerId="ADAL" clId="{892A32AE-EB66-43A1-839B-7F9C43F316E5}" dt="2022-04-10T07:47:30.269" v="1933" actId="164"/>
          <ac:spMkLst>
            <pc:docMk/>
            <pc:sldMk cId="2252323398" sldId="268"/>
            <ac:spMk id="13" creationId="{2521602A-5574-40B7-BEF8-7591035CFBAB}"/>
          </ac:spMkLst>
        </pc:spChg>
        <pc:spChg chg="add mod">
          <ac:chgData name="FAN1 Fangda" userId="af9bd28d-514c-46a1-b76b-ff9e87688752" providerId="ADAL" clId="{892A32AE-EB66-43A1-839B-7F9C43F316E5}" dt="2022-04-10T07:47:30.269" v="1933" actId="164"/>
          <ac:spMkLst>
            <pc:docMk/>
            <pc:sldMk cId="2252323398" sldId="268"/>
            <ac:spMk id="14" creationId="{D4508672-1BBC-4F97-9907-1F3D5C0A95C1}"/>
          </ac:spMkLst>
        </pc:spChg>
        <pc:spChg chg="add mod">
          <ac:chgData name="FAN1 Fangda" userId="af9bd28d-514c-46a1-b76b-ff9e87688752" providerId="ADAL" clId="{892A32AE-EB66-43A1-839B-7F9C43F316E5}" dt="2022-04-10T07:47:30.269" v="1933" actId="164"/>
          <ac:spMkLst>
            <pc:docMk/>
            <pc:sldMk cId="2252323398" sldId="268"/>
            <ac:spMk id="15" creationId="{F5D782B0-9CEF-43C5-9343-97138BE04E26}"/>
          </ac:spMkLst>
        </pc:spChg>
        <pc:spChg chg="add mod">
          <ac:chgData name="FAN1 Fangda" userId="af9bd28d-514c-46a1-b76b-ff9e87688752" providerId="ADAL" clId="{892A32AE-EB66-43A1-839B-7F9C43F316E5}" dt="2022-04-10T07:47:30.269" v="1933" actId="164"/>
          <ac:spMkLst>
            <pc:docMk/>
            <pc:sldMk cId="2252323398" sldId="268"/>
            <ac:spMk id="16" creationId="{27F3535A-DA91-4148-9CBD-63E75C612851}"/>
          </ac:spMkLst>
        </pc:spChg>
        <pc:spChg chg="add mod">
          <ac:chgData name="FAN1 Fangda" userId="af9bd28d-514c-46a1-b76b-ff9e87688752" providerId="ADAL" clId="{892A32AE-EB66-43A1-839B-7F9C43F316E5}" dt="2022-04-10T07:47:30.269" v="1933" actId="164"/>
          <ac:spMkLst>
            <pc:docMk/>
            <pc:sldMk cId="2252323398" sldId="268"/>
            <ac:spMk id="17" creationId="{1ED022B4-F709-4088-B70A-68733CE15701}"/>
          </ac:spMkLst>
        </pc:spChg>
        <pc:spChg chg="add mod">
          <ac:chgData name="FAN1 Fangda" userId="af9bd28d-514c-46a1-b76b-ff9e87688752" providerId="ADAL" clId="{892A32AE-EB66-43A1-839B-7F9C43F316E5}" dt="2022-04-10T07:47:30.269" v="1933" actId="164"/>
          <ac:spMkLst>
            <pc:docMk/>
            <pc:sldMk cId="2252323398" sldId="268"/>
            <ac:spMk id="18" creationId="{DBF22147-61CA-4A4A-AF32-B83FA0D18F55}"/>
          </ac:spMkLst>
        </pc:spChg>
        <pc:spChg chg="add mod">
          <ac:chgData name="FAN1 Fangda" userId="af9bd28d-514c-46a1-b76b-ff9e87688752" providerId="ADAL" clId="{892A32AE-EB66-43A1-839B-7F9C43F316E5}" dt="2022-04-10T07:51:38.853" v="1988" actId="164"/>
          <ac:spMkLst>
            <pc:docMk/>
            <pc:sldMk cId="2252323398" sldId="268"/>
            <ac:spMk id="21" creationId="{81472931-A910-4D2C-B0E3-891291CBD029}"/>
          </ac:spMkLst>
        </pc:spChg>
        <pc:spChg chg="add mod">
          <ac:chgData name="FAN1 Fangda" userId="af9bd28d-514c-46a1-b76b-ff9e87688752" providerId="ADAL" clId="{892A32AE-EB66-43A1-839B-7F9C43F316E5}" dt="2022-04-10T07:51:38.853" v="1988" actId="164"/>
          <ac:spMkLst>
            <pc:docMk/>
            <pc:sldMk cId="2252323398" sldId="268"/>
            <ac:spMk id="22" creationId="{A7981B0B-FBE9-4B67-B991-97764F2C7309}"/>
          </ac:spMkLst>
        </pc:spChg>
        <pc:spChg chg="add mod">
          <ac:chgData name="FAN1 Fangda" userId="af9bd28d-514c-46a1-b76b-ff9e87688752" providerId="ADAL" clId="{892A32AE-EB66-43A1-839B-7F9C43F316E5}" dt="2022-04-10T07:51:38.853" v="1988" actId="164"/>
          <ac:spMkLst>
            <pc:docMk/>
            <pc:sldMk cId="2252323398" sldId="268"/>
            <ac:spMk id="23" creationId="{10B78234-4F50-46A1-A87A-5BBD43B5AB72}"/>
          </ac:spMkLst>
        </pc:spChg>
        <pc:spChg chg="add mod">
          <ac:chgData name="FAN1 Fangda" userId="af9bd28d-514c-46a1-b76b-ff9e87688752" providerId="ADAL" clId="{892A32AE-EB66-43A1-839B-7F9C43F316E5}" dt="2022-04-10T07:51:38.853" v="1988" actId="164"/>
          <ac:spMkLst>
            <pc:docMk/>
            <pc:sldMk cId="2252323398" sldId="268"/>
            <ac:spMk id="24" creationId="{D6932657-739F-4433-B10E-B018DCEF5BB4}"/>
          </ac:spMkLst>
        </pc:spChg>
        <pc:spChg chg="add mod">
          <ac:chgData name="FAN1 Fangda" userId="af9bd28d-514c-46a1-b76b-ff9e87688752" providerId="ADAL" clId="{892A32AE-EB66-43A1-839B-7F9C43F316E5}" dt="2022-04-10T07:51:38.853" v="1988" actId="164"/>
          <ac:spMkLst>
            <pc:docMk/>
            <pc:sldMk cId="2252323398" sldId="268"/>
            <ac:spMk id="25" creationId="{A1C2419C-845C-4AA7-93D7-C0DDD4EBB2A9}"/>
          </ac:spMkLst>
        </pc:spChg>
        <pc:spChg chg="mod topLvl">
          <ac:chgData name="FAN1 Fangda" userId="af9bd28d-514c-46a1-b76b-ff9e87688752" providerId="ADAL" clId="{892A32AE-EB66-43A1-839B-7F9C43F316E5}" dt="2022-04-10T07:50:46.181" v="1978" actId="165"/>
          <ac:spMkLst>
            <pc:docMk/>
            <pc:sldMk cId="2252323398" sldId="268"/>
            <ac:spMk id="27" creationId="{3FCD04C9-B42E-42AA-BC0F-AA7497F568BF}"/>
          </ac:spMkLst>
        </pc:spChg>
        <pc:spChg chg="mod topLvl">
          <ac:chgData name="FAN1 Fangda" userId="af9bd28d-514c-46a1-b76b-ff9e87688752" providerId="ADAL" clId="{892A32AE-EB66-43A1-839B-7F9C43F316E5}" dt="2022-04-10T07:50:46.181" v="1978" actId="165"/>
          <ac:spMkLst>
            <pc:docMk/>
            <pc:sldMk cId="2252323398" sldId="268"/>
            <ac:spMk id="28" creationId="{4CE1681B-239C-4C96-9DD3-8E3999EA7EC0}"/>
          </ac:spMkLst>
        </pc:spChg>
        <pc:spChg chg="mod topLvl">
          <ac:chgData name="FAN1 Fangda" userId="af9bd28d-514c-46a1-b76b-ff9e87688752" providerId="ADAL" clId="{892A32AE-EB66-43A1-839B-7F9C43F316E5}" dt="2022-04-10T07:50:46.181" v="1978" actId="165"/>
          <ac:spMkLst>
            <pc:docMk/>
            <pc:sldMk cId="2252323398" sldId="268"/>
            <ac:spMk id="29" creationId="{B7450FE8-FAAD-4D62-B022-4D5274816527}"/>
          </ac:spMkLst>
        </pc:spChg>
        <pc:spChg chg="mod topLvl">
          <ac:chgData name="FAN1 Fangda" userId="af9bd28d-514c-46a1-b76b-ff9e87688752" providerId="ADAL" clId="{892A32AE-EB66-43A1-839B-7F9C43F316E5}" dt="2022-04-10T07:50:46.181" v="1978" actId="165"/>
          <ac:spMkLst>
            <pc:docMk/>
            <pc:sldMk cId="2252323398" sldId="268"/>
            <ac:spMk id="30" creationId="{E5C0521F-98EA-4C24-B3DE-1F9E146D84BD}"/>
          </ac:spMkLst>
        </pc:spChg>
        <pc:spChg chg="mod topLvl">
          <ac:chgData name="FAN1 Fangda" userId="af9bd28d-514c-46a1-b76b-ff9e87688752" providerId="ADAL" clId="{892A32AE-EB66-43A1-839B-7F9C43F316E5}" dt="2022-04-10T07:50:46.181" v="1978" actId="165"/>
          <ac:spMkLst>
            <pc:docMk/>
            <pc:sldMk cId="2252323398" sldId="268"/>
            <ac:spMk id="31" creationId="{ECAD5D51-D0FB-40ED-B35A-54D98DB6688B}"/>
          </ac:spMkLst>
        </pc:spChg>
        <pc:spChg chg="mod topLvl">
          <ac:chgData name="FAN1 Fangda" userId="af9bd28d-514c-46a1-b76b-ff9e87688752" providerId="ADAL" clId="{892A32AE-EB66-43A1-839B-7F9C43F316E5}" dt="2022-04-10T07:50:46.181" v="1978" actId="165"/>
          <ac:spMkLst>
            <pc:docMk/>
            <pc:sldMk cId="2252323398" sldId="268"/>
            <ac:spMk id="32" creationId="{CD90CF32-72F2-4F0C-9951-43523CA1C490}"/>
          </ac:spMkLst>
        </pc:spChg>
        <pc:spChg chg="mod topLvl">
          <ac:chgData name="FAN1 Fangda" userId="af9bd28d-514c-46a1-b76b-ff9e87688752" providerId="ADAL" clId="{892A32AE-EB66-43A1-839B-7F9C43F316E5}" dt="2022-04-10T07:50:46.181" v="1978" actId="165"/>
          <ac:spMkLst>
            <pc:docMk/>
            <pc:sldMk cId="2252323398" sldId="268"/>
            <ac:spMk id="33" creationId="{673C3F41-D26E-4C4A-87D4-949C750865F3}"/>
          </ac:spMkLst>
        </pc:spChg>
        <pc:spChg chg="mod topLvl">
          <ac:chgData name="FAN1 Fangda" userId="af9bd28d-514c-46a1-b76b-ff9e87688752" providerId="ADAL" clId="{892A32AE-EB66-43A1-839B-7F9C43F316E5}" dt="2022-04-10T07:50:46.181" v="1978" actId="165"/>
          <ac:spMkLst>
            <pc:docMk/>
            <pc:sldMk cId="2252323398" sldId="268"/>
            <ac:spMk id="34" creationId="{4FD35BD0-6803-48A6-B80A-DE16E69BD5C0}"/>
          </ac:spMkLst>
        </pc:spChg>
        <pc:spChg chg="mod topLvl">
          <ac:chgData name="FAN1 Fangda" userId="af9bd28d-514c-46a1-b76b-ff9e87688752" providerId="ADAL" clId="{892A32AE-EB66-43A1-839B-7F9C43F316E5}" dt="2022-04-10T07:50:46.181" v="1978" actId="165"/>
          <ac:spMkLst>
            <pc:docMk/>
            <pc:sldMk cId="2252323398" sldId="268"/>
            <ac:spMk id="35" creationId="{F432294A-B083-4E04-876A-D50B2AC2821C}"/>
          </ac:spMkLst>
        </pc:spChg>
        <pc:spChg chg="mod topLvl">
          <ac:chgData name="FAN1 Fangda" userId="af9bd28d-514c-46a1-b76b-ff9e87688752" providerId="ADAL" clId="{892A32AE-EB66-43A1-839B-7F9C43F316E5}" dt="2022-04-10T07:50:46.181" v="1978" actId="165"/>
          <ac:spMkLst>
            <pc:docMk/>
            <pc:sldMk cId="2252323398" sldId="268"/>
            <ac:spMk id="36" creationId="{6645C1B3-9E6A-4F43-9693-2EDD1ADEE3D9}"/>
          </ac:spMkLst>
        </pc:spChg>
        <pc:spChg chg="mod topLvl">
          <ac:chgData name="FAN1 Fangda" userId="af9bd28d-514c-46a1-b76b-ff9e87688752" providerId="ADAL" clId="{892A32AE-EB66-43A1-839B-7F9C43F316E5}" dt="2022-04-10T07:50:46.181" v="1978" actId="165"/>
          <ac:spMkLst>
            <pc:docMk/>
            <pc:sldMk cId="2252323398" sldId="268"/>
            <ac:spMk id="37" creationId="{41C1A074-6163-408B-9281-874147132584}"/>
          </ac:spMkLst>
        </pc:spChg>
        <pc:spChg chg="mod topLvl">
          <ac:chgData name="FAN1 Fangda" userId="af9bd28d-514c-46a1-b76b-ff9e87688752" providerId="ADAL" clId="{892A32AE-EB66-43A1-839B-7F9C43F316E5}" dt="2022-04-10T07:50:46.181" v="1978" actId="165"/>
          <ac:spMkLst>
            <pc:docMk/>
            <pc:sldMk cId="2252323398" sldId="268"/>
            <ac:spMk id="38" creationId="{0660A918-1900-447A-9C5B-CA0A872C9139}"/>
          </ac:spMkLst>
        </pc:spChg>
        <pc:spChg chg="mod topLvl">
          <ac:chgData name="FAN1 Fangda" userId="af9bd28d-514c-46a1-b76b-ff9e87688752" providerId="ADAL" clId="{892A32AE-EB66-43A1-839B-7F9C43F316E5}" dt="2022-04-10T07:50:46.181" v="1978" actId="165"/>
          <ac:spMkLst>
            <pc:docMk/>
            <pc:sldMk cId="2252323398" sldId="268"/>
            <ac:spMk id="39" creationId="{B319797D-6663-41E5-97E8-D1EDE60DEA51}"/>
          </ac:spMkLst>
        </pc:spChg>
        <pc:spChg chg="mod topLvl">
          <ac:chgData name="FAN1 Fangda" userId="af9bd28d-514c-46a1-b76b-ff9e87688752" providerId="ADAL" clId="{892A32AE-EB66-43A1-839B-7F9C43F316E5}" dt="2022-04-10T07:50:46.181" v="1978" actId="165"/>
          <ac:spMkLst>
            <pc:docMk/>
            <pc:sldMk cId="2252323398" sldId="268"/>
            <ac:spMk id="40" creationId="{69E70CF6-6EB0-4E88-B03A-FFCD267F497E}"/>
          </ac:spMkLst>
        </pc:spChg>
        <pc:spChg chg="mod topLvl">
          <ac:chgData name="FAN1 Fangda" userId="af9bd28d-514c-46a1-b76b-ff9e87688752" providerId="ADAL" clId="{892A32AE-EB66-43A1-839B-7F9C43F316E5}" dt="2022-04-10T07:53:19.283" v="2014" actId="164"/>
          <ac:spMkLst>
            <pc:docMk/>
            <pc:sldMk cId="2252323398" sldId="268"/>
            <ac:spMk id="43" creationId="{3D6EDD12-C84B-470B-818C-F4B6B5DBC107}"/>
          </ac:spMkLst>
        </pc:spChg>
        <pc:spChg chg="mod topLvl">
          <ac:chgData name="FAN1 Fangda" userId="af9bd28d-514c-46a1-b76b-ff9e87688752" providerId="ADAL" clId="{892A32AE-EB66-43A1-839B-7F9C43F316E5}" dt="2022-04-10T07:53:19.283" v="2014" actId="164"/>
          <ac:spMkLst>
            <pc:docMk/>
            <pc:sldMk cId="2252323398" sldId="268"/>
            <ac:spMk id="44" creationId="{8A5DDB71-4B20-4674-81D1-DEDCFD102063}"/>
          </ac:spMkLst>
        </pc:spChg>
        <pc:spChg chg="mod topLvl">
          <ac:chgData name="FAN1 Fangda" userId="af9bd28d-514c-46a1-b76b-ff9e87688752" providerId="ADAL" clId="{892A32AE-EB66-43A1-839B-7F9C43F316E5}" dt="2022-04-10T07:53:19.283" v="2014" actId="164"/>
          <ac:spMkLst>
            <pc:docMk/>
            <pc:sldMk cId="2252323398" sldId="268"/>
            <ac:spMk id="45" creationId="{AC79D0ED-CE17-45FF-9346-A87C1B111FD0}"/>
          </ac:spMkLst>
        </pc:spChg>
        <pc:spChg chg="mod topLvl">
          <ac:chgData name="FAN1 Fangda" userId="af9bd28d-514c-46a1-b76b-ff9e87688752" providerId="ADAL" clId="{892A32AE-EB66-43A1-839B-7F9C43F316E5}" dt="2022-04-10T07:53:19.283" v="2014" actId="164"/>
          <ac:spMkLst>
            <pc:docMk/>
            <pc:sldMk cId="2252323398" sldId="268"/>
            <ac:spMk id="46" creationId="{5BFA694C-A391-48A4-91BE-57CB3541DD28}"/>
          </ac:spMkLst>
        </pc:spChg>
        <pc:spChg chg="mod topLvl">
          <ac:chgData name="FAN1 Fangda" userId="af9bd28d-514c-46a1-b76b-ff9e87688752" providerId="ADAL" clId="{892A32AE-EB66-43A1-839B-7F9C43F316E5}" dt="2022-04-10T07:53:19.283" v="2014" actId="164"/>
          <ac:spMkLst>
            <pc:docMk/>
            <pc:sldMk cId="2252323398" sldId="268"/>
            <ac:spMk id="47" creationId="{EE108CAF-9D3F-4093-83AE-3FF275520D37}"/>
          </ac:spMkLst>
        </pc:spChg>
        <pc:spChg chg="add mod">
          <ac:chgData name="FAN1 Fangda" userId="af9bd28d-514c-46a1-b76b-ff9e87688752" providerId="ADAL" clId="{892A32AE-EB66-43A1-839B-7F9C43F316E5}" dt="2022-04-10T07:53:19.283" v="2014" actId="164"/>
          <ac:spMkLst>
            <pc:docMk/>
            <pc:sldMk cId="2252323398" sldId="268"/>
            <ac:spMk id="48" creationId="{E279831C-262E-4DA0-8393-B8AAB0FB7587}"/>
          </ac:spMkLst>
        </pc:spChg>
        <pc:spChg chg="add mod">
          <ac:chgData name="FAN1 Fangda" userId="af9bd28d-514c-46a1-b76b-ff9e87688752" providerId="ADAL" clId="{892A32AE-EB66-43A1-839B-7F9C43F316E5}" dt="2022-04-10T07:53:19.283" v="2014" actId="164"/>
          <ac:spMkLst>
            <pc:docMk/>
            <pc:sldMk cId="2252323398" sldId="268"/>
            <ac:spMk id="49" creationId="{CC7D00B5-F656-4EF5-874D-32388D65325B}"/>
          </ac:spMkLst>
        </pc:spChg>
        <pc:spChg chg="add mod">
          <ac:chgData name="FAN1 Fangda" userId="af9bd28d-514c-46a1-b76b-ff9e87688752" providerId="ADAL" clId="{892A32AE-EB66-43A1-839B-7F9C43F316E5}" dt="2022-04-10T07:53:19.283" v="2014" actId="164"/>
          <ac:spMkLst>
            <pc:docMk/>
            <pc:sldMk cId="2252323398" sldId="268"/>
            <ac:spMk id="50" creationId="{0E3EB359-453B-4D7F-B47D-7144080C3DA3}"/>
          </ac:spMkLst>
        </pc:spChg>
        <pc:spChg chg="add mod">
          <ac:chgData name="FAN1 Fangda" userId="af9bd28d-514c-46a1-b76b-ff9e87688752" providerId="ADAL" clId="{892A32AE-EB66-43A1-839B-7F9C43F316E5}" dt="2022-04-10T07:53:19.283" v="2014" actId="164"/>
          <ac:spMkLst>
            <pc:docMk/>
            <pc:sldMk cId="2252323398" sldId="268"/>
            <ac:spMk id="51" creationId="{77717EE1-78F6-40B0-BD5E-E4C685A43F19}"/>
          </ac:spMkLst>
        </pc:spChg>
        <pc:spChg chg="add mod">
          <ac:chgData name="FAN1 Fangda" userId="af9bd28d-514c-46a1-b76b-ff9e87688752" providerId="ADAL" clId="{892A32AE-EB66-43A1-839B-7F9C43F316E5}" dt="2022-04-10T07:53:19.283" v="2014" actId="164"/>
          <ac:spMkLst>
            <pc:docMk/>
            <pc:sldMk cId="2252323398" sldId="268"/>
            <ac:spMk id="52" creationId="{CCC30391-7F50-499D-BCFA-32E3C94829F3}"/>
          </ac:spMkLst>
        </pc:spChg>
        <pc:spChg chg="add mod">
          <ac:chgData name="FAN1 Fangda" userId="af9bd28d-514c-46a1-b76b-ff9e87688752" providerId="ADAL" clId="{892A32AE-EB66-43A1-839B-7F9C43F316E5}" dt="2022-04-10T07:53:19.283" v="2014" actId="164"/>
          <ac:spMkLst>
            <pc:docMk/>
            <pc:sldMk cId="2252323398" sldId="268"/>
            <ac:spMk id="53" creationId="{FFF79CCF-AD8F-443D-A3E3-64B4EB5057D1}"/>
          </ac:spMkLst>
        </pc:spChg>
        <pc:spChg chg="add mod">
          <ac:chgData name="FAN1 Fangda" userId="af9bd28d-514c-46a1-b76b-ff9e87688752" providerId="ADAL" clId="{892A32AE-EB66-43A1-839B-7F9C43F316E5}" dt="2022-04-10T07:53:19.283" v="2014" actId="164"/>
          <ac:spMkLst>
            <pc:docMk/>
            <pc:sldMk cId="2252323398" sldId="268"/>
            <ac:spMk id="54" creationId="{9E19C531-A3F8-44AF-95FA-66D245BA2EAC}"/>
          </ac:spMkLst>
        </pc:spChg>
        <pc:grpChg chg="add mod ord">
          <ac:chgData name="FAN1 Fangda" userId="af9bd28d-514c-46a1-b76b-ff9e87688752" providerId="ADAL" clId="{892A32AE-EB66-43A1-839B-7F9C43F316E5}" dt="2022-04-10T07:54:06.208" v="2022" actId="1076"/>
          <ac:grpSpMkLst>
            <pc:docMk/>
            <pc:sldMk cId="2252323398" sldId="268"/>
            <ac:grpSpMk id="19" creationId="{4F7489E9-3826-4DC7-BA91-F804E2A421AE}"/>
          </ac:grpSpMkLst>
        </pc:grpChg>
        <pc:grpChg chg="add del mod">
          <ac:chgData name="FAN1 Fangda" userId="af9bd28d-514c-46a1-b76b-ff9e87688752" providerId="ADAL" clId="{892A32AE-EB66-43A1-839B-7F9C43F316E5}" dt="2022-04-10T07:54:10.347" v="2024" actId="1076"/>
          <ac:grpSpMkLst>
            <pc:docMk/>
            <pc:sldMk cId="2252323398" sldId="268"/>
            <ac:grpSpMk id="26" creationId="{CC060A50-3305-4897-AD8C-9CC10E9D1A42}"/>
          </ac:grpSpMkLst>
        </pc:grpChg>
        <pc:grpChg chg="add mod">
          <ac:chgData name="FAN1 Fangda" userId="af9bd28d-514c-46a1-b76b-ff9e87688752" providerId="ADAL" clId="{892A32AE-EB66-43A1-839B-7F9C43F316E5}" dt="2022-04-10T07:54:16.366" v="2025" actId="1076"/>
          <ac:grpSpMkLst>
            <pc:docMk/>
            <pc:sldMk cId="2252323398" sldId="268"/>
            <ac:grpSpMk id="41" creationId="{65129363-7144-41FA-9442-F4B20CE0FC17}"/>
          </ac:grpSpMkLst>
        </pc:grpChg>
        <pc:grpChg chg="add del mod">
          <ac:chgData name="FAN1 Fangda" userId="af9bd28d-514c-46a1-b76b-ff9e87688752" providerId="ADAL" clId="{892A32AE-EB66-43A1-839B-7F9C43F316E5}" dt="2022-04-10T07:51:49.508" v="1991" actId="165"/>
          <ac:grpSpMkLst>
            <pc:docMk/>
            <pc:sldMk cId="2252323398" sldId="268"/>
            <ac:grpSpMk id="42" creationId="{4FD88099-7319-4E69-A25C-B3038B4FF100}"/>
          </ac:grpSpMkLst>
        </pc:grpChg>
        <pc:grpChg chg="add mod">
          <ac:chgData name="FAN1 Fangda" userId="af9bd28d-514c-46a1-b76b-ff9e87688752" providerId="ADAL" clId="{892A32AE-EB66-43A1-839B-7F9C43F316E5}" dt="2022-04-10T07:54:29.222" v="2028" actId="1076"/>
          <ac:grpSpMkLst>
            <pc:docMk/>
            <pc:sldMk cId="2252323398" sldId="268"/>
            <ac:grpSpMk id="55" creationId="{E9C7A549-4F26-4C7E-B9F9-03A568953161}"/>
          </ac:grpSpMkLst>
        </pc:grpChg>
        <pc:graphicFrameChg chg="add mod modGraphic">
          <ac:chgData name="FAN1 Fangda" userId="af9bd28d-514c-46a1-b76b-ff9e87688752" providerId="ADAL" clId="{892A32AE-EB66-43A1-839B-7F9C43F316E5}" dt="2022-04-10T07:54:03.107" v="2021" actId="1076"/>
          <ac:graphicFrameMkLst>
            <pc:docMk/>
            <pc:sldMk cId="2252323398" sldId="268"/>
            <ac:graphicFrameMk id="20" creationId="{C10DBC65-BFBA-410C-B242-55C5474AF273}"/>
          </ac:graphicFrameMkLst>
        </pc:graphicFrameChg>
      </pc:sldChg>
      <pc:sldChg chg="addSp delSp modSp new mod">
        <pc:chgData name="FAN1 Fangda" userId="af9bd28d-514c-46a1-b76b-ff9e87688752" providerId="ADAL" clId="{892A32AE-EB66-43A1-839B-7F9C43F316E5}" dt="2022-04-10T08:10:58.389" v="2202" actId="20577"/>
        <pc:sldMkLst>
          <pc:docMk/>
          <pc:sldMk cId="1167866390" sldId="269"/>
        </pc:sldMkLst>
        <pc:spChg chg="mod">
          <ac:chgData name="FAN1 Fangda" userId="af9bd28d-514c-46a1-b76b-ff9e87688752" providerId="ADAL" clId="{892A32AE-EB66-43A1-839B-7F9C43F316E5}" dt="2022-04-10T07:56:18.994" v="2052" actId="20577"/>
          <ac:spMkLst>
            <pc:docMk/>
            <pc:sldMk cId="1167866390" sldId="269"/>
            <ac:spMk id="2" creationId="{D111B289-5D39-4D43-8F76-D81CFEFC216F}"/>
          </ac:spMkLst>
        </pc:spChg>
        <pc:spChg chg="del">
          <ac:chgData name="FAN1 Fangda" userId="af9bd28d-514c-46a1-b76b-ff9e87688752" providerId="ADAL" clId="{892A32AE-EB66-43A1-839B-7F9C43F316E5}" dt="2022-04-10T08:07:34.208" v="2099" actId="3680"/>
          <ac:spMkLst>
            <pc:docMk/>
            <pc:sldMk cId="1167866390" sldId="269"/>
            <ac:spMk id="3" creationId="{1A1FD783-2F16-4E2C-8A84-DDF42EC9E682}"/>
          </ac:spMkLst>
        </pc:spChg>
        <pc:spChg chg="mod">
          <ac:chgData name="FAN1 Fangda" userId="af9bd28d-514c-46a1-b76b-ff9e87688752" providerId="ADAL" clId="{892A32AE-EB66-43A1-839B-7F9C43F316E5}" dt="2022-04-10T07:56:27.212" v="2078" actId="20577"/>
          <ac:spMkLst>
            <pc:docMk/>
            <pc:sldMk cId="1167866390" sldId="269"/>
            <ac:spMk id="4" creationId="{5CEC7A2E-B1A5-43C6-AD20-ED35086A2291}"/>
          </ac:spMkLst>
        </pc:spChg>
        <pc:spChg chg="add del mod">
          <ac:chgData name="FAN1 Fangda" userId="af9bd28d-514c-46a1-b76b-ff9e87688752" providerId="ADAL" clId="{892A32AE-EB66-43A1-839B-7F9C43F316E5}" dt="2022-04-10T08:08:36.974" v="2128" actId="3680"/>
          <ac:spMkLst>
            <pc:docMk/>
            <pc:sldMk cId="1167866390" sldId="269"/>
            <ac:spMk id="7" creationId="{4200F888-C48F-4F89-AA65-51ADC692E56F}"/>
          </ac:spMkLst>
        </pc:spChg>
        <pc:graphicFrameChg chg="add del mod ord modGraphic">
          <ac:chgData name="FAN1 Fangda" userId="af9bd28d-514c-46a1-b76b-ff9e87688752" providerId="ADAL" clId="{892A32AE-EB66-43A1-839B-7F9C43F316E5}" dt="2022-04-10T08:08:26.371" v="2127" actId="478"/>
          <ac:graphicFrameMkLst>
            <pc:docMk/>
            <pc:sldMk cId="1167866390" sldId="269"/>
            <ac:graphicFrameMk id="5" creationId="{F40AB14D-9A18-4150-BA4F-73733B2F9EC9}"/>
          </ac:graphicFrameMkLst>
        </pc:graphicFrameChg>
        <pc:graphicFrameChg chg="add mod ord modGraphic">
          <ac:chgData name="FAN1 Fangda" userId="af9bd28d-514c-46a1-b76b-ff9e87688752" providerId="ADAL" clId="{892A32AE-EB66-43A1-839B-7F9C43F316E5}" dt="2022-04-10T08:10:58.389" v="2202" actId="20577"/>
          <ac:graphicFrameMkLst>
            <pc:docMk/>
            <pc:sldMk cId="1167866390" sldId="269"/>
            <ac:graphicFrameMk id="8" creationId="{1075E559-88E5-4CB4-8929-1B128B7BC854}"/>
          </ac:graphicFrameMkLst>
        </pc:graphicFrameChg>
      </pc:sldChg>
      <pc:sldChg chg="modSp new mod">
        <pc:chgData name="FAN1 Fangda" userId="af9bd28d-514c-46a1-b76b-ff9e87688752" providerId="ADAL" clId="{892A32AE-EB66-43A1-839B-7F9C43F316E5}" dt="2022-04-10T08:16:02.891" v="2285" actId="20577"/>
        <pc:sldMkLst>
          <pc:docMk/>
          <pc:sldMk cId="4193643483" sldId="270"/>
        </pc:sldMkLst>
        <pc:spChg chg="mod">
          <ac:chgData name="FAN1 Fangda" userId="af9bd28d-514c-46a1-b76b-ff9e87688752" providerId="ADAL" clId="{892A32AE-EB66-43A1-839B-7F9C43F316E5}" dt="2022-04-10T08:12:06.111" v="2219" actId="20577"/>
          <ac:spMkLst>
            <pc:docMk/>
            <pc:sldMk cId="4193643483" sldId="270"/>
            <ac:spMk id="2" creationId="{C0C9DB4B-F08D-4F80-837C-C89844192F36}"/>
          </ac:spMkLst>
        </pc:spChg>
        <pc:spChg chg="mod">
          <ac:chgData name="FAN1 Fangda" userId="af9bd28d-514c-46a1-b76b-ff9e87688752" providerId="ADAL" clId="{892A32AE-EB66-43A1-839B-7F9C43F316E5}" dt="2022-04-10T08:16:02.891" v="2285" actId="20577"/>
          <ac:spMkLst>
            <pc:docMk/>
            <pc:sldMk cId="4193643483" sldId="270"/>
            <ac:spMk id="3" creationId="{48D2403A-7BAC-461C-A3C5-5BDCDDB1AD60}"/>
          </ac:spMkLst>
        </pc:spChg>
        <pc:spChg chg="mod">
          <ac:chgData name="FAN1 Fangda" userId="af9bd28d-514c-46a1-b76b-ff9e87688752" providerId="ADAL" clId="{892A32AE-EB66-43A1-839B-7F9C43F316E5}" dt="2022-04-10T08:12:10.168" v="2237" actId="20577"/>
          <ac:spMkLst>
            <pc:docMk/>
            <pc:sldMk cId="4193643483" sldId="270"/>
            <ac:spMk id="4" creationId="{4858BE28-F5D0-4759-A3AB-BCE39AAE6EF0}"/>
          </ac:spMkLst>
        </pc:spChg>
      </pc:sldChg>
      <pc:sldChg chg="modSp new mod ord">
        <pc:chgData name="FAN1 Fangda" userId="af9bd28d-514c-46a1-b76b-ff9e87688752" providerId="ADAL" clId="{892A32AE-EB66-43A1-839B-7F9C43F316E5}" dt="2022-04-10T08:18:20.726" v="2360" actId="20577"/>
        <pc:sldMkLst>
          <pc:docMk/>
          <pc:sldMk cId="720180537" sldId="271"/>
        </pc:sldMkLst>
        <pc:spChg chg="mod">
          <ac:chgData name="FAN1 Fangda" userId="af9bd28d-514c-46a1-b76b-ff9e87688752" providerId="ADAL" clId="{892A32AE-EB66-43A1-839B-7F9C43F316E5}" dt="2022-04-10T08:18:20.726" v="2360" actId="20577"/>
          <ac:spMkLst>
            <pc:docMk/>
            <pc:sldMk cId="720180537" sldId="271"/>
            <ac:spMk id="2" creationId="{67B95D4B-E196-4C31-8920-81289488676C}"/>
          </ac:spMkLst>
        </pc:spChg>
        <pc:spChg chg="mod">
          <ac:chgData name="FAN1 Fangda" userId="af9bd28d-514c-46a1-b76b-ff9e87688752" providerId="ADAL" clId="{892A32AE-EB66-43A1-839B-7F9C43F316E5}" dt="2022-04-10T08:17:52.512" v="2341" actId="20577"/>
          <ac:spMkLst>
            <pc:docMk/>
            <pc:sldMk cId="720180537" sldId="271"/>
            <ac:spMk id="3" creationId="{B66B5515-EB34-4CAC-A6CB-DB354E211350}"/>
          </ac:spMkLst>
        </pc:spChg>
      </pc:sldChg>
      <pc:sldChg chg="addSp delSp modSp new mod">
        <pc:chgData name="FAN1 Fangda" userId="af9bd28d-514c-46a1-b76b-ff9e87688752" providerId="ADAL" clId="{892A32AE-EB66-43A1-839B-7F9C43F316E5}" dt="2022-04-10T08:23:25.415" v="2486" actId="20577"/>
        <pc:sldMkLst>
          <pc:docMk/>
          <pc:sldMk cId="710967094" sldId="272"/>
        </pc:sldMkLst>
        <pc:spChg chg="mod">
          <ac:chgData name="FAN1 Fangda" userId="af9bd28d-514c-46a1-b76b-ff9e87688752" providerId="ADAL" clId="{892A32AE-EB66-43A1-839B-7F9C43F316E5}" dt="2022-04-10T08:23:25.415" v="2486" actId="20577"/>
          <ac:spMkLst>
            <pc:docMk/>
            <pc:sldMk cId="710967094" sldId="272"/>
            <ac:spMk id="2" creationId="{0FA5714A-5EE1-4D25-97ED-CCA5927B4FA0}"/>
          </ac:spMkLst>
        </pc:spChg>
        <pc:spChg chg="del">
          <ac:chgData name="FAN1 Fangda" userId="af9bd28d-514c-46a1-b76b-ff9e87688752" providerId="ADAL" clId="{892A32AE-EB66-43A1-839B-7F9C43F316E5}" dt="2022-04-10T08:19:27.202" v="2413" actId="3680"/>
          <ac:spMkLst>
            <pc:docMk/>
            <pc:sldMk cId="710967094" sldId="272"/>
            <ac:spMk id="3" creationId="{4384D924-0159-49EB-B12A-320C9A080ADF}"/>
          </ac:spMkLst>
        </pc:spChg>
        <pc:spChg chg="mod">
          <ac:chgData name="FAN1 Fangda" userId="af9bd28d-514c-46a1-b76b-ff9e87688752" providerId="ADAL" clId="{892A32AE-EB66-43A1-839B-7F9C43F316E5}" dt="2022-04-10T08:18:57.825" v="2412" actId="20577"/>
          <ac:spMkLst>
            <pc:docMk/>
            <pc:sldMk cId="710967094" sldId="272"/>
            <ac:spMk id="4" creationId="{D510150D-520F-478B-B126-AEAADEA04B28}"/>
          </ac:spMkLst>
        </pc:spChg>
        <pc:graphicFrameChg chg="add mod ord modGraphic">
          <ac:chgData name="FAN1 Fangda" userId="af9bd28d-514c-46a1-b76b-ff9e87688752" providerId="ADAL" clId="{892A32AE-EB66-43A1-839B-7F9C43F316E5}" dt="2022-04-10T08:22:10.395" v="2477" actId="20577"/>
          <ac:graphicFrameMkLst>
            <pc:docMk/>
            <pc:sldMk cId="710967094" sldId="272"/>
            <ac:graphicFrameMk id="5" creationId="{7E6820F9-0F1D-4E6F-8734-BFB7CD289BA3}"/>
          </ac:graphicFrameMkLst>
        </pc:graphicFrameChg>
      </pc:sldChg>
      <pc:sldChg chg="modSp new mod ord">
        <pc:chgData name="FAN1 Fangda" userId="af9bd28d-514c-46a1-b76b-ff9e87688752" providerId="ADAL" clId="{892A32AE-EB66-43A1-839B-7F9C43F316E5}" dt="2022-04-10T08:25:15.333" v="2509"/>
        <pc:sldMkLst>
          <pc:docMk/>
          <pc:sldMk cId="173917397" sldId="273"/>
        </pc:sldMkLst>
        <pc:spChg chg="mod">
          <ac:chgData name="FAN1 Fangda" userId="af9bd28d-514c-46a1-b76b-ff9e87688752" providerId="ADAL" clId="{892A32AE-EB66-43A1-839B-7F9C43F316E5}" dt="2022-04-10T08:25:05.158" v="2507" actId="20577"/>
          <ac:spMkLst>
            <pc:docMk/>
            <pc:sldMk cId="173917397" sldId="273"/>
            <ac:spMk id="2" creationId="{D3567726-2675-4DD6-9AB8-B2C7796BC1D7}"/>
          </ac:spMkLst>
        </pc:spChg>
      </pc:sldChg>
      <pc:sldChg chg="addSp delSp modSp new mod">
        <pc:chgData name="FAN1 Fangda" userId="af9bd28d-514c-46a1-b76b-ff9e87688752" providerId="ADAL" clId="{892A32AE-EB66-43A1-839B-7F9C43F316E5}" dt="2022-04-10T08:28:23.555" v="2705" actId="1076"/>
        <pc:sldMkLst>
          <pc:docMk/>
          <pc:sldMk cId="1591969466" sldId="274"/>
        </pc:sldMkLst>
        <pc:spChg chg="mod">
          <ac:chgData name="FAN1 Fangda" userId="af9bd28d-514c-46a1-b76b-ff9e87688752" providerId="ADAL" clId="{892A32AE-EB66-43A1-839B-7F9C43F316E5}" dt="2022-04-10T08:26:50.342" v="2560" actId="20577"/>
          <ac:spMkLst>
            <pc:docMk/>
            <pc:sldMk cId="1591969466" sldId="274"/>
            <ac:spMk id="2" creationId="{93FD3C48-D1FF-45D7-B076-312B76AF15FC}"/>
          </ac:spMkLst>
        </pc:spChg>
        <pc:spChg chg="del">
          <ac:chgData name="FAN1 Fangda" userId="af9bd28d-514c-46a1-b76b-ff9e87688752" providerId="ADAL" clId="{892A32AE-EB66-43A1-839B-7F9C43F316E5}" dt="2022-04-10T08:25:37.292" v="2529" actId="3680"/>
          <ac:spMkLst>
            <pc:docMk/>
            <pc:sldMk cId="1591969466" sldId="274"/>
            <ac:spMk id="3" creationId="{C03AD2AF-1C36-48A6-ABCE-B47432E5C858}"/>
          </ac:spMkLst>
        </pc:spChg>
        <pc:spChg chg="mod">
          <ac:chgData name="FAN1 Fangda" userId="af9bd28d-514c-46a1-b76b-ff9e87688752" providerId="ADAL" clId="{892A32AE-EB66-43A1-839B-7F9C43F316E5}" dt="2022-04-10T08:27:11.072" v="2620" actId="20577"/>
          <ac:spMkLst>
            <pc:docMk/>
            <pc:sldMk cId="1591969466" sldId="274"/>
            <ac:spMk id="4" creationId="{88B39A4F-E7CC-4B10-AB77-B29B7294829B}"/>
          </ac:spMkLst>
        </pc:spChg>
        <pc:spChg chg="add del mod">
          <ac:chgData name="FAN1 Fangda" userId="af9bd28d-514c-46a1-b76b-ff9e87688752" providerId="ADAL" clId="{892A32AE-EB66-43A1-839B-7F9C43F316E5}" dt="2022-04-10T08:27:29.092" v="2622" actId="3680"/>
          <ac:spMkLst>
            <pc:docMk/>
            <pc:sldMk cId="1591969466" sldId="274"/>
            <ac:spMk id="7" creationId="{41F07DF3-1A40-429E-96EC-2BD25142C8B9}"/>
          </ac:spMkLst>
        </pc:spChg>
        <pc:spChg chg="add del mod">
          <ac:chgData name="FAN1 Fangda" userId="af9bd28d-514c-46a1-b76b-ff9e87688752" providerId="ADAL" clId="{892A32AE-EB66-43A1-839B-7F9C43F316E5}" dt="2022-04-10T08:27:45.179" v="2624" actId="3680"/>
          <ac:spMkLst>
            <pc:docMk/>
            <pc:sldMk cId="1591969466" sldId="274"/>
            <ac:spMk id="10" creationId="{78E31EC2-1E47-486B-A315-6FBC0B1DED5E}"/>
          </ac:spMkLst>
        </pc:spChg>
        <pc:graphicFrameChg chg="add del mod ord modGraphic">
          <ac:chgData name="FAN1 Fangda" userId="af9bd28d-514c-46a1-b76b-ff9e87688752" providerId="ADAL" clId="{892A32AE-EB66-43A1-839B-7F9C43F316E5}" dt="2022-04-10T08:27:14.297" v="2621" actId="478"/>
          <ac:graphicFrameMkLst>
            <pc:docMk/>
            <pc:sldMk cId="1591969466" sldId="274"/>
            <ac:graphicFrameMk id="5" creationId="{77B6F82E-5765-4B00-AB17-B21EC0765ABF}"/>
          </ac:graphicFrameMkLst>
        </pc:graphicFrameChg>
        <pc:graphicFrameChg chg="add del mod ord modGraphic">
          <ac:chgData name="FAN1 Fangda" userId="af9bd28d-514c-46a1-b76b-ff9e87688752" providerId="ADAL" clId="{892A32AE-EB66-43A1-839B-7F9C43F316E5}" dt="2022-04-10T08:27:38.264" v="2623" actId="478"/>
          <ac:graphicFrameMkLst>
            <pc:docMk/>
            <pc:sldMk cId="1591969466" sldId="274"/>
            <ac:graphicFrameMk id="8" creationId="{EDE98CF1-EBD7-41A0-8466-C008BDCE5859}"/>
          </ac:graphicFrameMkLst>
        </pc:graphicFrameChg>
        <pc:graphicFrameChg chg="add mod ord modGraphic">
          <ac:chgData name="FAN1 Fangda" userId="af9bd28d-514c-46a1-b76b-ff9e87688752" providerId="ADAL" clId="{892A32AE-EB66-43A1-839B-7F9C43F316E5}" dt="2022-04-10T08:28:23.555" v="2705" actId="1076"/>
          <ac:graphicFrameMkLst>
            <pc:docMk/>
            <pc:sldMk cId="1591969466" sldId="274"/>
            <ac:graphicFrameMk id="11" creationId="{95059497-2AD7-4F0B-89BE-11DC5FFAB5C2}"/>
          </ac:graphicFrameMkLst>
        </pc:graphicFrameChg>
      </pc:sldChg>
      <pc:sldChg chg="new">
        <pc:chgData name="FAN1 Fangda" userId="af9bd28d-514c-46a1-b76b-ff9e87688752" providerId="ADAL" clId="{892A32AE-EB66-43A1-839B-7F9C43F316E5}" dt="2022-04-10T08:28:38.242" v="2707" actId="680"/>
        <pc:sldMkLst>
          <pc:docMk/>
          <pc:sldMk cId="2888882237" sldId="275"/>
        </pc:sldMkLst>
      </pc:sldChg>
      <pc:sldChg chg="new">
        <pc:chgData name="FAN1 Fangda" userId="af9bd28d-514c-46a1-b76b-ff9e87688752" providerId="ADAL" clId="{892A32AE-EB66-43A1-839B-7F9C43F316E5}" dt="2022-04-10T08:28:42.492" v="2708" actId="680"/>
        <pc:sldMkLst>
          <pc:docMk/>
          <pc:sldMk cId="1020842454" sldId="276"/>
        </pc:sldMkLst>
      </pc:sldChg>
      <pc:sldChg chg="new">
        <pc:chgData name="FAN1 Fangda" userId="af9bd28d-514c-46a1-b76b-ff9e87688752" providerId="ADAL" clId="{892A32AE-EB66-43A1-839B-7F9C43F316E5}" dt="2022-04-10T08:28:45.640" v="2709" actId="680"/>
        <pc:sldMkLst>
          <pc:docMk/>
          <pc:sldMk cId="2288807923" sldId="277"/>
        </pc:sldMkLst>
      </pc:sldChg>
      <pc:sldChg chg="new">
        <pc:chgData name="FAN1 Fangda" userId="af9bd28d-514c-46a1-b76b-ff9e87688752" providerId="ADAL" clId="{892A32AE-EB66-43A1-839B-7F9C43F316E5}" dt="2022-04-10T08:28:48.273" v="2710" actId="680"/>
        <pc:sldMkLst>
          <pc:docMk/>
          <pc:sldMk cId="212366884" sldId="278"/>
        </pc:sldMkLst>
      </pc:sldChg>
    </pc:docChg>
  </pc:docChgLst>
  <pc:docChgLst>
    <pc:chgData name="FAN1 Fangda" userId="af9bd28d-514c-46a1-b76b-ff9e87688752" providerId="ADAL" clId="{1FB2E4DD-D903-43B4-A4F5-AE8F6B53807F}"/>
    <pc:docChg chg="undo custSel addSld delSld modSld sldOrd">
      <pc:chgData name="FAN1 Fangda" userId="af9bd28d-514c-46a1-b76b-ff9e87688752" providerId="ADAL" clId="{1FB2E4DD-D903-43B4-A4F5-AE8F6B53807F}" dt="2022-04-10T16:18:57.568" v="2828" actId="47"/>
      <pc:docMkLst>
        <pc:docMk/>
      </pc:docMkLst>
      <pc:sldChg chg="modSp">
        <pc:chgData name="FAN1 Fangda" userId="af9bd28d-514c-46a1-b76b-ff9e87688752" providerId="ADAL" clId="{1FB2E4DD-D903-43B4-A4F5-AE8F6B53807F}" dt="2022-04-10T14:53:42.608" v="1094" actId="20577"/>
        <pc:sldMkLst>
          <pc:docMk/>
          <pc:sldMk cId="263784652" sldId="258"/>
        </pc:sldMkLst>
        <pc:graphicFrameChg chg="mod">
          <ac:chgData name="FAN1 Fangda" userId="af9bd28d-514c-46a1-b76b-ff9e87688752" providerId="ADAL" clId="{1FB2E4DD-D903-43B4-A4F5-AE8F6B53807F}" dt="2022-04-10T14:53:42.608" v="1094" actId="20577"/>
          <ac:graphicFrameMkLst>
            <pc:docMk/>
            <pc:sldMk cId="263784652" sldId="258"/>
            <ac:graphicFrameMk id="4" creationId="{FF3F0D82-0AA6-45C3-8367-955CBFA02ED6}"/>
          </ac:graphicFrameMkLst>
        </pc:graphicFrameChg>
      </pc:sldChg>
      <pc:sldChg chg="del">
        <pc:chgData name="FAN1 Fangda" userId="af9bd28d-514c-46a1-b76b-ff9e87688752" providerId="ADAL" clId="{1FB2E4DD-D903-43B4-A4F5-AE8F6B53807F}" dt="2022-04-10T15:49:55.114" v="2421" actId="47"/>
        <pc:sldMkLst>
          <pc:docMk/>
          <pc:sldMk cId="349985651" sldId="259"/>
        </pc:sldMkLst>
      </pc:sldChg>
      <pc:sldChg chg="addSp delSp del mod">
        <pc:chgData name="FAN1 Fangda" userId="af9bd28d-514c-46a1-b76b-ff9e87688752" providerId="ADAL" clId="{1FB2E4DD-D903-43B4-A4F5-AE8F6B53807F}" dt="2022-04-10T15:47:16.093" v="2391" actId="47"/>
        <pc:sldMkLst>
          <pc:docMk/>
          <pc:sldMk cId="545070137" sldId="260"/>
        </pc:sldMkLst>
        <pc:picChg chg="add del">
          <ac:chgData name="FAN1 Fangda" userId="af9bd28d-514c-46a1-b76b-ff9e87688752" providerId="ADAL" clId="{1FB2E4DD-D903-43B4-A4F5-AE8F6B53807F}" dt="2022-04-10T15:33:22.360" v="2069" actId="21"/>
          <ac:picMkLst>
            <pc:docMk/>
            <pc:sldMk cId="545070137" sldId="260"/>
            <ac:picMk id="5" creationId="{28285390-FA89-4D7C-BE9F-A0C54A765B39}"/>
          </ac:picMkLst>
        </pc:picChg>
      </pc:sldChg>
      <pc:sldChg chg="addSp modSp mod">
        <pc:chgData name="FAN1 Fangda" userId="af9bd28d-514c-46a1-b76b-ff9e87688752" providerId="ADAL" clId="{1FB2E4DD-D903-43B4-A4F5-AE8F6B53807F}" dt="2022-04-10T16:03:10.410" v="2677" actId="20577"/>
        <pc:sldMkLst>
          <pc:docMk/>
          <pc:sldMk cId="885716036" sldId="262"/>
        </pc:sldMkLst>
        <pc:spChg chg="mod">
          <ac:chgData name="FAN1 Fangda" userId="af9bd28d-514c-46a1-b76b-ff9e87688752" providerId="ADAL" clId="{1FB2E4DD-D903-43B4-A4F5-AE8F6B53807F}" dt="2022-04-10T16:03:07.341" v="2676" actId="20577"/>
          <ac:spMkLst>
            <pc:docMk/>
            <pc:sldMk cId="885716036" sldId="262"/>
            <ac:spMk id="3" creationId="{A6084C28-B1AE-4274-85BE-1B0B1CB8B81A}"/>
          </ac:spMkLst>
        </pc:spChg>
        <pc:spChg chg="add mod ord">
          <ac:chgData name="FAN1 Fangda" userId="af9bd28d-514c-46a1-b76b-ff9e87688752" providerId="ADAL" clId="{1FB2E4DD-D903-43B4-A4F5-AE8F6B53807F}" dt="2022-04-10T16:00:05.485" v="2661" actId="1076"/>
          <ac:spMkLst>
            <pc:docMk/>
            <pc:sldMk cId="885716036" sldId="262"/>
            <ac:spMk id="5" creationId="{59C35999-6FE8-40A5-AAA4-4C3DD6BF5F55}"/>
          </ac:spMkLst>
        </pc:spChg>
        <pc:spChg chg="add mod">
          <ac:chgData name="FAN1 Fangda" userId="af9bd28d-514c-46a1-b76b-ff9e87688752" providerId="ADAL" clId="{1FB2E4DD-D903-43B4-A4F5-AE8F6B53807F}" dt="2022-04-10T16:03:10.410" v="2677" actId="20577"/>
          <ac:spMkLst>
            <pc:docMk/>
            <pc:sldMk cId="885716036" sldId="262"/>
            <ac:spMk id="6" creationId="{70C4D6CE-3D3B-46A8-9B9D-BA37E7AF6D0C}"/>
          </ac:spMkLst>
        </pc:spChg>
        <pc:graphicFrameChg chg="add mod">
          <ac:chgData name="FAN1 Fangda" userId="af9bd28d-514c-46a1-b76b-ff9e87688752" providerId="ADAL" clId="{1FB2E4DD-D903-43B4-A4F5-AE8F6B53807F}" dt="2022-04-10T15:57:28.412" v="2605" actId="14100"/>
          <ac:graphicFrameMkLst>
            <pc:docMk/>
            <pc:sldMk cId="885716036" sldId="262"/>
            <ac:graphicFrameMk id="4" creationId="{AC05455F-7FBA-4AB9-8CAB-48000B64788D}"/>
          </ac:graphicFrameMkLst>
        </pc:graphicFrameChg>
      </pc:sldChg>
      <pc:sldChg chg="modSp mod">
        <pc:chgData name="FAN1 Fangda" userId="af9bd28d-514c-46a1-b76b-ff9e87688752" providerId="ADAL" clId="{1FB2E4DD-D903-43B4-A4F5-AE8F6B53807F}" dt="2022-04-10T16:02:32.934" v="2670" actId="207"/>
        <pc:sldMkLst>
          <pc:docMk/>
          <pc:sldMk cId="432789421" sldId="264"/>
        </pc:sldMkLst>
        <pc:spChg chg="mod">
          <ac:chgData name="FAN1 Fangda" userId="af9bd28d-514c-46a1-b76b-ff9e87688752" providerId="ADAL" clId="{1FB2E4DD-D903-43B4-A4F5-AE8F6B53807F}" dt="2022-04-10T13:36:51.947" v="147" actId="20577"/>
          <ac:spMkLst>
            <pc:docMk/>
            <pc:sldMk cId="432789421" sldId="264"/>
            <ac:spMk id="2" creationId="{7D44C01D-B59D-4160-AA07-E8708D99A4D3}"/>
          </ac:spMkLst>
        </pc:spChg>
        <pc:graphicFrameChg chg="mod modGraphic">
          <ac:chgData name="FAN1 Fangda" userId="af9bd28d-514c-46a1-b76b-ff9e87688752" providerId="ADAL" clId="{1FB2E4DD-D903-43B4-A4F5-AE8F6B53807F}" dt="2022-04-10T16:02:32.934" v="2670" actId="207"/>
          <ac:graphicFrameMkLst>
            <pc:docMk/>
            <pc:sldMk cId="432789421" sldId="264"/>
            <ac:graphicFrameMk id="5" creationId="{DE95D6A8-D41B-4CEA-9B41-6D7F2752AC3D}"/>
          </ac:graphicFrameMkLst>
        </pc:graphicFrameChg>
      </pc:sldChg>
      <pc:sldChg chg="modSp mod">
        <pc:chgData name="FAN1 Fangda" userId="af9bd28d-514c-46a1-b76b-ff9e87688752" providerId="ADAL" clId="{1FB2E4DD-D903-43B4-A4F5-AE8F6B53807F}" dt="2022-04-10T16:11:12.890" v="2681" actId="1076"/>
        <pc:sldMkLst>
          <pc:docMk/>
          <pc:sldMk cId="2065546334" sldId="265"/>
        </pc:sldMkLst>
        <pc:spChg chg="mod">
          <ac:chgData name="FAN1 Fangda" userId="af9bd28d-514c-46a1-b76b-ff9e87688752" providerId="ADAL" clId="{1FB2E4DD-D903-43B4-A4F5-AE8F6B53807F}" dt="2022-04-10T13:37:13.333" v="151" actId="14100"/>
          <ac:spMkLst>
            <pc:docMk/>
            <pc:sldMk cId="2065546334" sldId="265"/>
            <ac:spMk id="2" creationId="{2072D01C-7AAB-4C0E-9D9C-232554DE450E}"/>
          </ac:spMkLst>
        </pc:spChg>
        <pc:spChg chg="mod">
          <ac:chgData name="FAN1 Fangda" userId="af9bd28d-514c-46a1-b76b-ff9e87688752" providerId="ADAL" clId="{1FB2E4DD-D903-43B4-A4F5-AE8F6B53807F}" dt="2022-04-10T13:35:06.247" v="80" actId="20577"/>
          <ac:spMkLst>
            <pc:docMk/>
            <pc:sldMk cId="2065546334" sldId="265"/>
            <ac:spMk id="4" creationId="{CFDE1E35-218D-4C13-BD1A-5C696FE1C563}"/>
          </ac:spMkLst>
        </pc:spChg>
        <pc:picChg chg="mod">
          <ac:chgData name="FAN1 Fangda" userId="af9bd28d-514c-46a1-b76b-ff9e87688752" providerId="ADAL" clId="{1FB2E4DD-D903-43B4-A4F5-AE8F6B53807F}" dt="2022-04-10T16:11:00.851" v="2679" actId="1076"/>
          <ac:picMkLst>
            <pc:docMk/>
            <pc:sldMk cId="2065546334" sldId="265"/>
            <ac:picMk id="8" creationId="{159A872D-96C9-4211-9CBB-5AEB61916EB4}"/>
          </ac:picMkLst>
        </pc:picChg>
        <pc:picChg chg="mod">
          <ac:chgData name="FAN1 Fangda" userId="af9bd28d-514c-46a1-b76b-ff9e87688752" providerId="ADAL" clId="{1FB2E4DD-D903-43B4-A4F5-AE8F6B53807F}" dt="2022-04-10T16:11:12.890" v="2681" actId="1076"/>
          <ac:picMkLst>
            <pc:docMk/>
            <pc:sldMk cId="2065546334" sldId="265"/>
            <ac:picMk id="16" creationId="{4E252CDA-2A05-404E-9762-A0C6F5647DBE}"/>
          </ac:picMkLst>
        </pc:picChg>
      </pc:sldChg>
      <pc:sldChg chg="modSp mod">
        <pc:chgData name="FAN1 Fangda" userId="af9bd28d-514c-46a1-b76b-ff9e87688752" providerId="ADAL" clId="{1FB2E4DD-D903-43B4-A4F5-AE8F6B53807F}" dt="2022-04-10T16:12:32.132" v="2788" actId="20577"/>
        <pc:sldMkLst>
          <pc:docMk/>
          <pc:sldMk cId="1867150773" sldId="266"/>
        </pc:sldMkLst>
        <pc:spChg chg="mod">
          <ac:chgData name="FAN1 Fangda" userId="af9bd28d-514c-46a1-b76b-ff9e87688752" providerId="ADAL" clId="{1FB2E4DD-D903-43B4-A4F5-AE8F6B53807F}" dt="2022-04-10T16:12:32.132" v="2788" actId="20577"/>
          <ac:spMkLst>
            <pc:docMk/>
            <pc:sldMk cId="1867150773" sldId="266"/>
            <ac:spMk id="3" creationId="{D5C0E957-F7FA-4035-A684-844E3D51DE34}"/>
          </ac:spMkLst>
        </pc:spChg>
      </pc:sldChg>
      <pc:sldChg chg="addSp modSp mod modAnim">
        <pc:chgData name="FAN1 Fangda" userId="af9bd28d-514c-46a1-b76b-ff9e87688752" providerId="ADAL" clId="{1FB2E4DD-D903-43B4-A4F5-AE8F6B53807F}" dt="2022-04-10T14:49:05.712" v="1022" actId="20577"/>
        <pc:sldMkLst>
          <pc:docMk/>
          <pc:sldMk cId="1117349052" sldId="267"/>
        </pc:sldMkLst>
        <pc:spChg chg="mod">
          <ac:chgData name="FAN1 Fangda" userId="af9bd28d-514c-46a1-b76b-ff9e87688752" providerId="ADAL" clId="{1FB2E4DD-D903-43B4-A4F5-AE8F6B53807F}" dt="2022-04-10T13:58:41.410" v="612" actId="20577"/>
          <ac:spMkLst>
            <pc:docMk/>
            <pc:sldMk cId="1117349052" sldId="267"/>
            <ac:spMk id="2" creationId="{C3151C38-A2C5-48DF-8994-3D028F2EBE96}"/>
          </ac:spMkLst>
        </pc:spChg>
        <pc:spChg chg="mod">
          <ac:chgData name="FAN1 Fangda" userId="af9bd28d-514c-46a1-b76b-ff9e87688752" providerId="ADAL" clId="{1FB2E4DD-D903-43B4-A4F5-AE8F6B53807F}" dt="2022-04-10T14:11:42.489" v="675" actId="20577"/>
          <ac:spMkLst>
            <pc:docMk/>
            <pc:sldMk cId="1117349052" sldId="267"/>
            <ac:spMk id="3" creationId="{D70CF940-3B8A-4E27-8B12-7784ADD24E07}"/>
          </ac:spMkLst>
        </pc:spChg>
        <pc:spChg chg="mod">
          <ac:chgData name="FAN1 Fangda" userId="af9bd28d-514c-46a1-b76b-ff9e87688752" providerId="ADAL" clId="{1FB2E4DD-D903-43B4-A4F5-AE8F6B53807F}" dt="2022-04-10T14:49:05.712" v="1022" actId="20577"/>
          <ac:spMkLst>
            <pc:docMk/>
            <pc:sldMk cId="1117349052" sldId="267"/>
            <ac:spMk id="4" creationId="{CB9EC799-26DE-4738-8C95-BB9C3A71E30C}"/>
          </ac:spMkLst>
        </pc:spChg>
        <pc:spChg chg="mod">
          <ac:chgData name="FAN1 Fangda" userId="af9bd28d-514c-46a1-b76b-ff9e87688752" providerId="ADAL" clId="{1FB2E4DD-D903-43B4-A4F5-AE8F6B53807F}" dt="2022-04-10T14:11:46.859" v="676" actId="1076"/>
          <ac:spMkLst>
            <pc:docMk/>
            <pc:sldMk cId="1117349052" sldId="267"/>
            <ac:spMk id="5" creationId="{4A6699B2-4E27-4E5B-A9A1-4C35F44DD359}"/>
          </ac:spMkLst>
        </pc:spChg>
        <pc:spChg chg="mod">
          <ac:chgData name="FAN1 Fangda" userId="af9bd28d-514c-46a1-b76b-ff9e87688752" providerId="ADAL" clId="{1FB2E4DD-D903-43B4-A4F5-AE8F6B53807F}" dt="2022-04-10T14:11:49.199" v="677" actId="1076"/>
          <ac:spMkLst>
            <pc:docMk/>
            <pc:sldMk cId="1117349052" sldId="267"/>
            <ac:spMk id="6" creationId="{CB33A205-ABE3-43B6-84F5-E6CB5775E7D3}"/>
          </ac:spMkLst>
        </pc:spChg>
        <pc:spChg chg="add mod">
          <ac:chgData name="FAN1 Fangda" userId="af9bd28d-514c-46a1-b76b-ff9e87688752" providerId="ADAL" clId="{1FB2E4DD-D903-43B4-A4F5-AE8F6B53807F}" dt="2022-04-10T14:12:54.379" v="711" actId="20577"/>
          <ac:spMkLst>
            <pc:docMk/>
            <pc:sldMk cId="1117349052" sldId="267"/>
            <ac:spMk id="7" creationId="{C0885A86-4099-473C-8403-C9EE154EAD36}"/>
          </ac:spMkLst>
        </pc:spChg>
        <pc:spChg chg="add mod">
          <ac:chgData name="FAN1 Fangda" userId="af9bd28d-514c-46a1-b76b-ff9e87688752" providerId="ADAL" clId="{1FB2E4DD-D903-43B4-A4F5-AE8F6B53807F}" dt="2022-04-10T14:12:32.015" v="704" actId="1076"/>
          <ac:spMkLst>
            <pc:docMk/>
            <pc:sldMk cId="1117349052" sldId="267"/>
            <ac:spMk id="8" creationId="{50024B86-6575-448C-B362-3F94CCC21394}"/>
          </ac:spMkLst>
        </pc:spChg>
        <pc:spChg chg="add mod">
          <ac:chgData name="FAN1 Fangda" userId="af9bd28d-514c-46a1-b76b-ff9e87688752" providerId="ADAL" clId="{1FB2E4DD-D903-43B4-A4F5-AE8F6B53807F}" dt="2022-04-10T14:12:43.443" v="706" actId="1076"/>
          <ac:spMkLst>
            <pc:docMk/>
            <pc:sldMk cId="1117349052" sldId="267"/>
            <ac:spMk id="9" creationId="{48136F36-EF09-4D2D-A831-6091C5F04788}"/>
          </ac:spMkLst>
        </pc:spChg>
        <pc:spChg chg="add mod">
          <ac:chgData name="FAN1 Fangda" userId="af9bd28d-514c-46a1-b76b-ff9e87688752" providerId="ADAL" clId="{1FB2E4DD-D903-43B4-A4F5-AE8F6B53807F}" dt="2022-04-10T14:14:12.245" v="715" actId="208"/>
          <ac:spMkLst>
            <pc:docMk/>
            <pc:sldMk cId="1117349052" sldId="267"/>
            <ac:spMk id="10" creationId="{D5DD7A2F-C8A7-4446-B0FD-80ABA76B96D2}"/>
          </ac:spMkLst>
        </pc:spChg>
      </pc:sldChg>
      <pc:sldChg chg="addSp delSp modSp mod modNotesTx">
        <pc:chgData name="FAN1 Fangda" userId="af9bd28d-514c-46a1-b76b-ff9e87688752" providerId="ADAL" clId="{1FB2E4DD-D903-43B4-A4F5-AE8F6B53807F}" dt="2022-04-10T15:35:47.831" v="2075" actId="20577"/>
        <pc:sldMkLst>
          <pc:docMk/>
          <pc:sldMk cId="2252323398" sldId="268"/>
        </pc:sldMkLst>
        <pc:spChg chg="mod">
          <ac:chgData name="FAN1 Fangda" userId="af9bd28d-514c-46a1-b76b-ff9e87688752" providerId="ADAL" clId="{1FB2E4DD-D903-43B4-A4F5-AE8F6B53807F}" dt="2022-04-10T15:35:47.831" v="2075" actId="20577"/>
          <ac:spMkLst>
            <pc:docMk/>
            <pc:sldMk cId="2252323398" sldId="268"/>
            <ac:spMk id="2" creationId="{0777F226-B53B-4DAF-B724-34F0D8CEDD87}"/>
          </ac:spMkLst>
        </pc:spChg>
        <pc:spChg chg="del">
          <ac:chgData name="FAN1 Fangda" userId="af9bd28d-514c-46a1-b76b-ff9e87688752" providerId="ADAL" clId="{1FB2E4DD-D903-43B4-A4F5-AE8F6B53807F}" dt="2022-04-10T14:22:30.001" v="859" actId="478"/>
          <ac:spMkLst>
            <pc:docMk/>
            <pc:sldMk cId="2252323398" sldId="268"/>
            <ac:spMk id="3" creationId="{CD52E7EA-4771-4611-AD62-064113D07E1C}"/>
          </ac:spMkLst>
        </pc:spChg>
        <pc:spChg chg="mod">
          <ac:chgData name="FAN1 Fangda" userId="af9bd28d-514c-46a1-b76b-ff9e87688752" providerId="ADAL" clId="{1FB2E4DD-D903-43B4-A4F5-AE8F6B53807F}" dt="2022-04-10T14:49:30.834" v="1046" actId="20577"/>
          <ac:spMkLst>
            <pc:docMk/>
            <pc:sldMk cId="2252323398" sldId="268"/>
            <ac:spMk id="4" creationId="{88F11DC8-7875-4AA6-876F-55282D41119A}"/>
          </ac:spMkLst>
        </pc:spChg>
        <pc:spChg chg="mod topLvl">
          <ac:chgData name="FAN1 Fangda" userId="af9bd28d-514c-46a1-b76b-ff9e87688752" providerId="ADAL" clId="{1FB2E4DD-D903-43B4-A4F5-AE8F6B53807F}" dt="2022-04-10T14:32:57.077" v="930" actId="207"/>
          <ac:spMkLst>
            <pc:docMk/>
            <pc:sldMk cId="2252323398" sldId="268"/>
            <ac:spMk id="5" creationId="{7F22632E-3CDD-4466-A422-A61A8F8B2BD3}"/>
          </ac:spMkLst>
        </pc:spChg>
        <pc:spChg chg="mod topLvl">
          <ac:chgData name="FAN1 Fangda" userId="af9bd28d-514c-46a1-b76b-ff9e87688752" providerId="ADAL" clId="{1FB2E4DD-D903-43B4-A4F5-AE8F6B53807F}" dt="2022-04-10T14:32:57.077" v="930" actId="207"/>
          <ac:spMkLst>
            <pc:docMk/>
            <pc:sldMk cId="2252323398" sldId="268"/>
            <ac:spMk id="6" creationId="{57F5E843-D6A6-4A85-B1BC-3F956B0875F2}"/>
          </ac:spMkLst>
        </pc:spChg>
        <pc:spChg chg="mod topLvl">
          <ac:chgData name="FAN1 Fangda" userId="af9bd28d-514c-46a1-b76b-ff9e87688752" providerId="ADAL" clId="{1FB2E4DD-D903-43B4-A4F5-AE8F6B53807F}" dt="2022-04-10T14:32:57.077" v="930" actId="207"/>
          <ac:spMkLst>
            <pc:docMk/>
            <pc:sldMk cId="2252323398" sldId="268"/>
            <ac:spMk id="7" creationId="{89B6F383-D870-4ABC-B063-C49EFDFD3253}"/>
          </ac:spMkLst>
        </pc:spChg>
        <pc:spChg chg="mod topLvl">
          <ac:chgData name="FAN1 Fangda" userId="af9bd28d-514c-46a1-b76b-ff9e87688752" providerId="ADAL" clId="{1FB2E4DD-D903-43B4-A4F5-AE8F6B53807F}" dt="2022-04-10T14:32:57.077" v="930" actId="207"/>
          <ac:spMkLst>
            <pc:docMk/>
            <pc:sldMk cId="2252323398" sldId="268"/>
            <ac:spMk id="8" creationId="{4810B767-EB3D-4DC7-93BC-249654E89B83}"/>
          </ac:spMkLst>
        </pc:spChg>
        <pc:spChg chg="mod topLvl">
          <ac:chgData name="FAN1 Fangda" userId="af9bd28d-514c-46a1-b76b-ff9e87688752" providerId="ADAL" clId="{1FB2E4DD-D903-43B4-A4F5-AE8F6B53807F}" dt="2022-04-10T14:32:57.077" v="930" actId="207"/>
          <ac:spMkLst>
            <pc:docMk/>
            <pc:sldMk cId="2252323398" sldId="268"/>
            <ac:spMk id="9" creationId="{E9A8671D-49AD-4ECC-9B86-8B057AD7F549}"/>
          </ac:spMkLst>
        </pc:spChg>
        <pc:spChg chg="mod topLvl">
          <ac:chgData name="FAN1 Fangda" userId="af9bd28d-514c-46a1-b76b-ff9e87688752" providerId="ADAL" clId="{1FB2E4DD-D903-43B4-A4F5-AE8F6B53807F}" dt="2022-04-10T14:32:57.077" v="930" actId="207"/>
          <ac:spMkLst>
            <pc:docMk/>
            <pc:sldMk cId="2252323398" sldId="268"/>
            <ac:spMk id="10" creationId="{C7E174FB-A31E-466F-9E0D-91B54844B6F3}"/>
          </ac:spMkLst>
        </pc:spChg>
        <pc:spChg chg="mod topLvl">
          <ac:chgData name="FAN1 Fangda" userId="af9bd28d-514c-46a1-b76b-ff9e87688752" providerId="ADAL" clId="{1FB2E4DD-D903-43B4-A4F5-AE8F6B53807F}" dt="2022-04-10T14:32:57.077" v="930" actId="207"/>
          <ac:spMkLst>
            <pc:docMk/>
            <pc:sldMk cId="2252323398" sldId="268"/>
            <ac:spMk id="11" creationId="{75C0A961-877A-4FF9-8426-C8EBD15B4889}"/>
          </ac:spMkLst>
        </pc:spChg>
        <pc:spChg chg="mod topLvl">
          <ac:chgData name="FAN1 Fangda" userId="af9bd28d-514c-46a1-b76b-ff9e87688752" providerId="ADAL" clId="{1FB2E4DD-D903-43B4-A4F5-AE8F6B53807F}" dt="2022-04-10T14:32:57.077" v="930" actId="207"/>
          <ac:spMkLst>
            <pc:docMk/>
            <pc:sldMk cId="2252323398" sldId="268"/>
            <ac:spMk id="12" creationId="{69FBC277-6CE5-4DAA-821E-954AB1A0916B}"/>
          </ac:spMkLst>
        </pc:spChg>
        <pc:spChg chg="mod topLvl">
          <ac:chgData name="FAN1 Fangda" userId="af9bd28d-514c-46a1-b76b-ff9e87688752" providerId="ADAL" clId="{1FB2E4DD-D903-43B4-A4F5-AE8F6B53807F}" dt="2022-04-10T14:32:57.077" v="930" actId="207"/>
          <ac:spMkLst>
            <pc:docMk/>
            <pc:sldMk cId="2252323398" sldId="268"/>
            <ac:spMk id="13" creationId="{2521602A-5574-40B7-BEF8-7591035CFBAB}"/>
          </ac:spMkLst>
        </pc:spChg>
        <pc:spChg chg="mod topLvl">
          <ac:chgData name="FAN1 Fangda" userId="af9bd28d-514c-46a1-b76b-ff9e87688752" providerId="ADAL" clId="{1FB2E4DD-D903-43B4-A4F5-AE8F6B53807F}" dt="2022-04-10T14:32:57.077" v="930" actId="207"/>
          <ac:spMkLst>
            <pc:docMk/>
            <pc:sldMk cId="2252323398" sldId="268"/>
            <ac:spMk id="14" creationId="{D4508672-1BBC-4F97-9907-1F3D5C0A95C1}"/>
          </ac:spMkLst>
        </pc:spChg>
        <pc:spChg chg="mod topLvl">
          <ac:chgData name="FAN1 Fangda" userId="af9bd28d-514c-46a1-b76b-ff9e87688752" providerId="ADAL" clId="{1FB2E4DD-D903-43B4-A4F5-AE8F6B53807F}" dt="2022-04-10T14:32:57.077" v="930" actId="207"/>
          <ac:spMkLst>
            <pc:docMk/>
            <pc:sldMk cId="2252323398" sldId="268"/>
            <ac:spMk id="15" creationId="{F5D782B0-9CEF-43C5-9343-97138BE04E26}"/>
          </ac:spMkLst>
        </pc:spChg>
        <pc:spChg chg="mod topLvl">
          <ac:chgData name="FAN1 Fangda" userId="af9bd28d-514c-46a1-b76b-ff9e87688752" providerId="ADAL" clId="{1FB2E4DD-D903-43B4-A4F5-AE8F6B53807F}" dt="2022-04-10T14:32:57.077" v="930" actId="207"/>
          <ac:spMkLst>
            <pc:docMk/>
            <pc:sldMk cId="2252323398" sldId="268"/>
            <ac:spMk id="16" creationId="{27F3535A-DA91-4148-9CBD-63E75C612851}"/>
          </ac:spMkLst>
        </pc:spChg>
        <pc:spChg chg="mod topLvl">
          <ac:chgData name="FAN1 Fangda" userId="af9bd28d-514c-46a1-b76b-ff9e87688752" providerId="ADAL" clId="{1FB2E4DD-D903-43B4-A4F5-AE8F6B53807F}" dt="2022-04-10T14:32:57.077" v="930" actId="207"/>
          <ac:spMkLst>
            <pc:docMk/>
            <pc:sldMk cId="2252323398" sldId="268"/>
            <ac:spMk id="17" creationId="{1ED022B4-F709-4088-B70A-68733CE15701}"/>
          </ac:spMkLst>
        </pc:spChg>
        <pc:spChg chg="mod topLvl">
          <ac:chgData name="FAN1 Fangda" userId="af9bd28d-514c-46a1-b76b-ff9e87688752" providerId="ADAL" clId="{1FB2E4DD-D903-43B4-A4F5-AE8F6B53807F}" dt="2022-04-10T14:32:57.077" v="930" actId="207"/>
          <ac:spMkLst>
            <pc:docMk/>
            <pc:sldMk cId="2252323398" sldId="268"/>
            <ac:spMk id="18" creationId="{DBF22147-61CA-4A4A-AF32-B83FA0D18F55}"/>
          </ac:spMkLst>
        </pc:spChg>
        <pc:spChg chg="mod">
          <ac:chgData name="FAN1 Fangda" userId="af9bd28d-514c-46a1-b76b-ff9e87688752" providerId="ADAL" clId="{1FB2E4DD-D903-43B4-A4F5-AE8F6B53807F}" dt="2022-04-10T14:31:14.378" v="927" actId="207"/>
          <ac:spMkLst>
            <pc:docMk/>
            <pc:sldMk cId="2252323398" sldId="268"/>
            <ac:spMk id="21" creationId="{81472931-A910-4D2C-B0E3-891291CBD029}"/>
          </ac:spMkLst>
        </pc:spChg>
        <pc:spChg chg="mod">
          <ac:chgData name="FAN1 Fangda" userId="af9bd28d-514c-46a1-b76b-ff9e87688752" providerId="ADAL" clId="{1FB2E4DD-D903-43B4-A4F5-AE8F6B53807F}" dt="2022-04-10T14:31:14.378" v="927" actId="207"/>
          <ac:spMkLst>
            <pc:docMk/>
            <pc:sldMk cId="2252323398" sldId="268"/>
            <ac:spMk id="22" creationId="{A7981B0B-FBE9-4B67-B991-97764F2C7309}"/>
          </ac:spMkLst>
        </pc:spChg>
        <pc:spChg chg="mod">
          <ac:chgData name="FAN1 Fangda" userId="af9bd28d-514c-46a1-b76b-ff9e87688752" providerId="ADAL" clId="{1FB2E4DD-D903-43B4-A4F5-AE8F6B53807F}" dt="2022-04-10T14:31:14.378" v="927" actId="207"/>
          <ac:spMkLst>
            <pc:docMk/>
            <pc:sldMk cId="2252323398" sldId="268"/>
            <ac:spMk id="23" creationId="{10B78234-4F50-46A1-A87A-5BBD43B5AB72}"/>
          </ac:spMkLst>
        </pc:spChg>
        <pc:spChg chg="mod">
          <ac:chgData name="FAN1 Fangda" userId="af9bd28d-514c-46a1-b76b-ff9e87688752" providerId="ADAL" clId="{1FB2E4DD-D903-43B4-A4F5-AE8F6B53807F}" dt="2022-04-10T14:31:14.378" v="927" actId="207"/>
          <ac:spMkLst>
            <pc:docMk/>
            <pc:sldMk cId="2252323398" sldId="268"/>
            <ac:spMk id="24" creationId="{D6932657-739F-4433-B10E-B018DCEF5BB4}"/>
          </ac:spMkLst>
        </pc:spChg>
        <pc:spChg chg="mod">
          <ac:chgData name="FAN1 Fangda" userId="af9bd28d-514c-46a1-b76b-ff9e87688752" providerId="ADAL" clId="{1FB2E4DD-D903-43B4-A4F5-AE8F6B53807F}" dt="2022-04-10T14:31:14.378" v="927" actId="207"/>
          <ac:spMkLst>
            <pc:docMk/>
            <pc:sldMk cId="2252323398" sldId="268"/>
            <ac:spMk id="25" creationId="{A1C2419C-845C-4AA7-93D7-C0DDD4EBB2A9}"/>
          </ac:spMkLst>
        </pc:spChg>
        <pc:spChg chg="mod topLvl">
          <ac:chgData name="FAN1 Fangda" userId="af9bd28d-514c-46a1-b76b-ff9e87688752" providerId="ADAL" clId="{1FB2E4DD-D903-43B4-A4F5-AE8F6B53807F}" dt="2022-04-10T14:31:27.862" v="928" actId="207"/>
          <ac:spMkLst>
            <pc:docMk/>
            <pc:sldMk cId="2252323398" sldId="268"/>
            <ac:spMk id="43" creationId="{3D6EDD12-C84B-470B-818C-F4B6B5DBC107}"/>
          </ac:spMkLst>
        </pc:spChg>
        <pc:spChg chg="mod topLvl">
          <ac:chgData name="FAN1 Fangda" userId="af9bd28d-514c-46a1-b76b-ff9e87688752" providerId="ADAL" clId="{1FB2E4DD-D903-43B4-A4F5-AE8F6B53807F}" dt="2022-04-10T14:31:27.862" v="928" actId="207"/>
          <ac:spMkLst>
            <pc:docMk/>
            <pc:sldMk cId="2252323398" sldId="268"/>
            <ac:spMk id="44" creationId="{8A5DDB71-4B20-4674-81D1-DEDCFD102063}"/>
          </ac:spMkLst>
        </pc:spChg>
        <pc:spChg chg="mod topLvl">
          <ac:chgData name="FAN1 Fangda" userId="af9bd28d-514c-46a1-b76b-ff9e87688752" providerId="ADAL" clId="{1FB2E4DD-D903-43B4-A4F5-AE8F6B53807F}" dt="2022-04-10T14:31:27.862" v="928" actId="207"/>
          <ac:spMkLst>
            <pc:docMk/>
            <pc:sldMk cId="2252323398" sldId="268"/>
            <ac:spMk id="45" creationId="{AC79D0ED-CE17-45FF-9346-A87C1B111FD0}"/>
          </ac:spMkLst>
        </pc:spChg>
        <pc:spChg chg="mod topLvl">
          <ac:chgData name="FAN1 Fangda" userId="af9bd28d-514c-46a1-b76b-ff9e87688752" providerId="ADAL" clId="{1FB2E4DD-D903-43B4-A4F5-AE8F6B53807F}" dt="2022-04-10T14:31:27.862" v="928" actId="207"/>
          <ac:spMkLst>
            <pc:docMk/>
            <pc:sldMk cId="2252323398" sldId="268"/>
            <ac:spMk id="46" creationId="{5BFA694C-A391-48A4-91BE-57CB3541DD28}"/>
          </ac:spMkLst>
        </pc:spChg>
        <pc:spChg chg="mod topLvl">
          <ac:chgData name="FAN1 Fangda" userId="af9bd28d-514c-46a1-b76b-ff9e87688752" providerId="ADAL" clId="{1FB2E4DD-D903-43B4-A4F5-AE8F6B53807F}" dt="2022-04-10T14:31:27.862" v="928" actId="207"/>
          <ac:spMkLst>
            <pc:docMk/>
            <pc:sldMk cId="2252323398" sldId="268"/>
            <ac:spMk id="47" creationId="{EE108CAF-9D3F-4093-83AE-3FF275520D37}"/>
          </ac:spMkLst>
        </pc:spChg>
        <pc:spChg chg="mod topLvl">
          <ac:chgData name="FAN1 Fangda" userId="af9bd28d-514c-46a1-b76b-ff9e87688752" providerId="ADAL" clId="{1FB2E4DD-D903-43B4-A4F5-AE8F6B53807F}" dt="2022-04-10T14:31:27.862" v="928" actId="207"/>
          <ac:spMkLst>
            <pc:docMk/>
            <pc:sldMk cId="2252323398" sldId="268"/>
            <ac:spMk id="48" creationId="{E279831C-262E-4DA0-8393-B8AAB0FB7587}"/>
          </ac:spMkLst>
        </pc:spChg>
        <pc:spChg chg="mod topLvl">
          <ac:chgData name="FAN1 Fangda" userId="af9bd28d-514c-46a1-b76b-ff9e87688752" providerId="ADAL" clId="{1FB2E4DD-D903-43B4-A4F5-AE8F6B53807F}" dt="2022-04-10T14:31:27.862" v="928" actId="207"/>
          <ac:spMkLst>
            <pc:docMk/>
            <pc:sldMk cId="2252323398" sldId="268"/>
            <ac:spMk id="49" creationId="{CC7D00B5-F656-4EF5-874D-32388D65325B}"/>
          </ac:spMkLst>
        </pc:spChg>
        <pc:spChg chg="mod topLvl">
          <ac:chgData name="FAN1 Fangda" userId="af9bd28d-514c-46a1-b76b-ff9e87688752" providerId="ADAL" clId="{1FB2E4DD-D903-43B4-A4F5-AE8F6B53807F}" dt="2022-04-10T14:31:27.862" v="928" actId="207"/>
          <ac:spMkLst>
            <pc:docMk/>
            <pc:sldMk cId="2252323398" sldId="268"/>
            <ac:spMk id="50" creationId="{0E3EB359-453B-4D7F-B47D-7144080C3DA3}"/>
          </ac:spMkLst>
        </pc:spChg>
        <pc:spChg chg="mod topLvl">
          <ac:chgData name="FAN1 Fangda" userId="af9bd28d-514c-46a1-b76b-ff9e87688752" providerId="ADAL" clId="{1FB2E4DD-D903-43B4-A4F5-AE8F6B53807F}" dt="2022-04-10T14:31:27.862" v="928" actId="207"/>
          <ac:spMkLst>
            <pc:docMk/>
            <pc:sldMk cId="2252323398" sldId="268"/>
            <ac:spMk id="51" creationId="{77717EE1-78F6-40B0-BD5E-E4C685A43F19}"/>
          </ac:spMkLst>
        </pc:spChg>
        <pc:spChg chg="mod topLvl">
          <ac:chgData name="FAN1 Fangda" userId="af9bd28d-514c-46a1-b76b-ff9e87688752" providerId="ADAL" clId="{1FB2E4DD-D903-43B4-A4F5-AE8F6B53807F}" dt="2022-04-10T14:31:27.862" v="928" actId="207"/>
          <ac:spMkLst>
            <pc:docMk/>
            <pc:sldMk cId="2252323398" sldId="268"/>
            <ac:spMk id="52" creationId="{CCC30391-7F50-499D-BCFA-32E3C94829F3}"/>
          </ac:spMkLst>
        </pc:spChg>
        <pc:spChg chg="mod topLvl">
          <ac:chgData name="FAN1 Fangda" userId="af9bd28d-514c-46a1-b76b-ff9e87688752" providerId="ADAL" clId="{1FB2E4DD-D903-43B4-A4F5-AE8F6B53807F}" dt="2022-04-10T14:31:27.862" v="928" actId="207"/>
          <ac:spMkLst>
            <pc:docMk/>
            <pc:sldMk cId="2252323398" sldId="268"/>
            <ac:spMk id="53" creationId="{FFF79CCF-AD8F-443D-A3E3-64B4EB5057D1}"/>
          </ac:spMkLst>
        </pc:spChg>
        <pc:spChg chg="mod topLvl">
          <ac:chgData name="FAN1 Fangda" userId="af9bd28d-514c-46a1-b76b-ff9e87688752" providerId="ADAL" clId="{1FB2E4DD-D903-43B4-A4F5-AE8F6B53807F}" dt="2022-04-10T14:31:27.862" v="928" actId="207"/>
          <ac:spMkLst>
            <pc:docMk/>
            <pc:sldMk cId="2252323398" sldId="268"/>
            <ac:spMk id="54" creationId="{9E19C531-A3F8-44AF-95FA-66D245BA2EAC}"/>
          </ac:spMkLst>
        </pc:spChg>
        <pc:spChg chg="mod">
          <ac:chgData name="FAN1 Fangda" userId="af9bd28d-514c-46a1-b76b-ff9e87688752" providerId="ADAL" clId="{1FB2E4DD-D903-43B4-A4F5-AE8F6B53807F}" dt="2022-04-10T14:33:04.660" v="931" actId="207"/>
          <ac:spMkLst>
            <pc:docMk/>
            <pc:sldMk cId="2252323398" sldId="268"/>
            <ac:spMk id="57" creationId="{F2715B69-9BBF-4935-B8B5-5D58A84E7DBD}"/>
          </ac:spMkLst>
        </pc:spChg>
        <pc:spChg chg="mod">
          <ac:chgData name="FAN1 Fangda" userId="af9bd28d-514c-46a1-b76b-ff9e87688752" providerId="ADAL" clId="{1FB2E4DD-D903-43B4-A4F5-AE8F6B53807F}" dt="2022-04-10T14:33:04.660" v="931" actId="207"/>
          <ac:spMkLst>
            <pc:docMk/>
            <pc:sldMk cId="2252323398" sldId="268"/>
            <ac:spMk id="58" creationId="{5713A9D5-D272-46AD-B8A7-E87AAD9070B5}"/>
          </ac:spMkLst>
        </pc:spChg>
        <pc:spChg chg="mod">
          <ac:chgData name="FAN1 Fangda" userId="af9bd28d-514c-46a1-b76b-ff9e87688752" providerId="ADAL" clId="{1FB2E4DD-D903-43B4-A4F5-AE8F6B53807F}" dt="2022-04-10T14:33:04.660" v="931" actId="207"/>
          <ac:spMkLst>
            <pc:docMk/>
            <pc:sldMk cId="2252323398" sldId="268"/>
            <ac:spMk id="59" creationId="{F7A3F06F-72AF-4FEF-BBA4-FEEAFB27E32C}"/>
          </ac:spMkLst>
        </pc:spChg>
        <pc:spChg chg="mod">
          <ac:chgData name="FAN1 Fangda" userId="af9bd28d-514c-46a1-b76b-ff9e87688752" providerId="ADAL" clId="{1FB2E4DD-D903-43B4-A4F5-AE8F6B53807F}" dt="2022-04-10T14:33:04.660" v="931" actId="207"/>
          <ac:spMkLst>
            <pc:docMk/>
            <pc:sldMk cId="2252323398" sldId="268"/>
            <ac:spMk id="60" creationId="{56955CF9-B2C9-42DB-A41A-687027769D3B}"/>
          </ac:spMkLst>
        </pc:spChg>
        <pc:spChg chg="mod">
          <ac:chgData name="FAN1 Fangda" userId="af9bd28d-514c-46a1-b76b-ff9e87688752" providerId="ADAL" clId="{1FB2E4DD-D903-43B4-A4F5-AE8F6B53807F}" dt="2022-04-10T14:33:04.660" v="931" actId="207"/>
          <ac:spMkLst>
            <pc:docMk/>
            <pc:sldMk cId="2252323398" sldId="268"/>
            <ac:spMk id="61" creationId="{A997B83D-505C-47A0-A2CC-44A7916F2269}"/>
          </ac:spMkLst>
        </pc:spChg>
        <pc:spChg chg="mod">
          <ac:chgData name="FAN1 Fangda" userId="af9bd28d-514c-46a1-b76b-ff9e87688752" providerId="ADAL" clId="{1FB2E4DD-D903-43B4-A4F5-AE8F6B53807F}" dt="2022-04-10T14:33:04.660" v="931" actId="207"/>
          <ac:spMkLst>
            <pc:docMk/>
            <pc:sldMk cId="2252323398" sldId="268"/>
            <ac:spMk id="62" creationId="{02DDDE59-191F-470B-9C43-FA2CA4E12959}"/>
          </ac:spMkLst>
        </pc:spChg>
        <pc:spChg chg="mod">
          <ac:chgData name="FAN1 Fangda" userId="af9bd28d-514c-46a1-b76b-ff9e87688752" providerId="ADAL" clId="{1FB2E4DD-D903-43B4-A4F5-AE8F6B53807F}" dt="2022-04-10T14:33:04.660" v="931" actId="207"/>
          <ac:spMkLst>
            <pc:docMk/>
            <pc:sldMk cId="2252323398" sldId="268"/>
            <ac:spMk id="63" creationId="{82E45540-4281-4102-93F8-D47C4A11D37C}"/>
          </ac:spMkLst>
        </pc:spChg>
        <pc:spChg chg="mod">
          <ac:chgData name="FAN1 Fangda" userId="af9bd28d-514c-46a1-b76b-ff9e87688752" providerId="ADAL" clId="{1FB2E4DD-D903-43B4-A4F5-AE8F6B53807F}" dt="2022-04-10T14:33:04.660" v="931" actId="207"/>
          <ac:spMkLst>
            <pc:docMk/>
            <pc:sldMk cId="2252323398" sldId="268"/>
            <ac:spMk id="64" creationId="{268799A8-1FA9-4828-8245-437FEB1D206F}"/>
          </ac:spMkLst>
        </pc:spChg>
        <pc:spChg chg="mod">
          <ac:chgData name="FAN1 Fangda" userId="af9bd28d-514c-46a1-b76b-ff9e87688752" providerId="ADAL" clId="{1FB2E4DD-D903-43B4-A4F5-AE8F6B53807F}" dt="2022-04-10T14:33:04.660" v="931" actId="207"/>
          <ac:spMkLst>
            <pc:docMk/>
            <pc:sldMk cId="2252323398" sldId="268"/>
            <ac:spMk id="65" creationId="{E9FB967F-FFB0-480A-976F-CFA4E1B18E92}"/>
          </ac:spMkLst>
        </pc:spChg>
        <pc:spChg chg="mod">
          <ac:chgData name="FAN1 Fangda" userId="af9bd28d-514c-46a1-b76b-ff9e87688752" providerId="ADAL" clId="{1FB2E4DD-D903-43B4-A4F5-AE8F6B53807F}" dt="2022-04-10T14:33:04.660" v="931" actId="207"/>
          <ac:spMkLst>
            <pc:docMk/>
            <pc:sldMk cId="2252323398" sldId="268"/>
            <ac:spMk id="66" creationId="{719CB566-943D-40FD-A265-16DC8B2948B0}"/>
          </ac:spMkLst>
        </pc:spChg>
        <pc:spChg chg="mod">
          <ac:chgData name="FAN1 Fangda" userId="af9bd28d-514c-46a1-b76b-ff9e87688752" providerId="ADAL" clId="{1FB2E4DD-D903-43B4-A4F5-AE8F6B53807F}" dt="2022-04-10T14:33:04.660" v="931" actId="207"/>
          <ac:spMkLst>
            <pc:docMk/>
            <pc:sldMk cId="2252323398" sldId="268"/>
            <ac:spMk id="67" creationId="{D9ECF621-43E4-4D72-8FA5-8A713DAD01A5}"/>
          </ac:spMkLst>
        </pc:spChg>
        <pc:spChg chg="mod">
          <ac:chgData name="FAN1 Fangda" userId="af9bd28d-514c-46a1-b76b-ff9e87688752" providerId="ADAL" clId="{1FB2E4DD-D903-43B4-A4F5-AE8F6B53807F}" dt="2022-04-10T14:33:04.660" v="931" actId="207"/>
          <ac:spMkLst>
            <pc:docMk/>
            <pc:sldMk cId="2252323398" sldId="268"/>
            <ac:spMk id="68" creationId="{4F60265F-7397-45D0-A05D-84614CE7D5A9}"/>
          </ac:spMkLst>
        </pc:spChg>
        <pc:spChg chg="mod">
          <ac:chgData name="FAN1 Fangda" userId="af9bd28d-514c-46a1-b76b-ff9e87688752" providerId="ADAL" clId="{1FB2E4DD-D903-43B4-A4F5-AE8F6B53807F}" dt="2022-04-10T14:33:04.660" v="931" actId="207"/>
          <ac:spMkLst>
            <pc:docMk/>
            <pc:sldMk cId="2252323398" sldId="268"/>
            <ac:spMk id="69" creationId="{B5C8BD59-A6C1-48F8-BCFC-ABDECF87DE04}"/>
          </ac:spMkLst>
        </pc:spChg>
        <pc:spChg chg="mod">
          <ac:chgData name="FAN1 Fangda" userId="af9bd28d-514c-46a1-b76b-ff9e87688752" providerId="ADAL" clId="{1FB2E4DD-D903-43B4-A4F5-AE8F6B53807F}" dt="2022-04-10T14:33:04.660" v="931" actId="207"/>
          <ac:spMkLst>
            <pc:docMk/>
            <pc:sldMk cId="2252323398" sldId="268"/>
            <ac:spMk id="70" creationId="{FAC96CD4-97D7-4FBD-9C6F-AB83055CCFB0}"/>
          </ac:spMkLst>
        </pc:spChg>
        <pc:grpChg chg="del">
          <ac:chgData name="FAN1 Fangda" userId="af9bd28d-514c-46a1-b76b-ff9e87688752" providerId="ADAL" clId="{1FB2E4DD-D903-43B4-A4F5-AE8F6B53807F}" dt="2022-04-10T14:18:12.283" v="812" actId="165"/>
          <ac:grpSpMkLst>
            <pc:docMk/>
            <pc:sldMk cId="2252323398" sldId="268"/>
            <ac:grpSpMk id="19" creationId="{4F7489E9-3826-4DC7-BA91-F804E2A421AE}"/>
          </ac:grpSpMkLst>
        </pc:grpChg>
        <pc:grpChg chg="del">
          <ac:chgData name="FAN1 Fangda" userId="af9bd28d-514c-46a1-b76b-ff9e87688752" providerId="ADAL" clId="{1FB2E4DD-D903-43B4-A4F5-AE8F6B53807F}" dt="2022-04-10T14:23:09.331" v="861" actId="478"/>
          <ac:grpSpMkLst>
            <pc:docMk/>
            <pc:sldMk cId="2252323398" sldId="268"/>
            <ac:grpSpMk id="26" creationId="{CC060A50-3305-4897-AD8C-9CC10E9D1A42}"/>
          </ac:grpSpMkLst>
        </pc:grpChg>
        <pc:grpChg chg="mod">
          <ac:chgData name="FAN1 Fangda" userId="af9bd28d-514c-46a1-b76b-ff9e87688752" providerId="ADAL" clId="{1FB2E4DD-D903-43B4-A4F5-AE8F6B53807F}" dt="2022-04-10T14:31:14.378" v="927" actId="207"/>
          <ac:grpSpMkLst>
            <pc:docMk/>
            <pc:sldMk cId="2252323398" sldId="268"/>
            <ac:grpSpMk id="41" creationId="{65129363-7144-41FA-9442-F4B20CE0FC17}"/>
          </ac:grpSpMkLst>
        </pc:grpChg>
        <pc:grpChg chg="add mod">
          <ac:chgData name="FAN1 Fangda" userId="af9bd28d-514c-46a1-b76b-ff9e87688752" providerId="ADAL" clId="{1FB2E4DD-D903-43B4-A4F5-AE8F6B53807F}" dt="2022-04-10T14:32:57.077" v="930" actId="207"/>
          <ac:grpSpMkLst>
            <pc:docMk/>
            <pc:sldMk cId="2252323398" sldId="268"/>
            <ac:grpSpMk id="42" creationId="{FD901E8C-BE69-4634-AD9D-0CBFC516A2F0}"/>
          </ac:grpSpMkLst>
        </pc:grpChg>
        <pc:grpChg chg="del">
          <ac:chgData name="FAN1 Fangda" userId="af9bd28d-514c-46a1-b76b-ff9e87688752" providerId="ADAL" clId="{1FB2E4DD-D903-43B4-A4F5-AE8F6B53807F}" dt="2022-04-10T14:23:19.393" v="864" actId="165"/>
          <ac:grpSpMkLst>
            <pc:docMk/>
            <pc:sldMk cId="2252323398" sldId="268"/>
            <ac:grpSpMk id="55" creationId="{E9C7A549-4F26-4C7E-B9F9-03A568953161}"/>
          </ac:grpSpMkLst>
        </pc:grpChg>
        <pc:grpChg chg="add mod">
          <ac:chgData name="FAN1 Fangda" userId="af9bd28d-514c-46a1-b76b-ff9e87688752" providerId="ADAL" clId="{1FB2E4DD-D903-43B4-A4F5-AE8F6B53807F}" dt="2022-04-10T14:33:04.660" v="931" actId="207"/>
          <ac:grpSpMkLst>
            <pc:docMk/>
            <pc:sldMk cId="2252323398" sldId="268"/>
            <ac:grpSpMk id="56" creationId="{4916FD09-4994-4383-B1BF-2230B17BE1BF}"/>
          </ac:grpSpMkLst>
        </pc:grpChg>
        <pc:grpChg chg="add mod">
          <ac:chgData name="FAN1 Fangda" userId="af9bd28d-514c-46a1-b76b-ff9e87688752" providerId="ADAL" clId="{1FB2E4DD-D903-43B4-A4F5-AE8F6B53807F}" dt="2022-04-10T14:31:27.862" v="928" actId="207"/>
          <ac:grpSpMkLst>
            <pc:docMk/>
            <pc:sldMk cId="2252323398" sldId="268"/>
            <ac:grpSpMk id="71" creationId="{81171D58-117C-4460-BC20-63DCBE814C3F}"/>
          </ac:grpSpMkLst>
        </pc:grpChg>
        <pc:graphicFrameChg chg="mod modGraphic">
          <ac:chgData name="FAN1 Fangda" userId="af9bd28d-514c-46a1-b76b-ff9e87688752" providerId="ADAL" clId="{1FB2E4DD-D903-43B4-A4F5-AE8F6B53807F}" dt="2022-04-10T14:29:50.473" v="925" actId="207"/>
          <ac:graphicFrameMkLst>
            <pc:docMk/>
            <pc:sldMk cId="2252323398" sldId="268"/>
            <ac:graphicFrameMk id="20" creationId="{C10DBC65-BFBA-410C-B242-55C5474AF273}"/>
          </ac:graphicFrameMkLst>
        </pc:graphicFrameChg>
      </pc:sldChg>
      <pc:sldChg chg="modSp mod">
        <pc:chgData name="FAN1 Fangda" userId="af9bd28d-514c-46a1-b76b-ff9e87688752" providerId="ADAL" clId="{1FB2E4DD-D903-43B4-A4F5-AE8F6B53807F}" dt="2022-04-10T15:35:55.690" v="2080" actId="14100"/>
        <pc:sldMkLst>
          <pc:docMk/>
          <pc:sldMk cId="1167866390" sldId="269"/>
        </pc:sldMkLst>
        <pc:spChg chg="mod">
          <ac:chgData name="FAN1 Fangda" userId="af9bd28d-514c-46a1-b76b-ff9e87688752" providerId="ADAL" clId="{1FB2E4DD-D903-43B4-A4F5-AE8F6B53807F}" dt="2022-04-10T15:35:55.690" v="2080" actId="14100"/>
          <ac:spMkLst>
            <pc:docMk/>
            <pc:sldMk cId="1167866390" sldId="269"/>
            <ac:spMk id="2" creationId="{D111B289-5D39-4D43-8F76-D81CFEFC216F}"/>
          </ac:spMkLst>
        </pc:spChg>
        <pc:spChg chg="mod">
          <ac:chgData name="FAN1 Fangda" userId="af9bd28d-514c-46a1-b76b-ff9e87688752" providerId="ADAL" clId="{1FB2E4DD-D903-43B4-A4F5-AE8F6B53807F}" dt="2022-04-10T14:49:53.777" v="1082" actId="20577"/>
          <ac:spMkLst>
            <pc:docMk/>
            <pc:sldMk cId="1167866390" sldId="269"/>
            <ac:spMk id="4" creationId="{5CEC7A2E-B1A5-43C6-AD20-ED35086A2291}"/>
          </ac:spMkLst>
        </pc:spChg>
        <pc:spChg chg="mod">
          <ac:chgData name="FAN1 Fangda" userId="af9bd28d-514c-46a1-b76b-ff9e87688752" providerId="ADAL" clId="{1FB2E4DD-D903-43B4-A4F5-AE8F6B53807F}" dt="2022-04-10T14:48:19.580" v="996" actId="20577"/>
          <ac:spMkLst>
            <pc:docMk/>
            <pc:sldMk cId="1167866390" sldId="269"/>
            <ac:spMk id="5" creationId="{7FE7D77C-2D85-B84E-D8D1-32F08148A721}"/>
          </ac:spMkLst>
        </pc:spChg>
      </pc:sldChg>
      <pc:sldChg chg="addSp delSp modSp mod modNotesTx">
        <pc:chgData name="FAN1 Fangda" userId="af9bd28d-514c-46a1-b76b-ff9e87688752" providerId="ADAL" clId="{1FB2E4DD-D903-43B4-A4F5-AE8F6B53807F}" dt="2022-04-10T15:36:04.159" v="2084" actId="14100"/>
        <pc:sldMkLst>
          <pc:docMk/>
          <pc:sldMk cId="4193643483" sldId="270"/>
        </pc:sldMkLst>
        <pc:spChg chg="mod">
          <ac:chgData name="FAN1 Fangda" userId="af9bd28d-514c-46a1-b76b-ff9e87688752" providerId="ADAL" clId="{1FB2E4DD-D903-43B4-A4F5-AE8F6B53807F}" dt="2022-04-10T15:36:04.159" v="2084" actId="14100"/>
          <ac:spMkLst>
            <pc:docMk/>
            <pc:sldMk cId="4193643483" sldId="270"/>
            <ac:spMk id="2" creationId="{C0C9DB4B-F08D-4F80-837C-C89844192F36}"/>
          </ac:spMkLst>
        </pc:spChg>
        <pc:spChg chg="mod">
          <ac:chgData name="FAN1 Fangda" userId="af9bd28d-514c-46a1-b76b-ff9e87688752" providerId="ADAL" clId="{1FB2E4DD-D903-43B4-A4F5-AE8F6B53807F}" dt="2022-04-10T15:00:14.175" v="1223" actId="20577"/>
          <ac:spMkLst>
            <pc:docMk/>
            <pc:sldMk cId="4193643483" sldId="270"/>
            <ac:spMk id="3" creationId="{48D2403A-7BAC-461C-A3C5-5BDCDDB1AD60}"/>
          </ac:spMkLst>
        </pc:spChg>
        <pc:spChg chg="mod">
          <ac:chgData name="FAN1 Fangda" userId="af9bd28d-514c-46a1-b76b-ff9e87688752" providerId="ADAL" clId="{1FB2E4DD-D903-43B4-A4F5-AE8F6B53807F}" dt="2022-04-10T14:54:28.191" v="1106" actId="20577"/>
          <ac:spMkLst>
            <pc:docMk/>
            <pc:sldMk cId="4193643483" sldId="270"/>
            <ac:spMk id="4" creationId="{4858BE28-F5D0-4759-A3AB-BCE39AAE6EF0}"/>
          </ac:spMkLst>
        </pc:spChg>
        <pc:spChg chg="add del">
          <ac:chgData name="FAN1 Fangda" userId="af9bd28d-514c-46a1-b76b-ff9e87688752" providerId="ADAL" clId="{1FB2E4DD-D903-43B4-A4F5-AE8F6B53807F}" dt="2022-04-10T14:58:58.948" v="1166"/>
          <ac:spMkLst>
            <pc:docMk/>
            <pc:sldMk cId="4193643483" sldId="270"/>
            <ac:spMk id="6" creationId="{D3A5C3BC-7C03-44BF-AB39-E6733BFEF53A}"/>
          </ac:spMkLst>
        </pc:spChg>
        <pc:picChg chg="mod">
          <ac:chgData name="FAN1 Fangda" userId="af9bd28d-514c-46a1-b76b-ff9e87688752" providerId="ADAL" clId="{1FB2E4DD-D903-43B4-A4F5-AE8F6B53807F}" dt="2022-04-10T14:54:46.386" v="1109" actId="1076"/>
          <ac:picMkLst>
            <pc:docMk/>
            <pc:sldMk cId="4193643483" sldId="270"/>
            <ac:picMk id="5" creationId="{7AE331D6-7625-ED98-081E-4F2B26DBA7CF}"/>
          </ac:picMkLst>
        </pc:picChg>
      </pc:sldChg>
      <pc:sldChg chg="modSp mod">
        <pc:chgData name="FAN1 Fangda" userId="af9bd28d-514c-46a1-b76b-ff9e87688752" providerId="ADAL" clId="{1FB2E4DD-D903-43B4-A4F5-AE8F6B53807F}" dt="2022-04-10T15:23:58.780" v="1785" actId="20577"/>
        <pc:sldMkLst>
          <pc:docMk/>
          <pc:sldMk cId="720180537" sldId="271"/>
        </pc:sldMkLst>
        <pc:spChg chg="mod">
          <ac:chgData name="FAN1 Fangda" userId="af9bd28d-514c-46a1-b76b-ff9e87688752" providerId="ADAL" clId="{1FB2E4DD-D903-43B4-A4F5-AE8F6B53807F}" dt="2022-04-10T15:23:39.680" v="1755" actId="20577"/>
          <ac:spMkLst>
            <pc:docMk/>
            <pc:sldMk cId="720180537" sldId="271"/>
            <ac:spMk id="2" creationId="{67B95D4B-E196-4C31-8920-81289488676C}"/>
          </ac:spMkLst>
        </pc:spChg>
        <pc:spChg chg="mod">
          <ac:chgData name="FAN1 Fangda" userId="af9bd28d-514c-46a1-b76b-ff9e87688752" providerId="ADAL" clId="{1FB2E4DD-D903-43B4-A4F5-AE8F6B53807F}" dt="2022-04-10T15:23:58.780" v="1785" actId="20577"/>
          <ac:spMkLst>
            <pc:docMk/>
            <pc:sldMk cId="720180537" sldId="271"/>
            <ac:spMk id="3" creationId="{B66B5515-EB34-4CAC-A6CB-DB354E211350}"/>
          </ac:spMkLst>
        </pc:spChg>
      </pc:sldChg>
      <pc:sldChg chg="del">
        <pc:chgData name="FAN1 Fangda" userId="af9bd28d-514c-46a1-b76b-ff9e87688752" providerId="ADAL" clId="{1FB2E4DD-D903-43B4-A4F5-AE8F6B53807F}" dt="2022-04-10T15:27:05.779" v="1917" actId="47"/>
        <pc:sldMkLst>
          <pc:docMk/>
          <pc:sldMk cId="710967094" sldId="272"/>
        </pc:sldMkLst>
      </pc:sldChg>
      <pc:sldChg chg="modSp mod">
        <pc:chgData name="FAN1 Fangda" userId="af9bd28d-514c-46a1-b76b-ff9e87688752" providerId="ADAL" clId="{1FB2E4DD-D903-43B4-A4F5-AE8F6B53807F}" dt="2022-04-10T16:13:15.919" v="2798" actId="6549"/>
        <pc:sldMkLst>
          <pc:docMk/>
          <pc:sldMk cId="173917397" sldId="273"/>
        </pc:sldMkLst>
        <pc:spChg chg="mod">
          <ac:chgData name="FAN1 Fangda" userId="af9bd28d-514c-46a1-b76b-ff9e87688752" providerId="ADAL" clId="{1FB2E4DD-D903-43B4-A4F5-AE8F6B53807F}" dt="2022-04-10T16:13:15.919" v="2798" actId="6549"/>
          <ac:spMkLst>
            <pc:docMk/>
            <pc:sldMk cId="173917397" sldId="273"/>
            <ac:spMk id="3" creationId="{23679C29-BD87-4DDA-9D22-36A5EFACD721}"/>
          </ac:spMkLst>
        </pc:spChg>
      </pc:sldChg>
      <pc:sldChg chg="modSp mod modNotesTx">
        <pc:chgData name="FAN1 Fangda" userId="af9bd28d-514c-46a1-b76b-ff9e87688752" providerId="ADAL" clId="{1FB2E4DD-D903-43B4-A4F5-AE8F6B53807F}" dt="2022-04-10T15:46:59.098" v="2388" actId="14100"/>
        <pc:sldMkLst>
          <pc:docMk/>
          <pc:sldMk cId="1591969466" sldId="274"/>
        </pc:sldMkLst>
        <pc:spChg chg="mod">
          <ac:chgData name="FAN1 Fangda" userId="af9bd28d-514c-46a1-b76b-ff9e87688752" providerId="ADAL" clId="{1FB2E4DD-D903-43B4-A4F5-AE8F6B53807F}" dt="2022-04-10T15:46:59.098" v="2388" actId="14100"/>
          <ac:spMkLst>
            <pc:docMk/>
            <pc:sldMk cId="1591969466" sldId="274"/>
            <ac:spMk id="2" creationId="{93FD3C48-D1FF-45D7-B076-312B76AF15FC}"/>
          </ac:spMkLst>
        </pc:spChg>
        <pc:spChg chg="mod">
          <ac:chgData name="FAN1 Fangda" userId="af9bd28d-514c-46a1-b76b-ff9e87688752" providerId="ADAL" clId="{1FB2E4DD-D903-43B4-A4F5-AE8F6B53807F}" dt="2022-04-10T15:33:04.757" v="2047" actId="20577"/>
          <ac:spMkLst>
            <pc:docMk/>
            <pc:sldMk cId="1591969466" sldId="274"/>
            <ac:spMk id="4" creationId="{88B39A4F-E7CC-4B10-AB77-B29B7294829B}"/>
          </ac:spMkLst>
        </pc:spChg>
        <pc:graphicFrameChg chg="mod modGraphic">
          <ac:chgData name="FAN1 Fangda" userId="af9bd28d-514c-46a1-b76b-ff9e87688752" providerId="ADAL" clId="{1FB2E4DD-D903-43B4-A4F5-AE8F6B53807F}" dt="2022-04-10T15:29:47.610" v="1956" actId="113"/>
          <ac:graphicFrameMkLst>
            <pc:docMk/>
            <pc:sldMk cId="1591969466" sldId="274"/>
            <ac:graphicFrameMk id="11" creationId="{95059497-2AD7-4F0B-89BE-11DC5FFAB5C2}"/>
          </ac:graphicFrameMkLst>
        </pc:graphicFrameChg>
      </pc:sldChg>
      <pc:sldChg chg="del ord">
        <pc:chgData name="FAN1 Fangda" userId="af9bd28d-514c-46a1-b76b-ff9e87688752" providerId="ADAL" clId="{1FB2E4DD-D903-43B4-A4F5-AE8F6B53807F}" dt="2022-04-10T15:22:33.588" v="1730" actId="47"/>
        <pc:sldMkLst>
          <pc:docMk/>
          <pc:sldMk cId="2888882237" sldId="275"/>
        </pc:sldMkLst>
      </pc:sldChg>
      <pc:sldChg chg="del">
        <pc:chgData name="FAN1 Fangda" userId="af9bd28d-514c-46a1-b76b-ff9e87688752" providerId="ADAL" clId="{1FB2E4DD-D903-43B4-A4F5-AE8F6B53807F}" dt="2022-04-10T15:27:08.840" v="1918" actId="47"/>
        <pc:sldMkLst>
          <pc:docMk/>
          <pc:sldMk cId="1020842454" sldId="276"/>
        </pc:sldMkLst>
      </pc:sldChg>
      <pc:sldChg chg="del">
        <pc:chgData name="FAN1 Fangda" userId="af9bd28d-514c-46a1-b76b-ff9e87688752" providerId="ADAL" clId="{1FB2E4DD-D903-43B4-A4F5-AE8F6B53807F}" dt="2022-04-10T15:27:10.542" v="1919" actId="47"/>
        <pc:sldMkLst>
          <pc:docMk/>
          <pc:sldMk cId="2288807923" sldId="277"/>
        </pc:sldMkLst>
      </pc:sldChg>
      <pc:sldChg chg="del">
        <pc:chgData name="FAN1 Fangda" userId="af9bd28d-514c-46a1-b76b-ff9e87688752" providerId="ADAL" clId="{1FB2E4DD-D903-43B4-A4F5-AE8F6B53807F}" dt="2022-04-10T15:27:13.387" v="1920" actId="47"/>
        <pc:sldMkLst>
          <pc:docMk/>
          <pc:sldMk cId="212366884" sldId="278"/>
        </pc:sldMkLst>
      </pc:sldChg>
      <pc:sldChg chg="addSp delSp modSp mod">
        <pc:chgData name="FAN1 Fangda" userId="af9bd28d-514c-46a1-b76b-ff9e87688752" providerId="ADAL" clId="{1FB2E4DD-D903-43B4-A4F5-AE8F6B53807F}" dt="2022-04-10T14:47:48.607" v="974" actId="20577"/>
        <pc:sldMkLst>
          <pc:docMk/>
          <pc:sldMk cId="3020066788" sldId="279"/>
        </pc:sldMkLst>
        <pc:spChg chg="mod">
          <ac:chgData name="FAN1 Fangda" userId="af9bd28d-514c-46a1-b76b-ff9e87688752" providerId="ADAL" clId="{1FB2E4DD-D903-43B4-A4F5-AE8F6B53807F}" dt="2022-04-10T14:16:07.783" v="797" actId="20577"/>
          <ac:spMkLst>
            <pc:docMk/>
            <pc:sldMk cId="3020066788" sldId="279"/>
            <ac:spMk id="2" creationId="{AE718E36-9F5F-5314-90C0-2358BC8CB039}"/>
          </ac:spMkLst>
        </pc:spChg>
        <pc:spChg chg="del">
          <ac:chgData name="FAN1 Fangda" userId="af9bd28d-514c-46a1-b76b-ff9e87688752" providerId="ADAL" clId="{1FB2E4DD-D903-43B4-A4F5-AE8F6B53807F}" dt="2022-04-10T14:15:15.957" v="718" actId="478"/>
          <ac:spMkLst>
            <pc:docMk/>
            <pc:sldMk cId="3020066788" sldId="279"/>
            <ac:spMk id="4" creationId="{4612B276-5D73-AE6B-251F-2DC672CCCF5F}"/>
          </ac:spMkLst>
        </pc:spChg>
        <pc:spChg chg="mod">
          <ac:chgData name="FAN1 Fangda" userId="af9bd28d-514c-46a1-b76b-ff9e87688752" providerId="ADAL" clId="{1FB2E4DD-D903-43B4-A4F5-AE8F6B53807F}" dt="2022-04-10T13:54:50.609" v="594" actId="20577"/>
          <ac:spMkLst>
            <pc:docMk/>
            <pc:sldMk cId="3020066788" sldId="279"/>
            <ac:spMk id="6" creationId="{C214D780-4245-A2B0-9BE2-146D6E68E062}"/>
          </ac:spMkLst>
        </pc:spChg>
        <pc:spChg chg="add del mod">
          <ac:chgData name="FAN1 Fangda" userId="af9bd28d-514c-46a1-b76b-ff9e87688752" providerId="ADAL" clId="{1FB2E4DD-D903-43B4-A4F5-AE8F6B53807F}" dt="2022-04-10T14:15:32.313" v="723" actId="478"/>
          <ac:spMkLst>
            <pc:docMk/>
            <pc:sldMk cId="3020066788" sldId="279"/>
            <ac:spMk id="7" creationId="{18FEB848-AE6A-48A8-B9F9-D50868762FD6}"/>
          </ac:spMkLst>
        </pc:spChg>
        <pc:graphicFrameChg chg="add mod modGraphic">
          <ac:chgData name="FAN1 Fangda" userId="af9bd28d-514c-46a1-b76b-ff9e87688752" providerId="ADAL" clId="{1FB2E4DD-D903-43B4-A4F5-AE8F6B53807F}" dt="2022-04-10T14:47:48.607" v="974" actId="20577"/>
          <ac:graphicFrameMkLst>
            <pc:docMk/>
            <pc:sldMk cId="3020066788" sldId="279"/>
            <ac:graphicFrameMk id="3" creationId="{AC5BFEAA-C092-47CB-B9E2-98A45010633E}"/>
          </ac:graphicFrameMkLst>
        </pc:graphicFrameChg>
      </pc:sldChg>
      <pc:sldChg chg="del">
        <pc:chgData name="FAN1 Fangda" userId="af9bd28d-514c-46a1-b76b-ff9e87688752" providerId="ADAL" clId="{1FB2E4DD-D903-43B4-A4F5-AE8F6B53807F}" dt="2022-04-10T13:36:21.944" v="127" actId="47"/>
        <pc:sldMkLst>
          <pc:docMk/>
          <pc:sldMk cId="1668711885" sldId="280"/>
        </pc:sldMkLst>
      </pc:sldChg>
      <pc:sldChg chg="del">
        <pc:chgData name="FAN1 Fangda" userId="af9bd28d-514c-46a1-b76b-ff9e87688752" providerId="ADAL" clId="{1FB2E4DD-D903-43B4-A4F5-AE8F6B53807F}" dt="2022-04-10T13:38:39.076" v="179" actId="47"/>
        <pc:sldMkLst>
          <pc:docMk/>
          <pc:sldMk cId="524880788" sldId="281"/>
        </pc:sldMkLst>
      </pc:sldChg>
      <pc:sldChg chg="modSp del mod ord">
        <pc:chgData name="FAN1 Fangda" userId="af9bd28d-514c-46a1-b76b-ff9e87688752" providerId="ADAL" clId="{1FB2E4DD-D903-43B4-A4F5-AE8F6B53807F}" dt="2022-04-10T15:26:59.827" v="1916" actId="47"/>
        <pc:sldMkLst>
          <pc:docMk/>
          <pc:sldMk cId="1468883011" sldId="282"/>
        </pc:sldMkLst>
        <pc:spChg chg="mod">
          <ac:chgData name="FAN1 Fangda" userId="af9bd28d-514c-46a1-b76b-ff9e87688752" providerId="ADAL" clId="{1FB2E4DD-D903-43B4-A4F5-AE8F6B53807F}" dt="2022-04-10T15:24:53.561" v="1860" actId="20577"/>
          <ac:spMkLst>
            <pc:docMk/>
            <pc:sldMk cId="1468883011" sldId="282"/>
            <ac:spMk id="2" creationId="{ABC2CA33-C097-61C3-B665-0B21B3ABAC96}"/>
          </ac:spMkLst>
        </pc:spChg>
        <pc:picChg chg="mod">
          <ac:chgData name="FAN1 Fangda" userId="af9bd28d-514c-46a1-b76b-ff9e87688752" providerId="ADAL" clId="{1FB2E4DD-D903-43B4-A4F5-AE8F6B53807F}" dt="2022-04-10T15:24:58.818" v="1861" actId="14100"/>
          <ac:picMkLst>
            <pc:docMk/>
            <pc:sldMk cId="1468883011" sldId="282"/>
            <ac:picMk id="5" creationId="{49CF6F7B-74A1-2F7E-426A-EBBE031D82DE}"/>
          </ac:picMkLst>
        </pc:picChg>
      </pc:sldChg>
      <pc:sldChg chg="addSp delSp modSp new mod">
        <pc:chgData name="FAN1 Fangda" userId="af9bd28d-514c-46a1-b76b-ff9e87688752" providerId="ADAL" clId="{1FB2E4DD-D903-43B4-A4F5-AE8F6B53807F}" dt="2022-04-10T15:35:03.468" v="2072" actId="1076"/>
        <pc:sldMkLst>
          <pc:docMk/>
          <pc:sldMk cId="1874357758" sldId="283"/>
        </pc:sldMkLst>
        <pc:spChg chg="mod">
          <ac:chgData name="FAN1 Fangda" userId="af9bd28d-514c-46a1-b76b-ff9e87688752" providerId="ADAL" clId="{1FB2E4DD-D903-43B4-A4F5-AE8F6B53807F}" dt="2022-04-10T13:37:45.901" v="156" actId="14100"/>
          <ac:spMkLst>
            <pc:docMk/>
            <pc:sldMk cId="1874357758" sldId="283"/>
            <ac:spMk id="2" creationId="{8C72A1B5-C853-455E-8ECC-917DE605831C}"/>
          </ac:spMkLst>
        </pc:spChg>
        <pc:spChg chg="del">
          <ac:chgData name="FAN1 Fangda" userId="af9bd28d-514c-46a1-b76b-ff9e87688752" providerId="ADAL" clId="{1FB2E4DD-D903-43B4-A4F5-AE8F6B53807F}" dt="2022-04-10T13:35:49.790" v="121"/>
          <ac:spMkLst>
            <pc:docMk/>
            <pc:sldMk cId="1874357758" sldId="283"/>
            <ac:spMk id="3" creationId="{D063829C-B088-44D6-8496-6E5716457A5D}"/>
          </ac:spMkLst>
        </pc:spChg>
        <pc:spChg chg="mod">
          <ac:chgData name="FAN1 Fangda" userId="af9bd28d-514c-46a1-b76b-ff9e87688752" providerId="ADAL" clId="{1FB2E4DD-D903-43B4-A4F5-AE8F6B53807F}" dt="2022-04-10T13:35:39.174" v="120" actId="20577"/>
          <ac:spMkLst>
            <pc:docMk/>
            <pc:sldMk cId="1874357758" sldId="283"/>
            <ac:spMk id="4" creationId="{C1BC11B2-3144-47C1-B3ED-4CDCA2AD8CAD}"/>
          </ac:spMkLst>
        </pc:spChg>
        <pc:picChg chg="add mod">
          <ac:chgData name="FAN1 Fangda" userId="af9bd28d-514c-46a1-b76b-ff9e87688752" providerId="ADAL" clId="{1FB2E4DD-D903-43B4-A4F5-AE8F6B53807F}" dt="2022-04-10T15:35:03.468" v="2072" actId="1076"/>
          <ac:picMkLst>
            <pc:docMk/>
            <pc:sldMk cId="1874357758" sldId="283"/>
            <ac:picMk id="5" creationId="{9CA02F14-93C8-4568-A113-D614A17B385C}"/>
          </ac:picMkLst>
        </pc:picChg>
      </pc:sldChg>
      <pc:sldChg chg="modSp new del mod modNotesTx">
        <pc:chgData name="FAN1 Fangda" userId="af9bd28d-514c-46a1-b76b-ff9e87688752" providerId="ADAL" clId="{1FB2E4DD-D903-43B4-A4F5-AE8F6B53807F}" dt="2022-04-10T16:18:57.568" v="2828" actId="47"/>
        <pc:sldMkLst>
          <pc:docMk/>
          <pc:sldMk cId="1118716591" sldId="284"/>
        </pc:sldMkLst>
        <pc:spChg chg="mod">
          <ac:chgData name="FAN1 Fangda" userId="af9bd28d-514c-46a1-b76b-ff9e87688752" providerId="ADAL" clId="{1FB2E4DD-D903-43B4-A4F5-AE8F6B53807F}" dt="2022-04-10T13:37:57.995" v="160" actId="14100"/>
          <ac:spMkLst>
            <pc:docMk/>
            <pc:sldMk cId="1118716591" sldId="284"/>
            <ac:spMk id="2" creationId="{6CFE286A-81DE-4972-A138-DA0A6A2AAA53}"/>
          </ac:spMkLst>
        </pc:spChg>
        <pc:spChg chg="mod">
          <ac:chgData name="FAN1 Fangda" userId="af9bd28d-514c-46a1-b76b-ff9e87688752" providerId="ADAL" clId="{1FB2E4DD-D903-43B4-A4F5-AE8F6B53807F}" dt="2022-04-10T13:38:07.333" v="177" actId="20577"/>
          <ac:spMkLst>
            <pc:docMk/>
            <pc:sldMk cId="1118716591" sldId="284"/>
            <ac:spMk id="4" creationId="{E4745387-503B-4DED-99F1-F79D7B27472F}"/>
          </ac:spMkLst>
        </pc:spChg>
      </pc:sldChg>
      <pc:sldChg chg="addSp modSp new mod">
        <pc:chgData name="FAN1 Fangda" userId="af9bd28d-514c-46a1-b76b-ff9e87688752" providerId="ADAL" clId="{1FB2E4DD-D903-43B4-A4F5-AE8F6B53807F}" dt="2022-04-10T15:22:28.171" v="1729" actId="20577"/>
        <pc:sldMkLst>
          <pc:docMk/>
          <pc:sldMk cId="150916089" sldId="285"/>
        </pc:sldMkLst>
        <pc:spChg chg="mod">
          <ac:chgData name="FAN1 Fangda" userId="af9bd28d-514c-46a1-b76b-ff9e87688752" providerId="ADAL" clId="{1FB2E4DD-D903-43B4-A4F5-AE8F6B53807F}" dt="2022-04-10T15:22:28.171" v="1729" actId="20577"/>
          <ac:spMkLst>
            <pc:docMk/>
            <pc:sldMk cId="150916089" sldId="285"/>
            <ac:spMk id="2" creationId="{DFB289B2-92D8-4825-8B7E-08C7F827DA43}"/>
          </ac:spMkLst>
        </pc:spChg>
        <pc:spChg chg="mod">
          <ac:chgData name="FAN1 Fangda" userId="af9bd28d-514c-46a1-b76b-ff9e87688752" providerId="ADAL" clId="{1FB2E4DD-D903-43B4-A4F5-AE8F6B53807F}" dt="2022-04-10T15:17:00.072" v="1629" actId="14100"/>
          <ac:spMkLst>
            <pc:docMk/>
            <pc:sldMk cId="150916089" sldId="285"/>
            <ac:spMk id="3" creationId="{22E3BF90-FBD5-47B3-8D01-D32E9E2EE74D}"/>
          </ac:spMkLst>
        </pc:spChg>
        <pc:spChg chg="mod">
          <ac:chgData name="FAN1 Fangda" userId="af9bd28d-514c-46a1-b76b-ff9e87688752" providerId="ADAL" clId="{1FB2E4DD-D903-43B4-A4F5-AE8F6B53807F}" dt="2022-04-10T15:19:43.270" v="1656" actId="14100"/>
          <ac:spMkLst>
            <pc:docMk/>
            <pc:sldMk cId="150916089" sldId="285"/>
            <ac:spMk id="4" creationId="{1B4B8D1D-B55C-4091-8BCF-CE95B0839D63}"/>
          </ac:spMkLst>
        </pc:spChg>
        <pc:spChg chg="mod">
          <ac:chgData name="FAN1 Fangda" userId="af9bd28d-514c-46a1-b76b-ff9e87688752" providerId="ADAL" clId="{1FB2E4DD-D903-43B4-A4F5-AE8F6B53807F}" dt="2022-04-10T15:17:19.878" v="1632" actId="242"/>
          <ac:spMkLst>
            <pc:docMk/>
            <pc:sldMk cId="150916089" sldId="285"/>
            <ac:spMk id="5" creationId="{719F28A0-80B5-4D13-8F81-002000323919}"/>
          </ac:spMkLst>
        </pc:spChg>
        <pc:spChg chg="mod">
          <ac:chgData name="FAN1 Fangda" userId="af9bd28d-514c-46a1-b76b-ff9e87688752" providerId="ADAL" clId="{1FB2E4DD-D903-43B4-A4F5-AE8F6B53807F}" dt="2022-04-10T15:20:31.965" v="1661" actId="208"/>
          <ac:spMkLst>
            <pc:docMk/>
            <pc:sldMk cId="150916089" sldId="285"/>
            <ac:spMk id="6" creationId="{8C775BCF-6EFD-4850-BBB8-52EEF2BDE69D}"/>
          </ac:spMkLst>
        </pc:spChg>
        <pc:spChg chg="add mod">
          <ac:chgData name="FAN1 Fangda" userId="af9bd28d-514c-46a1-b76b-ff9e87688752" providerId="ADAL" clId="{1FB2E4DD-D903-43B4-A4F5-AE8F6B53807F}" dt="2022-04-10T15:21:29.659" v="1664" actId="208"/>
          <ac:spMkLst>
            <pc:docMk/>
            <pc:sldMk cId="150916089" sldId="285"/>
            <ac:spMk id="7" creationId="{A34235CE-3205-467B-A165-6D497ECB4C3F}"/>
          </ac:spMkLst>
        </pc:spChg>
        <pc:spChg chg="add mod">
          <ac:chgData name="FAN1 Fangda" userId="af9bd28d-514c-46a1-b76b-ff9e87688752" providerId="ADAL" clId="{1FB2E4DD-D903-43B4-A4F5-AE8F6B53807F}" dt="2022-04-10T15:20:11.507" v="1659" actId="208"/>
          <ac:spMkLst>
            <pc:docMk/>
            <pc:sldMk cId="150916089" sldId="285"/>
            <ac:spMk id="8" creationId="{BCDA803D-9216-4FA6-B4F7-2EE327E7D38F}"/>
          </ac:spMkLst>
        </pc:spChg>
        <pc:spChg chg="add mod">
          <ac:chgData name="FAN1 Fangda" userId="af9bd28d-514c-46a1-b76b-ff9e87688752" providerId="ADAL" clId="{1FB2E4DD-D903-43B4-A4F5-AE8F6B53807F}" dt="2022-04-10T15:20:41.472" v="1662" actId="208"/>
          <ac:spMkLst>
            <pc:docMk/>
            <pc:sldMk cId="150916089" sldId="285"/>
            <ac:spMk id="9" creationId="{361F570C-69C2-4EC0-AE00-BDEB1E6D8A8F}"/>
          </ac:spMkLst>
        </pc:spChg>
        <pc:spChg chg="add mod">
          <ac:chgData name="FAN1 Fangda" userId="af9bd28d-514c-46a1-b76b-ff9e87688752" providerId="ADAL" clId="{1FB2E4DD-D903-43B4-A4F5-AE8F6B53807F}" dt="2022-04-10T15:20:07.538" v="1658" actId="208"/>
          <ac:spMkLst>
            <pc:docMk/>
            <pc:sldMk cId="150916089" sldId="285"/>
            <ac:spMk id="10" creationId="{BCADE5D1-B8C0-40E2-A4F0-09A37AAA71F1}"/>
          </ac:spMkLst>
        </pc:spChg>
        <pc:graphicFrameChg chg="add mod">
          <ac:chgData name="FAN1 Fangda" userId="af9bd28d-514c-46a1-b76b-ff9e87688752" providerId="ADAL" clId="{1FB2E4DD-D903-43B4-A4F5-AE8F6B53807F}" dt="2022-04-10T15:19:19.157" v="1655" actId="113"/>
          <ac:graphicFrameMkLst>
            <pc:docMk/>
            <pc:sldMk cId="150916089" sldId="285"/>
            <ac:graphicFrameMk id="11" creationId="{68448FBE-DB5D-4DBB-9C38-B7EB6FCEEA14}"/>
          </ac:graphicFrameMkLst>
        </pc:graphicFrameChg>
      </pc:sldChg>
      <pc:sldChg chg="addSp delSp modSp new mod">
        <pc:chgData name="FAN1 Fangda" userId="af9bd28d-514c-46a1-b76b-ff9e87688752" providerId="ADAL" clId="{1FB2E4DD-D903-43B4-A4F5-AE8F6B53807F}" dt="2022-04-10T16:13:08.552" v="2789" actId="478"/>
        <pc:sldMkLst>
          <pc:docMk/>
          <pc:sldMk cId="439537775" sldId="286"/>
        </pc:sldMkLst>
        <pc:spChg chg="mod">
          <ac:chgData name="FAN1 Fangda" userId="af9bd28d-514c-46a1-b76b-ff9e87688752" providerId="ADAL" clId="{1FB2E4DD-D903-43B4-A4F5-AE8F6B53807F}" dt="2022-04-10T15:25:16.436" v="1880" actId="20577"/>
          <ac:spMkLst>
            <pc:docMk/>
            <pc:sldMk cId="439537775" sldId="286"/>
            <ac:spMk id="2" creationId="{E5D9CE43-3B29-4039-8C57-4AE585183FC1}"/>
          </ac:spMkLst>
        </pc:spChg>
        <pc:spChg chg="mod">
          <ac:chgData name="FAN1 Fangda" userId="af9bd28d-514c-46a1-b76b-ff9e87688752" providerId="ADAL" clId="{1FB2E4DD-D903-43B4-A4F5-AE8F6B53807F}" dt="2022-04-10T15:26:22.024" v="1913" actId="14100"/>
          <ac:spMkLst>
            <pc:docMk/>
            <pc:sldMk cId="439537775" sldId="286"/>
            <ac:spMk id="3" creationId="{DA2AA251-D049-4D03-B925-70482FCDF27A}"/>
          </ac:spMkLst>
        </pc:spChg>
        <pc:spChg chg="del">
          <ac:chgData name="FAN1 Fangda" userId="af9bd28d-514c-46a1-b76b-ff9e87688752" providerId="ADAL" clId="{1FB2E4DD-D903-43B4-A4F5-AE8F6B53807F}" dt="2022-04-10T16:13:08.552" v="2789" actId="478"/>
          <ac:spMkLst>
            <pc:docMk/>
            <pc:sldMk cId="439537775" sldId="286"/>
            <ac:spMk id="4" creationId="{749AFE6F-120B-4112-AA20-D558748CEB55}"/>
          </ac:spMkLst>
        </pc:spChg>
        <pc:picChg chg="add mod">
          <ac:chgData name="FAN1 Fangda" userId="af9bd28d-514c-46a1-b76b-ff9e87688752" providerId="ADAL" clId="{1FB2E4DD-D903-43B4-A4F5-AE8F6B53807F}" dt="2022-04-10T15:26:48.464" v="1915" actId="14100"/>
          <ac:picMkLst>
            <pc:docMk/>
            <pc:sldMk cId="439537775" sldId="286"/>
            <ac:picMk id="5" creationId="{F0DBA65A-FECC-480E-896A-6AC7FE072740}"/>
          </ac:picMkLst>
        </pc:picChg>
      </pc:sldChg>
      <pc:sldChg chg="addSp delSp modSp add mod ord">
        <pc:chgData name="FAN1 Fangda" userId="af9bd28d-514c-46a1-b76b-ff9e87688752" providerId="ADAL" clId="{1FB2E4DD-D903-43B4-A4F5-AE8F6B53807F}" dt="2022-04-10T16:13:53.593" v="2827" actId="1076"/>
        <pc:sldMkLst>
          <pc:docMk/>
          <pc:sldMk cId="1473873203" sldId="287"/>
        </pc:sldMkLst>
        <pc:spChg chg="mod">
          <ac:chgData name="FAN1 Fangda" userId="af9bd28d-514c-46a1-b76b-ff9e87688752" providerId="ADAL" clId="{1FB2E4DD-D903-43B4-A4F5-AE8F6B53807F}" dt="2022-04-10T15:47:02.954" v="2389" actId="14100"/>
          <ac:spMkLst>
            <pc:docMk/>
            <pc:sldMk cId="1473873203" sldId="287"/>
            <ac:spMk id="2" creationId="{E5D9CE43-3B29-4039-8C57-4AE585183FC1}"/>
          </ac:spMkLst>
        </pc:spChg>
        <pc:spChg chg="del">
          <ac:chgData name="FAN1 Fangda" userId="af9bd28d-514c-46a1-b76b-ff9e87688752" providerId="ADAL" clId="{1FB2E4DD-D903-43B4-A4F5-AE8F6B53807F}" dt="2022-04-10T15:38:07.411" v="2131" actId="478"/>
          <ac:spMkLst>
            <pc:docMk/>
            <pc:sldMk cId="1473873203" sldId="287"/>
            <ac:spMk id="3" creationId="{DA2AA251-D049-4D03-B925-70482FCDF27A}"/>
          </ac:spMkLst>
        </pc:spChg>
        <pc:spChg chg="mod">
          <ac:chgData name="FAN1 Fangda" userId="af9bd28d-514c-46a1-b76b-ff9e87688752" providerId="ADAL" clId="{1FB2E4DD-D903-43B4-A4F5-AE8F6B53807F}" dt="2022-04-10T15:33:18.423" v="2068" actId="20577"/>
          <ac:spMkLst>
            <pc:docMk/>
            <pc:sldMk cId="1473873203" sldId="287"/>
            <ac:spMk id="4" creationId="{749AFE6F-120B-4112-AA20-D558748CEB55}"/>
          </ac:spMkLst>
        </pc:spChg>
        <pc:spChg chg="add del mod">
          <ac:chgData name="FAN1 Fangda" userId="af9bd28d-514c-46a1-b76b-ff9e87688752" providerId="ADAL" clId="{1FB2E4DD-D903-43B4-A4F5-AE8F6B53807F}" dt="2022-04-10T15:38:09.902" v="2132" actId="478"/>
          <ac:spMkLst>
            <pc:docMk/>
            <pc:sldMk cId="1473873203" sldId="287"/>
            <ac:spMk id="13" creationId="{25530FEF-9132-4FE4-BD51-070C19B20297}"/>
          </ac:spMkLst>
        </pc:spChg>
        <pc:picChg chg="add mod">
          <ac:chgData name="FAN1 Fangda" userId="af9bd28d-514c-46a1-b76b-ff9e87688752" providerId="ADAL" clId="{1FB2E4DD-D903-43B4-A4F5-AE8F6B53807F}" dt="2022-04-10T16:13:40.276" v="2824" actId="1076"/>
          <ac:picMkLst>
            <pc:docMk/>
            <pc:sldMk cId="1473873203" sldId="287"/>
            <ac:picMk id="5" creationId="{28285390-FA89-4D7C-BE9F-A0C54A765B39}"/>
          </ac:picMkLst>
        </pc:picChg>
        <pc:picChg chg="del">
          <ac:chgData name="FAN1 Fangda" userId="af9bd28d-514c-46a1-b76b-ff9e87688752" providerId="ADAL" clId="{1FB2E4DD-D903-43B4-A4F5-AE8F6B53807F}" dt="2022-04-10T15:33:10.291" v="2048" actId="478"/>
          <ac:picMkLst>
            <pc:docMk/>
            <pc:sldMk cId="1473873203" sldId="287"/>
            <ac:picMk id="5" creationId="{F0DBA65A-FECC-480E-896A-6AC7FE072740}"/>
          </ac:picMkLst>
        </pc:picChg>
        <pc:picChg chg="add mod">
          <ac:chgData name="FAN1 Fangda" userId="af9bd28d-514c-46a1-b76b-ff9e87688752" providerId="ADAL" clId="{1FB2E4DD-D903-43B4-A4F5-AE8F6B53807F}" dt="2022-04-10T16:13:50.874" v="2826" actId="1076"/>
          <ac:picMkLst>
            <pc:docMk/>
            <pc:sldMk cId="1473873203" sldId="287"/>
            <ac:picMk id="7" creationId="{51D3DAE8-0A7C-4557-97E4-0DD5E9138376}"/>
          </ac:picMkLst>
        </pc:picChg>
        <pc:picChg chg="add mod">
          <ac:chgData name="FAN1 Fangda" userId="af9bd28d-514c-46a1-b76b-ff9e87688752" providerId="ADAL" clId="{1FB2E4DD-D903-43B4-A4F5-AE8F6B53807F}" dt="2022-04-10T16:13:53.593" v="2827" actId="1076"/>
          <ac:picMkLst>
            <pc:docMk/>
            <pc:sldMk cId="1473873203" sldId="287"/>
            <ac:picMk id="9" creationId="{0B558AA8-4221-450E-A280-46368F297E75}"/>
          </ac:picMkLst>
        </pc:picChg>
        <pc:picChg chg="add mod">
          <ac:chgData name="FAN1 Fangda" userId="af9bd28d-514c-46a1-b76b-ff9e87688752" providerId="ADAL" clId="{1FB2E4DD-D903-43B4-A4F5-AE8F6B53807F}" dt="2022-04-10T16:13:47.449" v="2825" actId="1076"/>
          <ac:picMkLst>
            <pc:docMk/>
            <pc:sldMk cId="1473873203" sldId="287"/>
            <ac:picMk id="11" creationId="{34590CF0-9D87-4B1C-9B59-14314AE5F17D}"/>
          </ac:picMkLst>
        </pc:picChg>
      </pc:sldChg>
      <pc:sldChg chg="addSp delSp modSp new mod">
        <pc:chgData name="FAN1 Fangda" userId="af9bd28d-514c-46a1-b76b-ff9e87688752" providerId="ADAL" clId="{1FB2E4DD-D903-43B4-A4F5-AE8F6B53807F}" dt="2022-04-10T15:47:07.028" v="2390" actId="14100"/>
        <pc:sldMkLst>
          <pc:docMk/>
          <pc:sldMk cId="2373997669" sldId="288"/>
        </pc:sldMkLst>
        <pc:spChg chg="mod">
          <ac:chgData name="FAN1 Fangda" userId="af9bd28d-514c-46a1-b76b-ff9e87688752" providerId="ADAL" clId="{1FB2E4DD-D903-43B4-A4F5-AE8F6B53807F}" dt="2022-04-10T15:47:07.028" v="2390" actId="14100"/>
          <ac:spMkLst>
            <pc:docMk/>
            <pc:sldMk cId="2373997669" sldId="288"/>
            <ac:spMk id="2" creationId="{3DA53813-D7FA-429A-BBE2-E4511D6459AA}"/>
          </ac:spMkLst>
        </pc:spChg>
        <pc:spChg chg="del">
          <ac:chgData name="FAN1 Fangda" userId="af9bd28d-514c-46a1-b76b-ff9e87688752" providerId="ADAL" clId="{1FB2E4DD-D903-43B4-A4F5-AE8F6B53807F}" dt="2022-04-10T15:41:03.863" v="2192"/>
          <ac:spMkLst>
            <pc:docMk/>
            <pc:sldMk cId="2373997669" sldId="288"/>
            <ac:spMk id="3" creationId="{98D10762-48F8-41A2-AF3F-14120DA84B2D}"/>
          </ac:spMkLst>
        </pc:spChg>
        <pc:spChg chg="mod">
          <ac:chgData name="FAN1 Fangda" userId="af9bd28d-514c-46a1-b76b-ff9e87688752" providerId="ADAL" clId="{1FB2E4DD-D903-43B4-A4F5-AE8F6B53807F}" dt="2022-04-10T15:46:38.803" v="2386" actId="21"/>
          <ac:spMkLst>
            <pc:docMk/>
            <pc:sldMk cId="2373997669" sldId="288"/>
            <ac:spMk id="4" creationId="{5CE720C2-B6A7-4E7A-8716-4D14D06C4F44}"/>
          </ac:spMkLst>
        </pc:spChg>
        <pc:spChg chg="add mod">
          <ac:chgData name="FAN1 Fangda" userId="af9bd28d-514c-46a1-b76b-ff9e87688752" providerId="ADAL" clId="{1FB2E4DD-D903-43B4-A4F5-AE8F6B53807F}" dt="2022-04-10T15:46:42.512" v="2387"/>
          <ac:spMkLst>
            <pc:docMk/>
            <pc:sldMk cId="2373997669" sldId="288"/>
            <ac:spMk id="8" creationId="{1D8000BD-E325-4F25-B709-2E7E572829C3}"/>
          </ac:spMkLst>
        </pc:spChg>
        <pc:graphicFrameChg chg="add mod modGraphic">
          <ac:chgData name="FAN1 Fangda" userId="af9bd28d-514c-46a1-b76b-ff9e87688752" providerId="ADAL" clId="{1FB2E4DD-D903-43B4-A4F5-AE8F6B53807F}" dt="2022-04-10T15:46:02.582" v="2384" actId="1076"/>
          <ac:graphicFrameMkLst>
            <pc:docMk/>
            <pc:sldMk cId="2373997669" sldId="288"/>
            <ac:graphicFrameMk id="6" creationId="{2FCBFC8E-FA85-47C4-8276-41AE9492E528}"/>
          </ac:graphicFrameMkLst>
        </pc:graphicFrameChg>
        <pc:picChg chg="add del mod">
          <ac:chgData name="FAN1 Fangda" userId="af9bd28d-514c-46a1-b76b-ff9e87688752" providerId="ADAL" clId="{1FB2E4DD-D903-43B4-A4F5-AE8F6B53807F}" dt="2022-04-10T15:45:08.967" v="2375" actId="478"/>
          <ac:picMkLst>
            <pc:docMk/>
            <pc:sldMk cId="2373997669" sldId="288"/>
            <ac:picMk id="5" creationId="{83C24B29-FF1B-413E-A6FF-F676AAF936BC}"/>
          </ac:picMkLst>
        </pc:picChg>
      </pc:sldChg>
      <pc:sldChg chg="delSp modSp new mod">
        <pc:chgData name="FAN1 Fangda" userId="af9bd28d-514c-46a1-b76b-ff9e87688752" providerId="ADAL" clId="{1FB2E4DD-D903-43B4-A4F5-AE8F6B53807F}" dt="2022-04-10T16:04:24.427" v="2678" actId="20577"/>
        <pc:sldMkLst>
          <pc:docMk/>
          <pc:sldMk cId="795784430" sldId="289"/>
        </pc:sldMkLst>
        <pc:spChg chg="mod">
          <ac:chgData name="FAN1 Fangda" userId="af9bd28d-514c-46a1-b76b-ff9e87688752" providerId="ADAL" clId="{1FB2E4DD-D903-43B4-A4F5-AE8F6B53807F}" dt="2022-04-10T16:04:24.427" v="2678" actId="20577"/>
          <ac:spMkLst>
            <pc:docMk/>
            <pc:sldMk cId="795784430" sldId="289"/>
            <ac:spMk id="2" creationId="{6E4CEDAC-FF74-4DC2-B794-1E70A6445BE2}"/>
          </ac:spMkLst>
        </pc:spChg>
        <pc:spChg chg="del">
          <ac:chgData name="FAN1 Fangda" userId="af9bd28d-514c-46a1-b76b-ff9e87688752" providerId="ADAL" clId="{1FB2E4DD-D903-43B4-A4F5-AE8F6B53807F}" dt="2022-04-10T15:48:45.966" v="2418" actId="478"/>
          <ac:spMkLst>
            <pc:docMk/>
            <pc:sldMk cId="795784430" sldId="289"/>
            <ac:spMk id="3" creationId="{8A38D26A-4E94-4DD6-B5C9-E762ECA42A38}"/>
          </ac:spMkLst>
        </pc:spChg>
      </pc:sldChg>
      <pc:sldChg chg="new del">
        <pc:chgData name="FAN1 Fangda" userId="af9bd28d-514c-46a1-b76b-ff9e87688752" providerId="ADAL" clId="{1FB2E4DD-D903-43B4-A4F5-AE8F6B53807F}" dt="2022-04-10T15:47:48.610" v="2393" actId="47"/>
        <pc:sldMkLst>
          <pc:docMk/>
          <pc:sldMk cId="4015126332" sldId="28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a:t>Error Correction</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a:t>Impute Missing Values</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Value Transformation</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a:t>Discretize Numerical Variables</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a:t>Value Representation</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a:t>Dummy Encode Categorical Variables</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06FA02D-C490-4E00-BB99-C135377E1C2F}">
      <dgm:prSet/>
      <dgm:spPr/>
      <dgm:t>
        <a:bodyPr/>
        <a:lstStyle/>
        <a:p>
          <a:r>
            <a:rPr lang="en-US"/>
            <a:t>Variable Selection</a:t>
          </a:r>
        </a:p>
      </dgm:t>
    </dgm:pt>
    <dgm:pt modelId="{6B839ABF-C6C8-4B54-A7C1-562B9532DB5A}" type="parTrans" cxnId="{DD3794FC-AF5A-4A61-BDF0-6E90E0A6D94D}">
      <dgm:prSet/>
      <dgm:spPr/>
      <dgm:t>
        <a:bodyPr/>
        <a:lstStyle/>
        <a:p>
          <a:endParaRPr lang="en-US"/>
        </a:p>
      </dgm:t>
    </dgm:pt>
    <dgm:pt modelId="{0F4D5D81-F6B7-47DD-99A5-EA57DBB16C96}" type="sibTrans" cxnId="{DD3794FC-AF5A-4A61-BDF0-6E90E0A6D94D}">
      <dgm:prSet/>
      <dgm:spPr/>
      <dgm:t>
        <a:bodyPr/>
        <a:lstStyle/>
        <a:p>
          <a:endParaRPr lang="en-US"/>
        </a:p>
      </dgm:t>
    </dgm:pt>
    <dgm:pt modelId="{3F0400DC-3024-49A5-B8C6-DBF338623F42}">
      <dgm:prSet/>
      <dgm:spPr/>
      <dgm:t>
        <a:bodyPr/>
        <a:lstStyle/>
        <a:p>
          <a:r>
            <a:rPr lang="en-US" dirty="0"/>
            <a:t>Recursive Feature Elimination with Cross-Validation</a:t>
          </a:r>
        </a:p>
      </dgm:t>
    </dgm:pt>
    <dgm:pt modelId="{02D7F8FD-9910-484E-A53F-5EA04C46F366}" type="parTrans" cxnId="{418BF6A4-BD16-4C8F-96C2-2DD096686E43}">
      <dgm:prSet/>
      <dgm:spPr/>
      <dgm:t>
        <a:bodyPr/>
        <a:lstStyle/>
        <a:p>
          <a:endParaRPr lang="en-US"/>
        </a:p>
      </dgm:t>
    </dgm:pt>
    <dgm:pt modelId="{3E2BD2B1-627C-4D8F-9784-873F1D52D132}" type="sibTrans" cxnId="{418BF6A4-BD16-4C8F-96C2-2DD096686E43}">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E6A999-7973-4B5B-AF72-DF7AE9B023EB}" type="pres">
      <dgm:prSet presAssocID="{0AE8D36D-0F0F-4206-AE39-0A2D73987B68}" presName="spaceBetweenRectangles1" presStyleCnt="0"/>
      <dgm:spPr/>
    </dgm:pt>
    <dgm:pt modelId="{FEE2A115-5CB4-445E-BEAB-D9A924EFC296}" type="pres">
      <dgm:prSet presAssocID="{A06FA02D-C490-4E00-BB99-C135377E1C2F}" presName="composite1" presStyleCnt="0"/>
      <dgm:spPr/>
    </dgm:pt>
    <dgm:pt modelId="{AD551BC9-0000-4D5D-94F9-2ABB9D398157}" type="pres">
      <dgm:prSet presAssocID="{A06FA02D-C490-4E00-BB99-C135377E1C2F}" presName="parent1" presStyleLbl="alignNode1" presStyleIdx="3" presStyleCnt="4">
        <dgm:presLayoutVars>
          <dgm:chMax val="1"/>
          <dgm:chPref val="1"/>
          <dgm:bulletEnabled val="1"/>
        </dgm:presLayoutVars>
      </dgm:prSet>
      <dgm:spPr/>
    </dgm:pt>
    <dgm:pt modelId="{8F06D464-956C-4F89-90DF-B626698DB932}" type="pres">
      <dgm:prSet presAssocID="{A06FA02D-C490-4E00-BB99-C135377E1C2F}" presName="Childtext1" presStyleLbl="revTx" presStyleIdx="3" presStyleCnt="4">
        <dgm:presLayoutVars>
          <dgm:bulletEnabled val="1"/>
        </dgm:presLayoutVars>
      </dgm:prSet>
      <dgm:spPr/>
    </dgm:pt>
    <dgm:pt modelId="{23106851-D0FF-4770-812A-4D6C03FA679E}" type="pres">
      <dgm:prSet presAssocID="{A06FA02D-C490-4E00-BB99-C135377E1C2F}"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65E5F404-CBF0-42D9-B032-9D308C0D56C6}" type="pres">
      <dgm:prSet presAssocID="{A06FA02D-C490-4E00-BB99-C135377E1C2F}" presName="ConnectLineEnd1" presStyleLbl="lnNode1" presStyleIdx="3" presStyleCnt="4"/>
      <dgm:spPr/>
    </dgm:pt>
    <dgm:pt modelId="{4543D6D7-35A7-46D5-96EB-3DAC5AF32DED}" type="pres">
      <dgm:prSet presAssocID="{A06FA02D-C490-4E00-BB99-C135377E1C2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CB42D067-6A47-484D-BA7E-D356AF2068F6}" type="presOf" srcId="{A06FA02D-C490-4E00-BB99-C135377E1C2F}" destId="{AD551BC9-0000-4D5D-94F9-2ABB9D398157}"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418BF6A4-BD16-4C8F-96C2-2DD096686E43}" srcId="{A06FA02D-C490-4E00-BB99-C135377E1C2F}" destId="{3F0400DC-3024-49A5-B8C6-DBF338623F42}" srcOrd="0" destOrd="0" parTransId="{02D7F8FD-9910-484E-A53F-5EA04C46F366}" sibTransId="{3E2BD2B1-627C-4D8F-9784-873F1D52D132}"/>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DD3794FC-AF5A-4A61-BDF0-6E90E0A6D94D}" srcId="{6A70FD8F-0050-42E3-8B3A-6ED7CFB9852E}" destId="{A06FA02D-C490-4E00-BB99-C135377E1C2F}" srcOrd="3" destOrd="0" parTransId="{6B839ABF-C6C8-4B54-A7C1-562B9532DB5A}" sibTransId="{0F4D5D81-F6B7-47DD-99A5-EA57DBB16C96}"/>
    <dgm:cxn modelId="{B2C0EFFD-487D-41B5-BFFF-1745B5C2C7EF}" type="presOf" srcId="{3F0400DC-3024-49A5-B8C6-DBF338623F42}" destId="{8F06D464-956C-4F89-90DF-B626698DB932}"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2962B2B0-42FB-4E96-A406-C8A5EEAD9B8E}" type="presParOf" srcId="{AB52B3CC-6563-466D-BFC3-9B6B5AFA0881}" destId="{04E6A999-7973-4B5B-AF72-DF7AE9B023EB}" srcOrd="5" destOrd="0" presId="urn:microsoft.com/office/officeart/2016/7/layout/RoundedRectangleTimeline"/>
    <dgm:cxn modelId="{DA9DB00E-23C1-497A-B73E-18ACEA9A0AD9}" type="presParOf" srcId="{AB52B3CC-6563-466D-BFC3-9B6B5AFA0881}" destId="{FEE2A115-5CB4-445E-BEAB-D9A924EFC296}" srcOrd="6" destOrd="0" presId="urn:microsoft.com/office/officeart/2016/7/layout/RoundedRectangleTimeline"/>
    <dgm:cxn modelId="{0BB41CEB-C4DE-4C50-8FAA-76B457171D3E}" type="presParOf" srcId="{FEE2A115-5CB4-445E-BEAB-D9A924EFC296}" destId="{AD551BC9-0000-4D5D-94F9-2ABB9D398157}" srcOrd="0" destOrd="0" presId="urn:microsoft.com/office/officeart/2016/7/layout/RoundedRectangleTimeline"/>
    <dgm:cxn modelId="{EE0EC424-46E1-48A5-BDC5-60F792D94B44}" type="presParOf" srcId="{FEE2A115-5CB4-445E-BEAB-D9A924EFC296}" destId="{8F06D464-956C-4F89-90DF-B626698DB932}" srcOrd="1" destOrd="0" presId="urn:microsoft.com/office/officeart/2016/7/layout/RoundedRectangleTimeline"/>
    <dgm:cxn modelId="{C7F7B241-AA28-4AE1-BA92-751726A55E07}" type="presParOf" srcId="{FEE2A115-5CB4-445E-BEAB-D9A924EFC296}" destId="{23106851-D0FF-4770-812A-4D6C03FA679E}" srcOrd="2" destOrd="0" presId="urn:microsoft.com/office/officeart/2016/7/layout/RoundedRectangleTimeline"/>
    <dgm:cxn modelId="{A6C9B843-A3F4-4F0D-8AC2-5B1E2331CD21}" type="presParOf" srcId="{FEE2A115-5CB4-445E-BEAB-D9A924EFC296}" destId="{65E5F404-CBF0-42D9-B032-9D308C0D56C6}" srcOrd="3" destOrd="0" presId="urn:microsoft.com/office/officeart/2016/7/layout/RoundedRectangleTimeline"/>
    <dgm:cxn modelId="{31B0F33D-7330-49A0-8C92-A742BD5CC31D}" type="presParOf" srcId="{FEE2A115-5CB4-445E-BEAB-D9A924EFC296}" destId="{4543D6D7-35A7-46D5-96EB-3DAC5AF32DED}"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F841CE-B600-44E0-B388-B06CFA23A1B3}" type="doc">
      <dgm:prSet loTypeId="urn:microsoft.com/office/officeart/2005/8/layout/hProcess9" loCatId="process" qsTypeId="urn:microsoft.com/office/officeart/2005/8/quickstyle/simple1" qsCatId="simple" csTypeId="urn:microsoft.com/office/officeart/2005/8/colors/accent1_2" csCatId="accent1" phldr="1"/>
      <dgm:spPr/>
    </dgm:pt>
    <dgm:pt modelId="{2A787CB3-2FFF-4D5E-978E-F94D44EEBA33}">
      <dgm:prSet phldrT="[Text]" phldr="0"/>
      <dgm:spPr/>
      <dgm:t>
        <a:bodyPr/>
        <a:lstStyle/>
        <a:p>
          <a:pPr rtl="0"/>
          <a:r>
            <a:rPr lang="en-US" dirty="0" err="1"/>
            <a:t>GridSearch</a:t>
          </a:r>
          <a:r>
            <a:rPr lang="en-US" dirty="0"/>
            <a:t> + fixed parameters</a:t>
          </a:r>
        </a:p>
      </dgm:t>
    </dgm:pt>
    <dgm:pt modelId="{4CBBF000-4778-492D-95F6-BE897FA06E3F}" type="parTrans" cxnId="{4C09E6DF-DC2A-428A-A11F-39B2708C11FE}">
      <dgm:prSet/>
      <dgm:spPr/>
      <dgm:t>
        <a:bodyPr/>
        <a:lstStyle/>
        <a:p>
          <a:endParaRPr lang="en-US"/>
        </a:p>
      </dgm:t>
    </dgm:pt>
    <dgm:pt modelId="{D91558D2-EAA6-4437-9EE8-24486AF8079D}" type="sibTrans" cxnId="{4C09E6DF-DC2A-428A-A11F-39B2708C11FE}">
      <dgm:prSet/>
      <dgm:spPr/>
      <dgm:t>
        <a:bodyPr/>
        <a:lstStyle/>
        <a:p>
          <a:endParaRPr lang="en-US"/>
        </a:p>
      </dgm:t>
    </dgm:pt>
    <dgm:pt modelId="{6044D8AB-74AB-47DD-B5E0-EBE371C624AF}">
      <dgm:prSet phldrT="[Text]" phldr="0"/>
      <dgm:spPr/>
      <dgm:t>
        <a:bodyPr/>
        <a:lstStyle/>
        <a:p>
          <a:pPr rtl="0"/>
          <a:r>
            <a:rPr lang="en-US" b="0" dirty="0" err="1"/>
            <a:t>GridSearch</a:t>
          </a:r>
          <a:r>
            <a:rPr lang="en-US" b="0" dirty="0"/>
            <a:t> </a:t>
          </a:r>
          <a:r>
            <a:rPr lang="en-US" b="0" dirty="0">
              <a:latin typeface="Franklin Gothic Demi" panose="020B0502020104020203"/>
            </a:rPr>
            <a:t>+ </a:t>
          </a:r>
          <a:r>
            <a:rPr lang="en-US" b="0" dirty="0"/>
            <a:t>list comprehension</a:t>
          </a:r>
          <a:r>
            <a:rPr lang="en-US" b="0" dirty="0">
              <a:latin typeface="Franklin Gothic Demi" panose="020B0502020104020203"/>
            </a:rPr>
            <a:t> &amp; </a:t>
          </a:r>
          <a:r>
            <a:rPr lang="en-US" b="0" dirty="0" err="1">
              <a:latin typeface="Franklin Gothic Demi" panose="020B0502020104020203"/>
            </a:rPr>
            <a:t>np.linspace</a:t>
          </a:r>
          <a:r>
            <a:rPr lang="en-US" b="0" dirty="0">
              <a:latin typeface="Franklin Gothic Demi" panose="020B0502020104020203"/>
            </a:rPr>
            <a:t>()</a:t>
          </a:r>
          <a:endParaRPr lang="en-US" b="0" dirty="0"/>
        </a:p>
      </dgm:t>
    </dgm:pt>
    <dgm:pt modelId="{A8607946-23EA-4363-975C-1AA02E32CB9E}" type="parTrans" cxnId="{C63DDA1D-56EA-4DB6-A9BE-E1E77B48DBE9}">
      <dgm:prSet/>
      <dgm:spPr/>
      <dgm:t>
        <a:bodyPr/>
        <a:lstStyle/>
        <a:p>
          <a:endParaRPr lang="en-US"/>
        </a:p>
      </dgm:t>
    </dgm:pt>
    <dgm:pt modelId="{AA4350AD-87A2-4195-AE9D-977CE675469A}" type="sibTrans" cxnId="{C63DDA1D-56EA-4DB6-A9BE-E1E77B48DBE9}">
      <dgm:prSet/>
      <dgm:spPr/>
      <dgm:t>
        <a:bodyPr/>
        <a:lstStyle/>
        <a:p>
          <a:endParaRPr lang="en-US"/>
        </a:p>
      </dgm:t>
    </dgm:pt>
    <dgm:pt modelId="{C9EFEC87-4EAA-4E8B-BF9C-3933CD7DDD20}">
      <dgm:prSet phldrT="[Text]" phldr="0"/>
      <dgm:spPr/>
      <dgm:t>
        <a:bodyPr/>
        <a:lstStyle/>
        <a:p>
          <a:pPr rtl="0"/>
          <a:r>
            <a:rPr lang="en-US" b="0" dirty="0">
              <a:latin typeface="Franklin Gothic Demi" panose="020B0502020104020203"/>
            </a:rPr>
            <a:t>Randomized</a:t>
          </a:r>
          <a:r>
            <a:rPr lang="en-US" b="0" dirty="0"/>
            <a:t> </a:t>
          </a:r>
          <a:r>
            <a:rPr lang="en-US" b="0" dirty="0" err="1"/>
            <a:t>Gridsearch</a:t>
          </a:r>
          <a:endParaRPr lang="en-US" b="0" dirty="0"/>
        </a:p>
      </dgm:t>
    </dgm:pt>
    <dgm:pt modelId="{A122F8C9-30EE-4694-B988-7CA265934A57}" type="parTrans" cxnId="{F39318F2-7E48-4DEF-A841-ED632E599775}">
      <dgm:prSet/>
      <dgm:spPr/>
      <dgm:t>
        <a:bodyPr/>
        <a:lstStyle/>
        <a:p>
          <a:endParaRPr lang="en-US"/>
        </a:p>
      </dgm:t>
    </dgm:pt>
    <dgm:pt modelId="{5F6B70E1-EB35-476B-80A9-207155CC2647}" type="sibTrans" cxnId="{F39318F2-7E48-4DEF-A841-ED632E599775}">
      <dgm:prSet/>
      <dgm:spPr/>
      <dgm:t>
        <a:bodyPr/>
        <a:lstStyle/>
        <a:p>
          <a:endParaRPr lang="en-US"/>
        </a:p>
      </dgm:t>
    </dgm:pt>
    <dgm:pt modelId="{ED6FF5D0-04F9-4787-B293-FDDC98C16F35}" type="pres">
      <dgm:prSet presAssocID="{E4F841CE-B600-44E0-B388-B06CFA23A1B3}" presName="CompostProcess" presStyleCnt="0">
        <dgm:presLayoutVars>
          <dgm:dir/>
          <dgm:resizeHandles val="exact"/>
        </dgm:presLayoutVars>
      </dgm:prSet>
      <dgm:spPr/>
    </dgm:pt>
    <dgm:pt modelId="{59EADA48-AF91-4C7D-9D15-627828B76F62}" type="pres">
      <dgm:prSet presAssocID="{E4F841CE-B600-44E0-B388-B06CFA23A1B3}" presName="arrow" presStyleLbl="bgShp" presStyleIdx="0" presStyleCnt="1"/>
      <dgm:spPr/>
    </dgm:pt>
    <dgm:pt modelId="{4C9116A7-2C4A-4B2B-BF23-36F284981596}" type="pres">
      <dgm:prSet presAssocID="{E4F841CE-B600-44E0-B388-B06CFA23A1B3}" presName="linearProcess" presStyleCnt="0"/>
      <dgm:spPr/>
    </dgm:pt>
    <dgm:pt modelId="{F0715342-85B3-43A9-B329-E50440DB0A98}" type="pres">
      <dgm:prSet presAssocID="{2A787CB3-2FFF-4D5E-978E-F94D44EEBA33}" presName="textNode" presStyleLbl="node1" presStyleIdx="0" presStyleCnt="3">
        <dgm:presLayoutVars>
          <dgm:bulletEnabled val="1"/>
        </dgm:presLayoutVars>
      </dgm:prSet>
      <dgm:spPr/>
    </dgm:pt>
    <dgm:pt modelId="{540BF6FF-02F7-4F68-81CB-131FB64A241E}" type="pres">
      <dgm:prSet presAssocID="{D91558D2-EAA6-4437-9EE8-24486AF8079D}" presName="sibTrans" presStyleCnt="0"/>
      <dgm:spPr/>
    </dgm:pt>
    <dgm:pt modelId="{8FF851CF-49E6-42B0-AD84-30FA96127EC9}" type="pres">
      <dgm:prSet presAssocID="{6044D8AB-74AB-47DD-B5E0-EBE371C624AF}" presName="textNode" presStyleLbl="node1" presStyleIdx="1" presStyleCnt="3">
        <dgm:presLayoutVars>
          <dgm:bulletEnabled val="1"/>
        </dgm:presLayoutVars>
      </dgm:prSet>
      <dgm:spPr/>
    </dgm:pt>
    <dgm:pt modelId="{1F328CAF-9C61-464A-81F6-3B5B1BF0AB33}" type="pres">
      <dgm:prSet presAssocID="{AA4350AD-87A2-4195-AE9D-977CE675469A}" presName="sibTrans" presStyleCnt="0"/>
      <dgm:spPr/>
    </dgm:pt>
    <dgm:pt modelId="{DAC27C2F-4A02-4221-87D8-0C197196AA66}" type="pres">
      <dgm:prSet presAssocID="{C9EFEC87-4EAA-4E8B-BF9C-3933CD7DDD20}" presName="textNode" presStyleLbl="node1" presStyleIdx="2" presStyleCnt="3">
        <dgm:presLayoutVars>
          <dgm:bulletEnabled val="1"/>
        </dgm:presLayoutVars>
      </dgm:prSet>
      <dgm:spPr/>
    </dgm:pt>
  </dgm:ptLst>
  <dgm:cxnLst>
    <dgm:cxn modelId="{286EAD01-4289-484F-AFFE-F77F4A1BA2BC}" type="presOf" srcId="{E4F841CE-B600-44E0-B388-B06CFA23A1B3}" destId="{ED6FF5D0-04F9-4787-B293-FDDC98C16F35}" srcOrd="0" destOrd="0" presId="urn:microsoft.com/office/officeart/2005/8/layout/hProcess9"/>
    <dgm:cxn modelId="{C63DDA1D-56EA-4DB6-A9BE-E1E77B48DBE9}" srcId="{E4F841CE-B600-44E0-B388-B06CFA23A1B3}" destId="{6044D8AB-74AB-47DD-B5E0-EBE371C624AF}" srcOrd="1" destOrd="0" parTransId="{A8607946-23EA-4363-975C-1AA02E32CB9E}" sibTransId="{AA4350AD-87A2-4195-AE9D-977CE675469A}"/>
    <dgm:cxn modelId="{92B118B1-DF13-4D25-8B66-557B60951EA0}" type="presOf" srcId="{C9EFEC87-4EAA-4E8B-BF9C-3933CD7DDD20}" destId="{DAC27C2F-4A02-4221-87D8-0C197196AA66}" srcOrd="0" destOrd="0" presId="urn:microsoft.com/office/officeart/2005/8/layout/hProcess9"/>
    <dgm:cxn modelId="{984AB8CC-D315-41B8-A019-2C98F456458C}" type="presOf" srcId="{6044D8AB-74AB-47DD-B5E0-EBE371C624AF}" destId="{8FF851CF-49E6-42B0-AD84-30FA96127EC9}" srcOrd="0" destOrd="0" presId="urn:microsoft.com/office/officeart/2005/8/layout/hProcess9"/>
    <dgm:cxn modelId="{F2E022DE-A7FD-4888-BD8C-B088BF89BFEE}" type="presOf" srcId="{2A787CB3-2FFF-4D5E-978E-F94D44EEBA33}" destId="{F0715342-85B3-43A9-B329-E50440DB0A98}" srcOrd="0" destOrd="0" presId="urn:microsoft.com/office/officeart/2005/8/layout/hProcess9"/>
    <dgm:cxn modelId="{4C09E6DF-DC2A-428A-A11F-39B2708C11FE}" srcId="{E4F841CE-B600-44E0-B388-B06CFA23A1B3}" destId="{2A787CB3-2FFF-4D5E-978E-F94D44EEBA33}" srcOrd="0" destOrd="0" parTransId="{4CBBF000-4778-492D-95F6-BE897FA06E3F}" sibTransId="{D91558D2-EAA6-4437-9EE8-24486AF8079D}"/>
    <dgm:cxn modelId="{F39318F2-7E48-4DEF-A841-ED632E599775}" srcId="{E4F841CE-B600-44E0-B388-B06CFA23A1B3}" destId="{C9EFEC87-4EAA-4E8B-BF9C-3933CD7DDD20}" srcOrd="2" destOrd="0" parTransId="{A122F8C9-30EE-4694-B988-7CA265934A57}" sibTransId="{5F6B70E1-EB35-476B-80A9-207155CC2647}"/>
    <dgm:cxn modelId="{63C56E67-3029-4C62-923D-2593887F71AA}" type="presParOf" srcId="{ED6FF5D0-04F9-4787-B293-FDDC98C16F35}" destId="{59EADA48-AF91-4C7D-9D15-627828B76F62}" srcOrd="0" destOrd="0" presId="urn:microsoft.com/office/officeart/2005/8/layout/hProcess9"/>
    <dgm:cxn modelId="{283F1550-C969-43DC-8382-EBEA349B72E4}" type="presParOf" srcId="{ED6FF5D0-04F9-4787-B293-FDDC98C16F35}" destId="{4C9116A7-2C4A-4B2B-BF23-36F284981596}" srcOrd="1" destOrd="0" presId="urn:microsoft.com/office/officeart/2005/8/layout/hProcess9"/>
    <dgm:cxn modelId="{D1C7A7B2-EAC1-4283-9048-1E7A165D61D2}" type="presParOf" srcId="{4C9116A7-2C4A-4B2B-BF23-36F284981596}" destId="{F0715342-85B3-43A9-B329-E50440DB0A98}" srcOrd="0" destOrd="0" presId="urn:microsoft.com/office/officeart/2005/8/layout/hProcess9"/>
    <dgm:cxn modelId="{BCD4E28F-306A-4633-A61C-3B3B0604CC18}" type="presParOf" srcId="{4C9116A7-2C4A-4B2B-BF23-36F284981596}" destId="{540BF6FF-02F7-4F68-81CB-131FB64A241E}" srcOrd="1" destOrd="0" presId="urn:microsoft.com/office/officeart/2005/8/layout/hProcess9"/>
    <dgm:cxn modelId="{8FD563ED-864A-4AB0-8E2A-A65645AF0DD1}" type="presParOf" srcId="{4C9116A7-2C4A-4B2B-BF23-36F284981596}" destId="{8FF851CF-49E6-42B0-AD84-30FA96127EC9}" srcOrd="2" destOrd="0" presId="urn:microsoft.com/office/officeart/2005/8/layout/hProcess9"/>
    <dgm:cxn modelId="{C4451233-70D2-4EAD-870E-DA2E84927926}" type="presParOf" srcId="{4C9116A7-2C4A-4B2B-BF23-36F284981596}" destId="{1F328CAF-9C61-464A-81F6-3B5B1BF0AB33}" srcOrd="3" destOrd="0" presId="urn:microsoft.com/office/officeart/2005/8/layout/hProcess9"/>
    <dgm:cxn modelId="{40DD5371-90D0-4C84-8591-76A464842732}" type="presParOf" srcId="{4C9116A7-2C4A-4B2B-BF23-36F284981596}" destId="{DAC27C2F-4A02-4221-87D8-0C197196AA6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Error Correction</a:t>
          </a: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Impute Missing Values</a:t>
          </a: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Value Transformation</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Discretize Numerical Variables</a:t>
          </a: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Value Representation</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Dummy Encode Categorical Variables</a:t>
          </a: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551BC9-0000-4D5D-94F9-2ABB9D398157}">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Variable Selection</a:t>
          </a:r>
        </a:p>
      </dsp:txBody>
      <dsp:txXfrm rot="-5400000">
        <a:off x="7877151" y="1652943"/>
        <a:ext cx="2344436" cy="327900"/>
      </dsp:txXfrm>
    </dsp:sp>
    <dsp:sp modelId="{8F06D464-956C-4F89-90DF-B626698DB932}">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Recursive Feature Elimination with Cross-Validation</a:t>
          </a:r>
        </a:p>
      </dsp:txBody>
      <dsp:txXfrm>
        <a:off x="7089758" y="2361961"/>
        <a:ext cx="3936959" cy="1271825"/>
      </dsp:txXfrm>
    </dsp:sp>
    <dsp:sp modelId="{23106851-D0FF-4770-812A-4D6C03FA679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65E5F404-CBF0-42D9-B032-9D308C0D56C6}">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EADA48-AF91-4C7D-9D15-627828B76F62}">
      <dsp:nvSpPr>
        <dsp:cNvPr id="0" name=""/>
        <dsp:cNvSpPr/>
      </dsp:nvSpPr>
      <dsp:spPr>
        <a:xfrm>
          <a:off x="480694" y="0"/>
          <a:ext cx="5447876" cy="29294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15342-85B3-43A9-B329-E50440DB0A98}">
      <dsp:nvSpPr>
        <dsp:cNvPr id="0" name=""/>
        <dsp:cNvSpPr/>
      </dsp:nvSpPr>
      <dsp:spPr>
        <a:xfrm>
          <a:off x="6884" y="878839"/>
          <a:ext cx="2062982" cy="117178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err="1"/>
            <a:t>GridSearch</a:t>
          </a:r>
          <a:r>
            <a:rPr lang="en-US" sz="2000" kern="1200" dirty="0"/>
            <a:t> + fixed parameters</a:t>
          </a:r>
        </a:p>
      </dsp:txBody>
      <dsp:txXfrm>
        <a:off x="64086" y="936041"/>
        <a:ext cx="1948578" cy="1057382"/>
      </dsp:txXfrm>
    </dsp:sp>
    <dsp:sp modelId="{8FF851CF-49E6-42B0-AD84-30FA96127EC9}">
      <dsp:nvSpPr>
        <dsp:cNvPr id="0" name=""/>
        <dsp:cNvSpPr/>
      </dsp:nvSpPr>
      <dsp:spPr>
        <a:xfrm>
          <a:off x="2173141" y="878839"/>
          <a:ext cx="2062982" cy="117178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kern="1200" dirty="0" err="1"/>
            <a:t>GridSearch</a:t>
          </a:r>
          <a:r>
            <a:rPr lang="en-US" sz="2000" b="0" kern="1200" dirty="0"/>
            <a:t> </a:t>
          </a:r>
          <a:r>
            <a:rPr lang="en-US" sz="2000" b="0" kern="1200" dirty="0">
              <a:latin typeface="Franklin Gothic Demi" panose="020B0502020104020203"/>
            </a:rPr>
            <a:t>+ </a:t>
          </a:r>
          <a:r>
            <a:rPr lang="en-US" sz="2000" b="0" kern="1200" dirty="0"/>
            <a:t>list comprehension</a:t>
          </a:r>
          <a:r>
            <a:rPr lang="en-US" sz="2000" b="0" kern="1200" dirty="0">
              <a:latin typeface="Franklin Gothic Demi" panose="020B0502020104020203"/>
            </a:rPr>
            <a:t> &amp; </a:t>
          </a:r>
          <a:r>
            <a:rPr lang="en-US" sz="2000" b="0" kern="1200" dirty="0" err="1">
              <a:latin typeface="Franklin Gothic Demi" panose="020B0502020104020203"/>
            </a:rPr>
            <a:t>np.linspace</a:t>
          </a:r>
          <a:r>
            <a:rPr lang="en-US" sz="2000" b="0" kern="1200" dirty="0">
              <a:latin typeface="Franklin Gothic Demi" panose="020B0502020104020203"/>
            </a:rPr>
            <a:t>()</a:t>
          </a:r>
          <a:endParaRPr lang="en-US" sz="2000" b="0" kern="1200" dirty="0"/>
        </a:p>
      </dsp:txBody>
      <dsp:txXfrm>
        <a:off x="2230343" y="936041"/>
        <a:ext cx="1948578" cy="1057382"/>
      </dsp:txXfrm>
    </dsp:sp>
    <dsp:sp modelId="{DAC27C2F-4A02-4221-87D8-0C197196AA66}">
      <dsp:nvSpPr>
        <dsp:cNvPr id="0" name=""/>
        <dsp:cNvSpPr/>
      </dsp:nvSpPr>
      <dsp:spPr>
        <a:xfrm>
          <a:off x="4339398" y="878839"/>
          <a:ext cx="2062982" cy="117178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0" kern="1200" dirty="0">
              <a:latin typeface="Franklin Gothic Demi" panose="020B0502020104020203"/>
            </a:rPr>
            <a:t>Randomized</a:t>
          </a:r>
          <a:r>
            <a:rPr lang="en-US" sz="2000" b="0" kern="1200" dirty="0"/>
            <a:t> </a:t>
          </a:r>
          <a:r>
            <a:rPr lang="en-US" sz="2000" b="0" kern="1200" dirty="0" err="1"/>
            <a:t>Gridsearch</a:t>
          </a:r>
          <a:endParaRPr lang="en-US" sz="2000" b="0" kern="1200" dirty="0"/>
        </a:p>
      </dsp:txBody>
      <dsp:txXfrm>
        <a:off x="4396600" y="936041"/>
        <a:ext cx="1948578" cy="1057382"/>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3435B-56BD-4534-8CBD-ABB1549AB6BE}" type="datetimeFigureOut">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F6384-E094-4407-9ED0-6EC888945403}" type="slidenum">
              <a:t>‹#›</a:t>
            </a:fld>
            <a:endParaRPr lang="en-US"/>
          </a:p>
        </p:txBody>
      </p:sp>
    </p:spTree>
    <p:extLst>
      <p:ext uri="{BB962C8B-B14F-4D97-AF65-F5344CB8AC3E}">
        <p14:creationId xmlns:p14="http://schemas.microsoft.com/office/powerpoint/2010/main" val="182574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Exploring the distributions of </a:t>
            </a:r>
            <a:r>
              <a:rPr lang="en-US"/>
              <a:t>continuous features. Checking for highly abnormal patterns and wide-ranges in scale. </a:t>
            </a:r>
          </a:p>
        </p:txBody>
      </p:sp>
      <p:sp>
        <p:nvSpPr>
          <p:cNvPr id="4" name="Slide Number Placeholder 3"/>
          <p:cNvSpPr>
            <a:spLocks noGrp="1"/>
          </p:cNvSpPr>
          <p:nvPr>
            <p:ph type="sldNum" sz="quarter" idx="5"/>
          </p:nvPr>
        </p:nvSpPr>
        <p:spPr/>
        <p:txBody>
          <a:bodyPr/>
          <a:lstStyle/>
          <a:p>
            <a:fld id="{360F6384-E094-4407-9ED0-6EC888945403}" type="slidenum">
              <a:t>5</a:t>
            </a:fld>
            <a:endParaRPr lang="en-US"/>
          </a:p>
        </p:txBody>
      </p:sp>
    </p:spTree>
    <p:extLst>
      <p:ext uri="{BB962C8B-B14F-4D97-AF65-F5344CB8AC3E}">
        <p14:creationId xmlns:p14="http://schemas.microsoft.com/office/powerpoint/2010/main" val="3935385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Dimitri</a:t>
            </a:r>
          </a:p>
        </p:txBody>
      </p:sp>
      <p:sp>
        <p:nvSpPr>
          <p:cNvPr id="4" name="Slide Number Placeholder 3"/>
          <p:cNvSpPr>
            <a:spLocks noGrp="1"/>
          </p:cNvSpPr>
          <p:nvPr>
            <p:ph type="sldNum" sz="quarter" idx="5"/>
          </p:nvPr>
        </p:nvSpPr>
        <p:spPr/>
        <p:txBody>
          <a:bodyPr/>
          <a:lstStyle/>
          <a:p>
            <a:fld id="{360F6384-E094-4407-9ED0-6EC888945403}" type="slidenum">
              <a:t>8</a:t>
            </a:fld>
            <a:endParaRPr lang="en-US"/>
          </a:p>
        </p:txBody>
      </p:sp>
    </p:spTree>
    <p:extLst>
      <p:ext uri="{BB962C8B-B14F-4D97-AF65-F5344CB8AC3E}">
        <p14:creationId xmlns:p14="http://schemas.microsoft.com/office/powerpoint/2010/main" val="2254157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can create a table here as follows: </a:t>
            </a:r>
          </a:p>
          <a:p>
            <a:endParaRPr lang="en-US">
              <a:cs typeface="Calibri"/>
            </a:endParaRPr>
          </a:p>
          <a:p>
            <a:r>
              <a:rPr lang="en-US">
                <a:cs typeface="Calibri"/>
              </a:rPr>
              <a:t>Dimitri</a:t>
            </a:r>
          </a:p>
        </p:txBody>
      </p:sp>
      <p:sp>
        <p:nvSpPr>
          <p:cNvPr id="4" name="Slide Number Placeholder 3"/>
          <p:cNvSpPr>
            <a:spLocks noGrp="1"/>
          </p:cNvSpPr>
          <p:nvPr>
            <p:ph type="sldNum" sz="quarter" idx="5"/>
          </p:nvPr>
        </p:nvSpPr>
        <p:spPr/>
        <p:txBody>
          <a:bodyPr/>
          <a:lstStyle/>
          <a:p>
            <a:fld id="{360F6384-E094-4407-9ED0-6EC888945403}" type="slidenum">
              <a:t>9</a:t>
            </a:fld>
            <a:endParaRPr lang="en-US"/>
          </a:p>
        </p:txBody>
      </p:sp>
    </p:spTree>
    <p:extLst>
      <p:ext uri="{BB962C8B-B14F-4D97-AF65-F5344CB8AC3E}">
        <p14:creationId xmlns:p14="http://schemas.microsoft.com/office/powerpoint/2010/main" val="173657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Mention this was our most effective approach: </a:t>
            </a:r>
          </a:p>
          <a:p>
            <a:endParaRPr lang="en-US" dirty="0">
              <a:cs typeface="Calibri"/>
            </a:endParaRPr>
          </a:p>
          <a:p>
            <a:r>
              <a:rPr lang="en-US" dirty="0">
                <a:cs typeface="Calibri"/>
              </a:rPr>
              <a:t>Approach 1:</a:t>
            </a:r>
          </a:p>
          <a:p>
            <a:endParaRPr lang="en-US" dirty="0">
              <a:cs typeface="Calibri"/>
            </a:endParaRPr>
          </a:p>
          <a:p>
            <a:pPr marL="171450" indent="-171450">
              <a:buFont typeface="Arial"/>
              <a:buChar char="•"/>
            </a:pPr>
            <a:r>
              <a:rPr lang="en-US" dirty="0" err="1">
                <a:cs typeface="Calibri"/>
              </a:rPr>
              <a:t>Numericals</a:t>
            </a:r>
            <a:r>
              <a:rPr lang="en-US" dirty="0">
                <a:cs typeface="Calibri"/>
              </a:rPr>
              <a:t> -&gt; Mean</a:t>
            </a:r>
          </a:p>
          <a:p>
            <a:pPr marL="171450" indent="-171450">
              <a:buFont typeface="Arial"/>
              <a:buChar char="•"/>
            </a:pPr>
            <a:r>
              <a:rPr lang="en-US" dirty="0" err="1">
                <a:cs typeface="Calibri"/>
              </a:rPr>
              <a:t>Categoricals</a:t>
            </a:r>
            <a:r>
              <a:rPr lang="en-US" dirty="0">
                <a:cs typeface="Calibri"/>
              </a:rPr>
              <a:t> -&gt; Most Frequent Value</a:t>
            </a:r>
          </a:p>
          <a:p>
            <a:pPr marL="171450" indent="-171450">
              <a:buFont typeface="Arial"/>
              <a:buChar char="•"/>
            </a:pPr>
            <a:endParaRPr lang="en-US" dirty="0">
              <a:cs typeface="Calibri"/>
            </a:endParaRPr>
          </a:p>
          <a:p>
            <a:r>
              <a:rPr lang="en-US" dirty="0">
                <a:cs typeface="Calibri"/>
              </a:rPr>
              <a:t>Approach 2</a:t>
            </a:r>
          </a:p>
          <a:p>
            <a:endParaRPr lang="en-US" dirty="0">
              <a:cs typeface="Calibri"/>
            </a:endParaRPr>
          </a:p>
          <a:p>
            <a:pPr marL="171450" indent="-171450">
              <a:buFont typeface="Arial"/>
              <a:buChar char="•"/>
            </a:pPr>
            <a:r>
              <a:rPr lang="en-US" dirty="0" err="1">
                <a:cs typeface="Calibri"/>
              </a:rPr>
              <a:t>Numericals</a:t>
            </a:r>
            <a:r>
              <a:rPr lang="en-US" dirty="0">
                <a:cs typeface="Calibri"/>
              </a:rPr>
              <a:t> -&gt; Mean</a:t>
            </a:r>
          </a:p>
          <a:p>
            <a:pPr marL="171450" indent="-171450">
              <a:buFont typeface="Arial"/>
              <a:buChar char="•"/>
            </a:pPr>
            <a:r>
              <a:rPr lang="en-US" dirty="0" err="1">
                <a:cs typeface="Calibri"/>
              </a:rPr>
              <a:t>Categoricals</a:t>
            </a:r>
            <a:r>
              <a:rPr lang="en-US" dirty="0">
                <a:cs typeface="Calibri"/>
              </a:rPr>
              <a:t> -&gt; New "Missing" Category</a:t>
            </a:r>
          </a:p>
          <a:p>
            <a:endParaRPr lang="en-US" dirty="0">
              <a:cs typeface="Calibri"/>
            </a:endParaRPr>
          </a:p>
          <a:p>
            <a:r>
              <a:rPr lang="en-US" dirty="0">
                <a:cs typeface="Calibri"/>
              </a:rPr>
              <a:t>Dimitri</a:t>
            </a:r>
          </a:p>
        </p:txBody>
      </p:sp>
      <p:sp>
        <p:nvSpPr>
          <p:cNvPr id="4" name="Slide Number Placeholder 3"/>
          <p:cNvSpPr>
            <a:spLocks noGrp="1"/>
          </p:cNvSpPr>
          <p:nvPr>
            <p:ph type="sldNum" sz="quarter" idx="5"/>
          </p:nvPr>
        </p:nvSpPr>
        <p:spPr/>
        <p:txBody>
          <a:bodyPr/>
          <a:lstStyle/>
          <a:p>
            <a:fld id="{360F6384-E094-4407-9ED0-6EC888945403}" type="slidenum">
              <a:t>10</a:t>
            </a:fld>
            <a:endParaRPr lang="en-US"/>
          </a:p>
        </p:txBody>
      </p:sp>
    </p:spTree>
    <p:extLst>
      <p:ext uri="{BB962C8B-B14F-4D97-AF65-F5344CB8AC3E}">
        <p14:creationId xmlns:p14="http://schemas.microsoft.com/office/powerpoint/2010/main" val="351864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Discretize age : Age to 5 quantiles</a:t>
            </a:r>
          </a:p>
          <a:p>
            <a:endParaRPr lang="en-US" dirty="0">
              <a:cs typeface="Calibri"/>
            </a:endParaRPr>
          </a:p>
          <a:p>
            <a:r>
              <a:rPr lang="en-US" dirty="0">
                <a:cs typeface="Calibri"/>
              </a:rPr>
              <a:t>Convert </a:t>
            </a:r>
            <a:r>
              <a:rPr lang="en-US" dirty="0" err="1">
                <a:cs typeface="Calibri"/>
              </a:rPr>
              <a:t>Pdays</a:t>
            </a:r>
            <a:r>
              <a:rPr lang="en-US" dirty="0">
                <a:cs typeface="Calibri"/>
              </a:rPr>
              <a:t> to 12 months </a:t>
            </a:r>
          </a:p>
        </p:txBody>
      </p:sp>
      <p:sp>
        <p:nvSpPr>
          <p:cNvPr id="4" name="Slide Number Placeholder 3"/>
          <p:cNvSpPr>
            <a:spLocks noGrp="1"/>
          </p:cNvSpPr>
          <p:nvPr>
            <p:ph type="sldNum" sz="quarter" idx="5"/>
          </p:nvPr>
        </p:nvSpPr>
        <p:spPr/>
        <p:txBody>
          <a:bodyPr/>
          <a:lstStyle/>
          <a:p>
            <a:fld id="{360F6384-E094-4407-9ED0-6EC888945403}" type="slidenum">
              <a:t>11</a:t>
            </a:fld>
            <a:endParaRPr lang="en-US"/>
          </a:p>
        </p:txBody>
      </p:sp>
    </p:spTree>
    <p:extLst>
      <p:ext uri="{BB962C8B-B14F-4D97-AF65-F5344CB8AC3E}">
        <p14:creationId xmlns:p14="http://schemas.microsoft.com/office/powerpoint/2010/main" val="3774614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Categorical Encoding Approaches</a:t>
            </a:r>
          </a:p>
        </p:txBody>
      </p:sp>
      <p:sp>
        <p:nvSpPr>
          <p:cNvPr id="4" name="Slide Number Placeholder 3"/>
          <p:cNvSpPr>
            <a:spLocks noGrp="1"/>
          </p:cNvSpPr>
          <p:nvPr>
            <p:ph type="sldNum" sz="quarter" idx="5"/>
          </p:nvPr>
        </p:nvSpPr>
        <p:spPr/>
        <p:txBody>
          <a:bodyPr/>
          <a:lstStyle/>
          <a:p>
            <a:fld id="{360F6384-E094-4407-9ED0-6EC888945403}" type="slidenum">
              <a:t>12</a:t>
            </a:fld>
            <a:endParaRPr lang="en-US"/>
          </a:p>
        </p:txBody>
      </p:sp>
    </p:spTree>
    <p:extLst>
      <p:ext uri="{BB962C8B-B14F-4D97-AF65-F5344CB8AC3E}">
        <p14:creationId xmlns:p14="http://schemas.microsoft.com/office/powerpoint/2010/main" val="216622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Optimal number of features?</a:t>
            </a:r>
          </a:p>
          <a:p>
            <a:endParaRPr lang="en-US" dirty="0"/>
          </a:p>
        </p:txBody>
      </p:sp>
      <p:sp>
        <p:nvSpPr>
          <p:cNvPr id="4" name="Slide Number Placeholder 3"/>
          <p:cNvSpPr>
            <a:spLocks noGrp="1"/>
          </p:cNvSpPr>
          <p:nvPr>
            <p:ph type="sldNum" sz="quarter" idx="5"/>
          </p:nvPr>
        </p:nvSpPr>
        <p:spPr/>
        <p:txBody>
          <a:bodyPr/>
          <a:lstStyle/>
          <a:p>
            <a:fld id="{360F6384-E094-4407-9ED0-6EC888945403}" type="slidenum">
              <a:rPr lang="en-US" smtClean="0"/>
              <a:t>13</a:t>
            </a:fld>
            <a:endParaRPr lang="en-US"/>
          </a:p>
        </p:txBody>
      </p:sp>
    </p:spTree>
    <p:extLst>
      <p:ext uri="{BB962C8B-B14F-4D97-AF65-F5344CB8AC3E}">
        <p14:creationId xmlns:p14="http://schemas.microsoft.com/office/powerpoint/2010/main" val="1688524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60F6384-E094-4407-9ED0-6EC888945403}" type="slidenum">
              <a:rPr lang="en-US"/>
              <a:t>18</a:t>
            </a:fld>
            <a:endParaRPr lang="en-US"/>
          </a:p>
        </p:txBody>
      </p:sp>
    </p:spTree>
    <p:extLst>
      <p:ext uri="{BB962C8B-B14F-4D97-AF65-F5344CB8AC3E}">
        <p14:creationId xmlns:p14="http://schemas.microsoft.com/office/powerpoint/2010/main" val="357747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4/10/2022</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4/10/2022</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4/10/2022</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4/10/2022</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4/10/2022</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4/10/2022</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4/10/2022</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a:t>Statistical Machine learning: </a:t>
            </a:r>
            <a:br>
              <a:rPr lang="en-US"/>
            </a:br>
            <a:r>
              <a:rPr lang="en-US"/>
              <a:t>KAGGLE bank telemarketing outcome prediction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a:t>Mario </a:t>
            </a:r>
            <a:r>
              <a:rPr lang="en-US" err="1"/>
              <a:t>cortez</a:t>
            </a:r>
            <a:r>
              <a:rPr lang="en-US"/>
              <a:t>, Dimitri Kestenbaum, Fangda fan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8525" y="3121451"/>
            <a:ext cx="11260667" cy="3310466"/>
          </a:xfrm>
          <a:prstGeom prst="rect">
            <a:avLst/>
          </a:prstGeom>
        </p:spPr>
      </p:pic>
      <p:pic>
        <p:nvPicPr>
          <p:cNvPr id="4" name="Picture 4" descr="Logo, company name&#10;&#10;Description automatically generated">
            <a:extLst>
              <a:ext uri="{FF2B5EF4-FFF2-40B4-BE49-F238E27FC236}">
                <a16:creationId xmlns:a16="http://schemas.microsoft.com/office/drawing/2014/main" id="{77CAF97D-1CE1-878A-8E8E-434DC398A107}"/>
              </a:ext>
            </a:extLst>
          </p:cNvPr>
          <p:cNvPicPr>
            <a:picLocks noChangeAspect="1"/>
          </p:cNvPicPr>
          <p:nvPr/>
        </p:nvPicPr>
        <p:blipFill>
          <a:blip r:embed="rId3"/>
          <a:stretch>
            <a:fillRect/>
          </a:stretch>
        </p:blipFill>
        <p:spPr>
          <a:xfrm>
            <a:off x="8851074" y="778342"/>
            <a:ext cx="2080162" cy="94703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51C38-A2C5-48DF-8994-3D028F2EBE96}"/>
              </a:ext>
            </a:extLst>
          </p:cNvPr>
          <p:cNvSpPr>
            <a:spLocks noGrp="1"/>
          </p:cNvSpPr>
          <p:nvPr>
            <p:ph type="title"/>
          </p:nvPr>
        </p:nvSpPr>
        <p:spPr/>
        <p:txBody>
          <a:bodyPr/>
          <a:lstStyle/>
          <a:p>
            <a:r>
              <a:rPr lang="en-US" dirty="0"/>
              <a:t>Data processing I</a:t>
            </a:r>
          </a:p>
        </p:txBody>
      </p:sp>
      <p:sp>
        <p:nvSpPr>
          <p:cNvPr id="3" name="Content Placeholder 2">
            <a:extLst>
              <a:ext uri="{FF2B5EF4-FFF2-40B4-BE49-F238E27FC236}">
                <a16:creationId xmlns:a16="http://schemas.microsoft.com/office/drawing/2014/main" id="{D70CF940-3B8A-4E27-8B12-7784ADD24E07}"/>
              </a:ext>
            </a:extLst>
          </p:cNvPr>
          <p:cNvSpPr>
            <a:spLocks noGrp="1"/>
          </p:cNvSpPr>
          <p:nvPr>
            <p:ph idx="1"/>
          </p:nvPr>
        </p:nvSpPr>
        <p:spPr>
          <a:xfrm>
            <a:off x="4900929" y="1179829"/>
            <a:ext cx="6523214" cy="2109205"/>
          </a:xfrm>
        </p:spPr>
        <p:txBody>
          <a:bodyPr/>
          <a:lstStyle/>
          <a:p>
            <a:pPr marL="0" indent="0">
              <a:buNone/>
            </a:pPr>
            <a:r>
              <a:rPr lang="en-US" dirty="0"/>
              <a:t>Method 1 </a:t>
            </a:r>
          </a:p>
          <a:p>
            <a:pPr marL="305435" indent="-305435"/>
            <a:r>
              <a:rPr lang="en-US" dirty="0">
                <a:ea typeface="+mn-lt"/>
                <a:cs typeface="+mn-lt"/>
              </a:rPr>
              <a:t>Numerical Variables                   Mean </a:t>
            </a:r>
          </a:p>
          <a:p>
            <a:pPr marL="305435" indent="-305435"/>
            <a:r>
              <a:rPr lang="en-US" dirty="0">
                <a:ea typeface="+mn-lt"/>
                <a:cs typeface="+mn-lt"/>
              </a:rPr>
              <a:t>Categorical Variables                "Missing" Category</a:t>
            </a:r>
            <a:endParaRPr lang="en-US" dirty="0"/>
          </a:p>
        </p:txBody>
      </p:sp>
      <p:sp>
        <p:nvSpPr>
          <p:cNvPr id="4" name="Text Placeholder 3">
            <a:extLst>
              <a:ext uri="{FF2B5EF4-FFF2-40B4-BE49-F238E27FC236}">
                <a16:creationId xmlns:a16="http://schemas.microsoft.com/office/drawing/2014/main" id="{CB9EC799-26DE-4738-8C95-BB9C3A71E30C}"/>
              </a:ext>
            </a:extLst>
          </p:cNvPr>
          <p:cNvSpPr>
            <a:spLocks noGrp="1"/>
          </p:cNvSpPr>
          <p:nvPr>
            <p:ph type="body" sz="half" idx="2"/>
          </p:nvPr>
        </p:nvSpPr>
        <p:spPr>
          <a:xfrm>
            <a:off x="767857" y="2836654"/>
            <a:ext cx="3031852" cy="1609616"/>
          </a:xfrm>
        </p:spPr>
        <p:txBody>
          <a:bodyPr>
            <a:normAutofit/>
          </a:bodyPr>
          <a:lstStyle/>
          <a:p>
            <a:r>
              <a:rPr lang="en-US" dirty="0"/>
              <a:t>Error Correction:</a:t>
            </a:r>
          </a:p>
          <a:p>
            <a:r>
              <a:rPr lang="en-US" dirty="0"/>
              <a:t>Impute Missing Values</a:t>
            </a:r>
          </a:p>
        </p:txBody>
      </p:sp>
      <p:sp>
        <p:nvSpPr>
          <p:cNvPr id="5" name="Arrow: Right 4">
            <a:extLst>
              <a:ext uri="{FF2B5EF4-FFF2-40B4-BE49-F238E27FC236}">
                <a16:creationId xmlns:a16="http://schemas.microsoft.com/office/drawing/2014/main" id="{4A6699B2-4E27-4E5B-A9A1-4C35F44DD359}"/>
              </a:ext>
            </a:extLst>
          </p:cNvPr>
          <p:cNvSpPr/>
          <p:nvPr/>
        </p:nvSpPr>
        <p:spPr>
          <a:xfrm>
            <a:off x="7905361" y="1992115"/>
            <a:ext cx="514350"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CB33A205-ABE3-43B6-84F5-E6CB5775E7D3}"/>
              </a:ext>
            </a:extLst>
          </p:cNvPr>
          <p:cNvSpPr/>
          <p:nvPr/>
        </p:nvSpPr>
        <p:spPr>
          <a:xfrm>
            <a:off x="7905361" y="2476747"/>
            <a:ext cx="514350"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0885A86-4099-473C-8403-C9EE154EAD36}"/>
              </a:ext>
            </a:extLst>
          </p:cNvPr>
          <p:cNvSpPr txBox="1">
            <a:spLocks/>
          </p:cNvSpPr>
          <p:nvPr/>
        </p:nvSpPr>
        <p:spPr>
          <a:xfrm>
            <a:off x="4900929" y="3762780"/>
            <a:ext cx="6523214" cy="210920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0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9pPr>
          </a:lstStyle>
          <a:p>
            <a:pPr marL="0" indent="0">
              <a:buFont typeface="Wingdings 2" panose="05020102010507070707" pitchFamily="18" charset="2"/>
              <a:buNone/>
            </a:pPr>
            <a:r>
              <a:rPr lang="en-US" dirty="0"/>
              <a:t>Method 2 </a:t>
            </a:r>
          </a:p>
          <a:p>
            <a:pPr marL="305435" indent="-305435"/>
            <a:r>
              <a:rPr lang="en-US" dirty="0">
                <a:ea typeface="+mn-lt"/>
                <a:cs typeface="+mn-lt"/>
              </a:rPr>
              <a:t>Numerical Variables                   Mean </a:t>
            </a:r>
          </a:p>
          <a:p>
            <a:pPr marL="305435" indent="-305435"/>
            <a:r>
              <a:rPr lang="en-US" dirty="0">
                <a:ea typeface="+mn-lt"/>
                <a:cs typeface="+mn-lt"/>
              </a:rPr>
              <a:t>Categorical Variables                 Most Frequent Value</a:t>
            </a:r>
            <a:endParaRPr lang="en-US" dirty="0"/>
          </a:p>
        </p:txBody>
      </p:sp>
      <p:sp>
        <p:nvSpPr>
          <p:cNvPr id="8" name="Arrow: Right 7">
            <a:extLst>
              <a:ext uri="{FF2B5EF4-FFF2-40B4-BE49-F238E27FC236}">
                <a16:creationId xmlns:a16="http://schemas.microsoft.com/office/drawing/2014/main" id="{50024B86-6575-448C-B362-3F94CCC21394}"/>
              </a:ext>
            </a:extLst>
          </p:cNvPr>
          <p:cNvSpPr/>
          <p:nvPr/>
        </p:nvSpPr>
        <p:spPr>
          <a:xfrm>
            <a:off x="7905361" y="4575066"/>
            <a:ext cx="514350"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8136F36-EF09-4D2D-A831-6091C5F04788}"/>
              </a:ext>
            </a:extLst>
          </p:cNvPr>
          <p:cNvSpPr/>
          <p:nvPr/>
        </p:nvSpPr>
        <p:spPr>
          <a:xfrm>
            <a:off x="7905361" y="5077614"/>
            <a:ext cx="514350"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5DD7A2F-C8A7-4446-B0FD-80ABA76B96D2}"/>
              </a:ext>
            </a:extLst>
          </p:cNvPr>
          <p:cNvSpPr/>
          <p:nvPr/>
        </p:nvSpPr>
        <p:spPr>
          <a:xfrm>
            <a:off x="4593771" y="3762780"/>
            <a:ext cx="6830372" cy="2463849"/>
          </a:xfrm>
          <a:prstGeom prst="roundRect">
            <a:avLst/>
          </a:prstGeom>
          <a:noFill/>
          <a:ln w="762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34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F226-B53B-4DAF-B724-34F0D8CEDD87}"/>
              </a:ext>
            </a:extLst>
          </p:cNvPr>
          <p:cNvSpPr>
            <a:spLocks noGrp="1"/>
          </p:cNvSpPr>
          <p:nvPr>
            <p:ph type="title"/>
          </p:nvPr>
        </p:nvSpPr>
        <p:spPr/>
        <p:txBody>
          <a:bodyPr/>
          <a:lstStyle/>
          <a:p>
            <a:r>
              <a:rPr lang="en-US" dirty="0"/>
              <a:t>Data processing II</a:t>
            </a:r>
          </a:p>
        </p:txBody>
      </p:sp>
      <p:sp>
        <p:nvSpPr>
          <p:cNvPr id="4" name="Text Placeholder 3">
            <a:extLst>
              <a:ext uri="{FF2B5EF4-FFF2-40B4-BE49-F238E27FC236}">
                <a16:creationId xmlns:a16="http://schemas.microsoft.com/office/drawing/2014/main" id="{88F11DC8-7875-4AA6-876F-55282D41119A}"/>
              </a:ext>
            </a:extLst>
          </p:cNvPr>
          <p:cNvSpPr>
            <a:spLocks noGrp="1"/>
          </p:cNvSpPr>
          <p:nvPr>
            <p:ph type="body" sz="half" idx="2"/>
          </p:nvPr>
        </p:nvSpPr>
        <p:spPr/>
        <p:txBody>
          <a:bodyPr/>
          <a:lstStyle/>
          <a:p>
            <a:r>
              <a:rPr lang="en-US" dirty="0"/>
              <a:t>Value Transformation: </a:t>
            </a:r>
          </a:p>
          <a:p>
            <a:r>
              <a:rPr lang="en-US" dirty="0"/>
              <a:t>Discretize Numerical Values</a:t>
            </a:r>
          </a:p>
        </p:txBody>
      </p:sp>
      <p:graphicFrame>
        <p:nvGraphicFramePr>
          <p:cNvPr id="20" name="Table 20">
            <a:extLst>
              <a:ext uri="{FF2B5EF4-FFF2-40B4-BE49-F238E27FC236}">
                <a16:creationId xmlns:a16="http://schemas.microsoft.com/office/drawing/2014/main" id="{C10DBC65-BFBA-410C-B242-55C5474AF273}"/>
              </a:ext>
            </a:extLst>
          </p:cNvPr>
          <p:cNvGraphicFramePr>
            <a:graphicFrameLocks noGrp="1"/>
          </p:cNvGraphicFramePr>
          <p:nvPr>
            <p:extLst>
              <p:ext uri="{D42A27DB-BD31-4B8C-83A1-F6EECF244321}">
                <p14:modId xmlns:p14="http://schemas.microsoft.com/office/powerpoint/2010/main" val="2145303758"/>
              </p:ext>
            </p:extLst>
          </p:nvPr>
        </p:nvGraphicFramePr>
        <p:xfrm>
          <a:off x="4331579" y="2342032"/>
          <a:ext cx="7650093" cy="2819800"/>
        </p:xfrm>
        <a:graphic>
          <a:graphicData uri="http://schemas.openxmlformats.org/drawingml/2006/table">
            <a:tbl>
              <a:tblPr firstRow="1" bandRow="1">
                <a:tableStyleId>{5C22544A-7EE6-4342-B048-85BDC9FD1C3A}</a:tableStyleId>
              </a:tblPr>
              <a:tblGrid>
                <a:gridCol w="2550031">
                  <a:extLst>
                    <a:ext uri="{9D8B030D-6E8A-4147-A177-3AD203B41FA5}">
                      <a16:colId xmlns:a16="http://schemas.microsoft.com/office/drawing/2014/main" val="2947038641"/>
                    </a:ext>
                  </a:extLst>
                </a:gridCol>
                <a:gridCol w="2550031">
                  <a:extLst>
                    <a:ext uri="{9D8B030D-6E8A-4147-A177-3AD203B41FA5}">
                      <a16:colId xmlns:a16="http://schemas.microsoft.com/office/drawing/2014/main" val="3354164633"/>
                    </a:ext>
                  </a:extLst>
                </a:gridCol>
                <a:gridCol w="2550031">
                  <a:extLst>
                    <a:ext uri="{9D8B030D-6E8A-4147-A177-3AD203B41FA5}">
                      <a16:colId xmlns:a16="http://schemas.microsoft.com/office/drawing/2014/main" val="815990389"/>
                    </a:ext>
                  </a:extLst>
                </a:gridCol>
              </a:tblGrid>
              <a:tr h="1243302">
                <a:tc>
                  <a:txBody>
                    <a:bodyPr/>
                    <a:lstStyle/>
                    <a:p>
                      <a:pPr algn="ctr"/>
                      <a:r>
                        <a:rPr lang="en-US" b="1" dirty="0">
                          <a:solidFill>
                            <a:schemeClr val="bg1"/>
                          </a:solidFill>
                        </a:rPr>
                        <a:t>Age</a:t>
                      </a:r>
                    </a:p>
                  </a:txBody>
                  <a:tcPr anchor="ct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extLst>
                  <a:ext uri="{0D108BD9-81ED-4DB2-BD59-A6C34878D82A}">
                    <a16:rowId xmlns:a16="http://schemas.microsoft.com/office/drawing/2014/main" val="1636603934"/>
                  </a:ext>
                </a:extLst>
              </a:tr>
              <a:tr h="1576498">
                <a:tc>
                  <a:txBody>
                    <a:bodyPr/>
                    <a:lstStyle/>
                    <a:p>
                      <a:r>
                        <a:rPr lang="en-US" b="1" dirty="0">
                          <a:solidFill>
                            <a:schemeClr val="bg1"/>
                          </a:solidFill>
                        </a:rPr>
                        <a:t>Number of days passed from previous campaign contact</a:t>
                      </a:r>
                    </a:p>
                    <a:p>
                      <a:endParaRPr lang="en-US" dirty="0"/>
                    </a:p>
                  </a:txBody>
                  <a:tcPr anchor="ctr">
                    <a:solidFill>
                      <a:schemeClr val="tx2">
                        <a:lumMod val="40000"/>
                        <a:lumOff val="60000"/>
                      </a:schemeClr>
                    </a:solidFill>
                  </a:tcPr>
                </a:tc>
                <a:tc>
                  <a:txBody>
                    <a:bodyPr/>
                    <a:lstStyle/>
                    <a:p>
                      <a:endParaRPr lang="en-US" dirty="0"/>
                    </a:p>
                  </a:txBody>
                  <a:tcPr>
                    <a:solidFill>
                      <a:schemeClr val="tx2">
                        <a:lumMod val="40000"/>
                        <a:lumOff val="60000"/>
                      </a:schemeClr>
                    </a:solidFill>
                  </a:tcPr>
                </a:tc>
                <a:tc>
                  <a:txBody>
                    <a:bodyPr/>
                    <a:lstStyle/>
                    <a:p>
                      <a:endParaRPr lang="en-US" dirty="0"/>
                    </a:p>
                  </a:txBody>
                  <a:tcPr>
                    <a:solidFill>
                      <a:schemeClr val="tx2">
                        <a:lumMod val="40000"/>
                        <a:lumOff val="60000"/>
                      </a:schemeClr>
                    </a:solidFill>
                  </a:tcPr>
                </a:tc>
                <a:extLst>
                  <a:ext uri="{0D108BD9-81ED-4DB2-BD59-A6C34878D82A}">
                    <a16:rowId xmlns:a16="http://schemas.microsoft.com/office/drawing/2014/main" val="2739114295"/>
                  </a:ext>
                </a:extLst>
              </a:tr>
            </a:tbl>
          </a:graphicData>
        </a:graphic>
      </p:graphicFrame>
      <p:grpSp>
        <p:nvGrpSpPr>
          <p:cNvPr id="42" name="Group 41">
            <a:extLst>
              <a:ext uri="{FF2B5EF4-FFF2-40B4-BE49-F238E27FC236}">
                <a16:creationId xmlns:a16="http://schemas.microsoft.com/office/drawing/2014/main" id="{FD901E8C-BE69-4634-AD9D-0CBFC516A2F0}"/>
              </a:ext>
            </a:extLst>
          </p:cNvPr>
          <p:cNvGrpSpPr/>
          <p:nvPr/>
        </p:nvGrpSpPr>
        <p:grpSpPr>
          <a:xfrm>
            <a:off x="7715212" y="2578064"/>
            <a:ext cx="1056142" cy="835164"/>
            <a:chOff x="7715212" y="2578064"/>
            <a:chExt cx="1056142" cy="835164"/>
          </a:xfrm>
          <a:solidFill>
            <a:schemeClr val="tx2">
              <a:lumMod val="75000"/>
            </a:schemeClr>
          </a:solidFill>
        </p:grpSpPr>
        <p:sp>
          <p:nvSpPr>
            <p:cNvPr id="5" name="Oval 4">
              <a:extLst>
                <a:ext uri="{FF2B5EF4-FFF2-40B4-BE49-F238E27FC236}">
                  <a16:creationId xmlns:a16="http://schemas.microsoft.com/office/drawing/2014/main" id="{7F22632E-3CDD-4466-A422-A61A8F8B2BD3}"/>
                </a:ext>
              </a:extLst>
            </p:cNvPr>
            <p:cNvSpPr/>
            <p:nvPr/>
          </p:nvSpPr>
          <p:spPr>
            <a:xfrm rot="5400000">
              <a:off x="8361778" y="2682663"/>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7F5E843-D6A6-4A85-B1BC-3F956B0875F2}"/>
                </a:ext>
              </a:extLst>
            </p:cNvPr>
            <p:cNvSpPr/>
            <p:nvPr/>
          </p:nvSpPr>
          <p:spPr>
            <a:xfrm rot="5400000">
              <a:off x="8145459" y="2578064"/>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9B6F383-D870-4ABC-B063-C49EFDFD3253}"/>
                </a:ext>
              </a:extLst>
            </p:cNvPr>
            <p:cNvSpPr/>
            <p:nvPr/>
          </p:nvSpPr>
          <p:spPr>
            <a:xfrm rot="5400000">
              <a:off x="8378706" y="2902696"/>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810B767-EB3D-4DC7-93BC-249654E89B83}"/>
                </a:ext>
              </a:extLst>
            </p:cNvPr>
            <p:cNvSpPr/>
            <p:nvPr/>
          </p:nvSpPr>
          <p:spPr>
            <a:xfrm rot="5400000">
              <a:off x="8159406" y="3049872"/>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9A8671D-49AD-4ECC-9B86-8B057AD7F549}"/>
                </a:ext>
              </a:extLst>
            </p:cNvPr>
            <p:cNvSpPr/>
            <p:nvPr/>
          </p:nvSpPr>
          <p:spPr>
            <a:xfrm rot="5400000">
              <a:off x="8156626" y="2764121"/>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7E174FB-A31E-466F-9E0D-91B54844B6F3}"/>
                </a:ext>
              </a:extLst>
            </p:cNvPr>
            <p:cNvSpPr/>
            <p:nvPr/>
          </p:nvSpPr>
          <p:spPr>
            <a:xfrm rot="5400000">
              <a:off x="7933985" y="2916988"/>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5C0A961-877A-4FF9-8426-C8EBD15B4889}"/>
                </a:ext>
              </a:extLst>
            </p:cNvPr>
            <p:cNvSpPr/>
            <p:nvPr/>
          </p:nvSpPr>
          <p:spPr>
            <a:xfrm rot="5400000">
              <a:off x="7932107" y="2682663"/>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9FBC277-6CE5-4DAA-821E-954AB1A0916B}"/>
                </a:ext>
              </a:extLst>
            </p:cNvPr>
            <p:cNvSpPr/>
            <p:nvPr/>
          </p:nvSpPr>
          <p:spPr>
            <a:xfrm rot="5400000">
              <a:off x="8367332" y="3103263"/>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21602A-5574-40B7-BEF8-7591035CFBAB}"/>
                </a:ext>
              </a:extLst>
            </p:cNvPr>
            <p:cNvSpPr/>
            <p:nvPr/>
          </p:nvSpPr>
          <p:spPr>
            <a:xfrm rot="5400000">
              <a:off x="8164334" y="3251302"/>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4508672-1BBC-4F97-9907-1F3D5C0A95C1}"/>
                </a:ext>
              </a:extLst>
            </p:cNvPr>
            <p:cNvSpPr/>
            <p:nvPr/>
          </p:nvSpPr>
          <p:spPr>
            <a:xfrm rot="5400000">
              <a:off x="7928680" y="3125933"/>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5D782B0-9CEF-43C5-9343-97138BE04E26}"/>
                </a:ext>
              </a:extLst>
            </p:cNvPr>
            <p:cNvSpPr/>
            <p:nvPr/>
          </p:nvSpPr>
          <p:spPr>
            <a:xfrm rot="5400000">
              <a:off x="8609429" y="2983659"/>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7F3535A-DA91-4148-9CBD-63E75C612851}"/>
                </a:ext>
              </a:extLst>
            </p:cNvPr>
            <p:cNvSpPr/>
            <p:nvPr/>
          </p:nvSpPr>
          <p:spPr>
            <a:xfrm rot="5400000">
              <a:off x="8609429" y="2781549"/>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ED022B4-F709-4088-B70A-68733CE15701}"/>
                </a:ext>
              </a:extLst>
            </p:cNvPr>
            <p:cNvSpPr/>
            <p:nvPr/>
          </p:nvSpPr>
          <p:spPr>
            <a:xfrm rot="5400000">
              <a:off x="7715212" y="2781549"/>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F22147-61CA-4A4A-AF32-B83FA0D18F55}"/>
                </a:ext>
              </a:extLst>
            </p:cNvPr>
            <p:cNvSpPr/>
            <p:nvPr/>
          </p:nvSpPr>
          <p:spPr>
            <a:xfrm rot="5400000">
              <a:off x="7718508" y="2976098"/>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5129363-7144-41FA-9442-F4B20CE0FC17}"/>
              </a:ext>
            </a:extLst>
          </p:cNvPr>
          <p:cNvGrpSpPr/>
          <p:nvPr/>
        </p:nvGrpSpPr>
        <p:grpSpPr>
          <a:xfrm>
            <a:off x="10276653" y="2902695"/>
            <a:ext cx="1056211" cy="179298"/>
            <a:chOff x="8914132" y="1124649"/>
            <a:chExt cx="1056211" cy="179298"/>
          </a:xfrm>
          <a:solidFill>
            <a:schemeClr val="bg2">
              <a:lumMod val="75000"/>
            </a:schemeClr>
          </a:solidFill>
        </p:grpSpPr>
        <p:sp>
          <p:nvSpPr>
            <p:cNvPr id="21" name="Oval 20">
              <a:extLst>
                <a:ext uri="{FF2B5EF4-FFF2-40B4-BE49-F238E27FC236}">
                  <a16:creationId xmlns:a16="http://schemas.microsoft.com/office/drawing/2014/main" id="{81472931-A910-4D2C-B0E3-891291CBD029}"/>
                </a:ext>
              </a:extLst>
            </p:cNvPr>
            <p:cNvSpPr/>
            <p:nvPr/>
          </p:nvSpPr>
          <p:spPr>
            <a:xfrm>
              <a:off x="8914132" y="1124649"/>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981B0B-FBE9-4B67-B991-97764F2C7309}"/>
                </a:ext>
              </a:extLst>
            </p:cNvPr>
            <p:cNvSpPr/>
            <p:nvPr/>
          </p:nvSpPr>
          <p:spPr>
            <a:xfrm>
              <a:off x="9139238" y="1124649"/>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B78234-4F50-46A1-A87A-5BBD43B5AB72}"/>
                </a:ext>
              </a:extLst>
            </p:cNvPr>
            <p:cNvSpPr/>
            <p:nvPr/>
          </p:nvSpPr>
          <p:spPr>
            <a:xfrm>
              <a:off x="9367837" y="1124649"/>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6932657-739F-4433-B10E-B018DCEF5BB4}"/>
                </a:ext>
              </a:extLst>
            </p:cNvPr>
            <p:cNvSpPr/>
            <p:nvPr/>
          </p:nvSpPr>
          <p:spPr>
            <a:xfrm>
              <a:off x="9583313" y="1127731"/>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1C2419C-845C-4AA7-93D7-C0DDD4EBB2A9}"/>
                </a:ext>
              </a:extLst>
            </p:cNvPr>
            <p:cNvSpPr/>
            <p:nvPr/>
          </p:nvSpPr>
          <p:spPr>
            <a:xfrm>
              <a:off x="9808419" y="1124649"/>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81171D58-117C-4460-BC20-63DCBE814C3F}"/>
              </a:ext>
            </a:extLst>
          </p:cNvPr>
          <p:cNvGrpSpPr/>
          <p:nvPr/>
        </p:nvGrpSpPr>
        <p:grpSpPr>
          <a:xfrm>
            <a:off x="10126002" y="4232318"/>
            <a:ext cx="1286711" cy="418246"/>
            <a:chOff x="10126002" y="3953542"/>
            <a:chExt cx="1286711" cy="418246"/>
          </a:xfrm>
          <a:solidFill>
            <a:schemeClr val="bg2">
              <a:lumMod val="75000"/>
            </a:schemeClr>
          </a:solidFill>
        </p:grpSpPr>
        <p:sp>
          <p:nvSpPr>
            <p:cNvPr id="43" name="Oval 42">
              <a:extLst>
                <a:ext uri="{FF2B5EF4-FFF2-40B4-BE49-F238E27FC236}">
                  <a16:creationId xmlns:a16="http://schemas.microsoft.com/office/drawing/2014/main" id="{3D6EDD12-C84B-470B-818C-F4B6B5DBC107}"/>
                </a:ext>
              </a:extLst>
            </p:cNvPr>
            <p:cNvSpPr/>
            <p:nvPr/>
          </p:nvSpPr>
          <p:spPr>
            <a:xfrm>
              <a:off x="10131191" y="3953542"/>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A5DDB71-4B20-4674-81D1-DEDCFD102063}"/>
                </a:ext>
              </a:extLst>
            </p:cNvPr>
            <p:cNvSpPr/>
            <p:nvPr/>
          </p:nvSpPr>
          <p:spPr>
            <a:xfrm>
              <a:off x="10356297" y="3953542"/>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C79D0ED-CE17-45FF-9346-A87C1B111FD0}"/>
                </a:ext>
              </a:extLst>
            </p:cNvPr>
            <p:cNvSpPr/>
            <p:nvPr/>
          </p:nvSpPr>
          <p:spPr>
            <a:xfrm>
              <a:off x="10584896" y="3953542"/>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BFA694C-A391-48A4-91BE-57CB3541DD28}"/>
                </a:ext>
              </a:extLst>
            </p:cNvPr>
            <p:cNvSpPr/>
            <p:nvPr/>
          </p:nvSpPr>
          <p:spPr>
            <a:xfrm>
              <a:off x="10800372" y="3956624"/>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E108CAF-9D3F-4093-83AE-3FF275520D37}"/>
                </a:ext>
              </a:extLst>
            </p:cNvPr>
            <p:cNvSpPr/>
            <p:nvPr/>
          </p:nvSpPr>
          <p:spPr>
            <a:xfrm>
              <a:off x="11025478" y="3953542"/>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279831C-262E-4DA0-8393-B8AAB0FB7587}"/>
                </a:ext>
              </a:extLst>
            </p:cNvPr>
            <p:cNvSpPr/>
            <p:nvPr/>
          </p:nvSpPr>
          <p:spPr>
            <a:xfrm>
              <a:off x="11239317" y="3963719"/>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C7D00B5-F656-4EF5-874D-32388D65325B}"/>
                </a:ext>
              </a:extLst>
            </p:cNvPr>
            <p:cNvSpPr/>
            <p:nvPr/>
          </p:nvSpPr>
          <p:spPr>
            <a:xfrm>
              <a:off x="10361159" y="4191668"/>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E3EB359-453B-4D7F-B47D-7144080C3DA3}"/>
                </a:ext>
              </a:extLst>
            </p:cNvPr>
            <p:cNvSpPr/>
            <p:nvPr/>
          </p:nvSpPr>
          <p:spPr>
            <a:xfrm>
              <a:off x="10126002" y="4191668"/>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7717EE1-78F6-40B0-BD5E-E4C685A43F19}"/>
                </a:ext>
              </a:extLst>
            </p:cNvPr>
            <p:cNvSpPr/>
            <p:nvPr/>
          </p:nvSpPr>
          <p:spPr>
            <a:xfrm>
              <a:off x="10589221" y="4195572"/>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C30391-7F50-499D-BCFA-32E3C94829F3}"/>
                </a:ext>
              </a:extLst>
            </p:cNvPr>
            <p:cNvSpPr/>
            <p:nvPr/>
          </p:nvSpPr>
          <p:spPr>
            <a:xfrm>
              <a:off x="10800372" y="4191668"/>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FF79CCF-AD8F-443D-A3E3-64B4EB5057D1}"/>
                </a:ext>
              </a:extLst>
            </p:cNvPr>
            <p:cNvSpPr/>
            <p:nvPr/>
          </p:nvSpPr>
          <p:spPr>
            <a:xfrm>
              <a:off x="11039864" y="4193286"/>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E19C531-A3F8-44AF-95FA-66D245BA2EAC}"/>
                </a:ext>
              </a:extLst>
            </p:cNvPr>
            <p:cNvSpPr/>
            <p:nvPr/>
          </p:nvSpPr>
          <p:spPr>
            <a:xfrm>
              <a:off x="11250789" y="4191668"/>
              <a:ext cx="161924" cy="176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916FD09-4994-4383-B1BF-2230B17BE1BF}"/>
              </a:ext>
            </a:extLst>
          </p:cNvPr>
          <p:cNvGrpSpPr/>
          <p:nvPr/>
        </p:nvGrpSpPr>
        <p:grpSpPr>
          <a:xfrm>
            <a:off x="7698351" y="4041864"/>
            <a:ext cx="1056142" cy="835164"/>
            <a:chOff x="7715212" y="2578064"/>
            <a:chExt cx="1056142" cy="835164"/>
          </a:xfrm>
          <a:solidFill>
            <a:schemeClr val="tx2">
              <a:lumMod val="75000"/>
            </a:schemeClr>
          </a:solidFill>
        </p:grpSpPr>
        <p:sp>
          <p:nvSpPr>
            <p:cNvPr id="57" name="Oval 56">
              <a:extLst>
                <a:ext uri="{FF2B5EF4-FFF2-40B4-BE49-F238E27FC236}">
                  <a16:creationId xmlns:a16="http://schemas.microsoft.com/office/drawing/2014/main" id="{F2715B69-9BBF-4935-B8B5-5D58A84E7DBD}"/>
                </a:ext>
              </a:extLst>
            </p:cNvPr>
            <p:cNvSpPr/>
            <p:nvPr/>
          </p:nvSpPr>
          <p:spPr>
            <a:xfrm rot="5400000">
              <a:off x="8361778" y="2682663"/>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13A9D5-D272-46AD-B8A7-E87AAD9070B5}"/>
                </a:ext>
              </a:extLst>
            </p:cNvPr>
            <p:cNvSpPr/>
            <p:nvPr/>
          </p:nvSpPr>
          <p:spPr>
            <a:xfrm rot="5400000">
              <a:off x="8145459" y="2578064"/>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7A3F06F-72AF-4FEF-BBA4-FEEAFB27E32C}"/>
                </a:ext>
              </a:extLst>
            </p:cNvPr>
            <p:cNvSpPr/>
            <p:nvPr/>
          </p:nvSpPr>
          <p:spPr>
            <a:xfrm rot="5400000">
              <a:off x="8378706" y="2902696"/>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56955CF9-B2C9-42DB-A41A-687027769D3B}"/>
                </a:ext>
              </a:extLst>
            </p:cNvPr>
            <p:cNvSpPr/>
            <p:nvPr/>
          </p:nvSpPr>
          <p:spPr>
            <a:xfrm rot="5400000">
              <a:off x="8159406" y="3049872"/>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997B83D-505C-47A0-A2CC-44A7916F2269}"/>
                </a:ext>
              </a:extLst>
            </p:cNvPr>
            <p:cNvSpPr/>
            <p:nvPr/>
          </p:nvSpPr>
          <p:spPr>
            <a:xfrm rot="5400000">
              <a:off x="8156626" y="2764121"/>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02DDDE59-191F-470B-9C43-FA2CA4E12959}"/>
                </a:ext>
              </a:extLst>
            </p:cNvPr>
            <p:cNvSpPr/>
            <p:nvPr/>
          </p:nvSpPr>
          <p:spPr>
            <a:xfrm rot="5400000">
              <a:off x="7933985" y="2916988"/>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82E45540-4281-4102-93F8-D47C4A11D37C}"/>
                </a:ext>
              </a:extLst>
            </p:cNvPr>
            <p:cNvSpPr/>
            <p:nvPr/>
          </p:nvSpPr>
          <p:spPr>
            <a:xfrm rot="5400000">
              <a:off x="7932107" y="2682663"/>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8799A8-1FA9-4828-8245-437FEB1D206F}"/>
                </a:ext>
              </a:extLst>
            </p:cNvPr>
            <p:cNvSpPr/>
            <p:nvPr/>
          </p:nvSpPr>
          <p:spPr>
            <a:xfrm rot="5400000">
              <a:off x="8367332" y="3103263"/>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E9FB967F-FFB0-480A-976F-CFA4E1B18E92}"/>
                </a:ext>
              </a:extLst>
            </p:cNvPr>
            <p:cNvSpPr/>
            <p:nvPr/>
          </p:nvSpPr>
          <p:spPr>
            <a:xfrm rot="5400000">
              <a:off x="8164334" y="3251302"/>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19CB566-943D-40FD-A265-16DC8B2948B0}"/>
                </a:ext>
              </a:extLst>
            </p:cNvPr>
            <p:cNvSpPr/>
            <p:nvPr/>
          </p:nvSpPr>
          <p:spPr>
            <a:xfrm rot="5400000">
              <a:off x="7928680" y="3125933"/>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9ECF621-43E4-4D72-8FA5-8A713DAD01A5}"/>
                </a:ext>
              </a:extLst>
            </p:cNvPr>
            <p:cNvSpPr/>
            <p:nvPr/>
          </p:nvSpPr>
          <p:spPr>
            <a:xfrm rot="5400000">
              <a:off x="8609429" y="2983659"/>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F60265F-7397-45D0-A05D-84614CE7D5A9}"/>
                </a:ext>
              </a:extLst>
            </p:cNvPr>
            <p:cNvSpPr/>
            <p:nvPr/>
          </p:nvSpPr>
          <p:spPr>
            <a:xfrm rot="5400000">
              <a:off x="8609429" y="2781549"/>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5C8BD59-A6C1-48F8-BCFC-ABDECF87DE04}"/>
                </a:ext>
              </a:extLst>
            </p:cNvPr>
            <p:cNvSpPr/>
            <p:nvPr/>
          </p:nvSpPr>
          <p:spPr>
            <a:xfrm rot="5400000">
              <a:off x="7715212" y="2781549"/>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AC96CD4-97D7-4FBD-9C6F-AB83055CCFB0}"/>
                </a:ext>
              </a:extLst>
            </p:cNvPr>
            <p:cNvSpPr/>
            <p:nvPr/>
          </p:nvSpPr>
          <p:spPr>
            <a:xfrm rot="5400000">
              <a:off x="7718508" y="2976098"/>
              <a:ext cx="161926" cy="1619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5232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B289-5D39-4D43-8F76-D81CFEFC216F}"/>
              </a:ext>
            </a:extLst>
          </p:cNvPr>
          <p:cNvSpPr>
            <a:spLocks noGrp="1"/>
          </p:cNvSpPr>
          <p:nvPr>
            <p:ph type="title"/>
          </p:nvPr>
        </p:nvSpPr>
        <p:spPr>
          <a:xfrm>
            <a:off x="767856" y="933450"/>
            <a:ext cx="3167535" cy="1722419"/>
          </a:xfrm>
        </p:spPr>
        <p:txBody>
          <a:bodyPr/>
          <a:lstStyle/>
          <a:p>
            <a:r>
              <a:rPr lang="en-US" dirty="0"/>
              <a:t>Data processing III</a:t>
            </a:r>
          </a:p>
        </p:txBody>
      </p:sp>
      <p:sp>
        <p:nvSpPr>
          <p:cNvPr id="4" name="Text Placeholder 3">
            <a:extLst>
              <a:ext uri="{FF2B5EF4-FFF2-40B4-BE49-F238E27FC236}">
                <a16:creationId xmlns:a16="http://schemas.microsoft.com/office/drawing/2014/main" id="{5CEC7A2E-B1A5-43C6-AD20-ED35086A2291}"/>
              </a:ext>
            </a:extLst>
          </p:cNvPr>
          <p:cNvSpPr>
            <a:spLocks noGrp="1"/>
          </p:cNvSpPr>
          <p:nvPr>
            <p:ph type="body" sz="half" idx="2"/>
          </p:nvPr>
        </p:nvSpPr>
        <p:spPr/>
        <p:txBody>
          <a:bodyPr/>
          <a:lstStyle/>
          <a:p>
            <a:r>
              <a:rPr lang="en-US" dirty="0"/>
              <a:t>Value Representation:</a:t>
            </a:r>
          </a:p>
          <a:p>
            <a:r>
              <a:rPr lang="en-US" dirty="0"/>
              <a:t>Dummy Encode Categorical Variables</a:t>
            </a:r>
          </a:p>
        </p:txBody>
      </p:sp>
      <p:sp>
        <p:nvSpPr>
          <p:cNvPr id="5" name="Content Placeholder 4">
            <a:extLst>
              <a:ext uri="{FF2B5EF4-FFF2-40B4-BE49-F238E27FC236}">
                <a16:creationId xmlns:a16="http://schemas.microsoft.com/office/drawing/2014/main" id="{7FE7D77C-2D85-B84E-D8D1-32F08148A721}"/>
              </a:ext>
            </a:extLst>
          </p:cNvPr>
          <p:cNvSpPr>
            <a:spLocks noGrp="1"/>
          </p:cNvSpPr>
          <p:nvPr>
            <p:ph idx="1"/>
          </p:nvPr>
        </p:nvSpPr>
        <p:spPr/>
        <p:txBody>
          <a:bodyPr/>
          <a:lstStyle/>
          <a:p>
            <a:pPr marL="305435" indent="-305435"/>
            <a:r>
              <a:rPr lang="en-US" dirty="0"/>
              <a:t>Label Encoding</a:t>
            </a:r>
          </a:p>
          <a:p>
            <a:pPr marL="629920" lvl="1" indent="-305435">
              <a:lnSpc>
                <a:spcPct val="110000"/>
              </a:lnSpc>
            </a:pPr>
            <a:r>
              <a:rPr lang="en-US" dirty="0">
                <a:ea typeface="+mn-lt"/>
                <a:cs typeface="+mn-lt"/>
              </a:rPr>
              <a:t>Resulted in best AUC</a:t>
            </a:r>
            <a:endParaRPr lang="en-US" dirty="0"/>
          </a:p>
          <a:p>
            <a:pPr marL="305435" indent="-305435"/>
            <a:r>
              <a:rPr lang="en-US" dirty="0"/>
              <a:t>One-Hot-Encoding</a:t>
            </a:r>
          </a:p>
          <a:p>
            <a:pPr marL="305435" indent="-305435"/>
            <a:r>
              <a:rPr lang="en-US" dirty="0"/>
              <a:t>Hybrid Approach</a:t>
            </a:r>
          </a:p>
          <a:p>
            <a:pPr marL="629920" lvl="1" indent="-305435"/>
            <a:r>
              <a:rPr lang="en-US" dirty="0"/>
              <a:t>Ordinal Encoding for Ordinal Categorical Features</a:t>
            </a:r>
          </a:p>
          <a:p>
            <a:pPr marL="629920" lvl="1" indent="-305435"/>
            <a:r>
              <a:rPr lang="en-US" dirty="0"/>
              <a:t>Dummy Encoding for High-Cardinality Categorical Features</a:t>
            </a:r>
          </a:p>
          <a:p>
            <a:pPr marL="629920" lvl="1" indent="-305435"/>
            <a:endParaRPr lang="en-US" dirty="0"/>
          </a:p>
          <a:p>
            <a:pPr marL="629920" lvl="1" indent="-305435"/>
            <a:endParaRPr lang="en-US" dirty="0"/>
          </a:p>
        </p:txBody>
      </p:sp>
    </p:spTree>
    <p:extLst>
      <p:ext uri="{BB962C8B-B14F-4D97-AF65-F5344CB8AC3E}">
        <p14:creationId xmlns:p14="http://schemas.microsoft.com/office/powerpoint/2010/main" val="116786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DB4B-F08D-4F80-837C-C89844192F36}"/>
              </a:ext>
            </a:extLst>
          </p:cNvPr>
          <p:cNvSpPr>
            <a:spLocks noGrp="1"/>
          </p:cNvSpPr>
          <p:nvPr>
            <p:ph type="title"/>
          </p:nvPr>
        </p:nvSpPr>
        <p:spPr>
          <a:xfrm>
            <a:off x="767857" y="933450"/>
            <a:ext cx="3213834" cy="1722419"/>
          </a:xfrm>
        </p:spPr>
        <p:txBody>
          <a:bodyPr/>
          <a:lstStyle/>
          <a:p>
            <a:r>
              <a:rPr lang="en-US" dirty="0"/>
              <a:t>Data processing IV</a:t>
            </a:r>
          </a:p>
        </p:txBody>
      </p:sp>
      <p:sp>
        <p:nvSpPr>
          <p:cNvPr id="3" name="Content Placeholder 2">
            <a:extLst>
              <a:ext uri="{FF2B5EF4-FFF2-40B4-BE49-F238E27FC236}">
                <a16:creationId xmlns:a16="http://schemas.microsoft.com/office/drawing/2014/main" id="{48D2403A-7BAC-461C-A3C5-5BDCDDB1AD60}"/>
              </a:ext>
            </a:extLst>
          </p:cNvPr>
          <p:cNvSpPr>
            <a:spLocks noGrp="1"/>
          </p:cNvSpPr>
          <p:nvPr>
            <p:ph idx="1"/>
          </p:nvPr>
        </p:nvSpPr>
        <p:spPr>
          <a:xfrm>
            <a:off x="4772279" y="843362"/>
            <a:ext cx="6650991" cy="2311318"/>
          </a:xfrm>
        </p:spPr>
        <p:txBody>
          <a:bodyPr>
            <a:normAutofit/>
          </a:bodyPr>
          <a:lstStyle/>
          <a:p>
            <a:pPr marL="305435" indent="-305435"/>
            <a:r>
              <a:rPr lang="en-US" dirty="0"/>
              <a:t>RFECV package from </a:t>
            </a:r>
            <a:r>
              <a:rPr lang="en-US" dirty="0" err="1"/>
              <a:t>sklearn</a:t>
            </a:r>
            <a:endParaRPr lang="en-US" dirty="0"/>
          </a:p>
          <a:p>
            <a:pPr marL="305435" indent="-305435"/>
            <a:r>
              <a:rPr lang="en-US" dirty="0"/>
              <a:t>Resulted in overfitting and marginally lower AUC </a:t>
            </a:r>
          </a:p>
          <a:p>
            <a:pPr marL="305435" indent="-305435"/>
            <a:r>
              <a:rPr lang="en-US" dirty="0"/>
              <a:t>Number of features selected vs 10-Fold cross-validated accuracy</a:t>
            </a:r>
          </a:p>
        </p:txBody>
      </p:sp>
      <p:sp>
        <p:nvSpPr>
          <p:cNvPr id="4" name="Text Placeholder 3">
            <a:extLst>
              <a:ext uri="{FF2B5EF4-FFF2-40B4-BE49-F238E27FC236}">
                <a16:creationId xmlns:a16="http://schemas.microsoft.com/office/drawing/2014/main" id="{4858BE28-F5D0-4759-A3AB-BCE39AAE6EF0}"/>
              </a:ext>
            </a:extLst>
          </p:cNvPr>
          <p:cNvSpPr>
            <a:spLocks noGrp="1"/>
          </p:cNvSpPr>
          <p:nvPr>
            <p:ph type="body" sz="half" idx="2"/>
          </p:nvPr>
        </p:nvSpPr>
        <p:spPr/>
        <p:txBody>
          <a:bodyPr/>
          <a:lstStyle/>
          <a:p>
            <a:r>
              <a:rPr lang="en-US" dirty="0"/>
              <a:t>Variable Selection:</a:t>
            </a:r>
          </a:p>
          <a:p>
            <a:r>
              <a:rPr lang="en-US" dirty="0"/>
              <a:t>Recursive Feature Elimination with Cross-Validation</a:t>
            </a:r>
          </a:p>
        </p:txBody>
      </p:sp>
      <p:pic>
        <p:nvPicPr>
          <p:cNvPr id="5" name="Picture 5" descr="Chart, line chart&#10;&#10;Description automatically generated">
            <a:extLst>
              <a:ext uri="{FF2B5EF4-FFF2-40B4-BE49-F238E27FC236}">
                <a16:creationId xmlns:a16="http://schemas.microsoft.com/office/drawing/2014/main" id="{7AE331D6-7625-ED98-081E-4F2B26DBA7CF}"/>
              </a:ext>
            </a:extLst>
          </p:cNvPr>
          <p:cNvPicPr>
            <a:picLocks noChangeAspect="1"/>
          </p:cNvPicPr>
          <p:nvPr/>
        </p:nvPicPr>
        <p:blipFill>
          <a:blip r:embed="rId3"/>
          <a:stretch>
            <a:fillRect/>
          </a:stretch>
        </p:blipFill>
        <p:spPr>
          <a:xfrm>
            <a:off x="4457566" y="3067349"/>
            <a:ext cx="7280415" cy="3406181"/>
          </a:xfrm>
          <a:prstGeom prst="rect">
            <a:avLst/>
          </a:prstGeom>
        </p:spPr>
      </p:pic>
    </p:spTree>
    <p:extLst>
      <p:ext uri="{BB962C8B-B14F-4D97-AF65-F5344CB8AC3E}">
        <p14:creationId xmlns:p14="http://schemas.microsoft.com/office/powerpoint/2010/main" val="419364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5D4B-E196-4C31-8920-81289488676C}"/>
              </a:ext>
            </a:extLst>
          </p:cNvPr>
          <p:cNvSpPr>
            <a:spLocks noGrp="1"/>
          </p:cNvSpPr>
          <p:nvPr>
            <p:ph type="title"/>
          </p:nvPr>
        </p:nvSpPr>
        <p:spPr/>
        <p:txBody>
          <a:bodyPr/>
          <a:lstStyle/>
          <a:p>
            <a:r>
              <a:rPr lang="en-US" dirty="0"/>
              <a:t>Hyperparameter tuning</a:t>
            </a:r>
          </a:p>
        </p:txBody>
      </p:sp>
      <p:sp>
        <p:nvSpPr>
          <p:cNvPr id="3" name="Text Placeholder 2">
            <a:extLst>
              <a:ext uri="{FF2B5EF4-FFF2-40B4-BE49-F238E27FC236}">
                <a16:creationId xmlns:a16="http://schemas.microsoft.com/office/drawing/2014/main" id="{B66B5515-EB34-4CAC-A6CB-DB354E211350}"/>
              </a:ext>
            </a:extLst>
          </p:cNvPr>
          <p:cNvSpPr>
            <a:spLocks noGrp="1"/>
          </p:cNvSpPr>
          <p:nvPr>
            <p:ph type="body" idx="1"/>
          </p:nvPr>
        </p:nvSpPr>
        <p:spPr/>
        <p:txBody>
          <a:bodyPr/>
          <a:lstStyle/>
          <a:p>
            <a:r>
              <a:rPr lang="en-US" dirty="0"/>
              <a:t>Strategies for 4 models chosen</a:t>
            </a:r>
          </a:p>
        </p:txBody>
      </p:sp>
    </p:spTree>
    <p:extLst>
      <p:ext uri="{BB962C8B-B14F-4D97-AF65-F5344CB8AC3E}">
        <p14:creationId xmlns:p14="http://schemas.microsoft.com/office/powerpoint/2010/main" val="72018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89B2-92D8-4825-8B7E-08C7F827DA43}"/>
              </a:ext>
            </a:extLst>
          </p:cNvPr>
          <p:cNvSpPr>
            <a:spLocks noGrp="1"/>
          </p:cNvSpPr>
          <p:nvPr>
            <p:ph type="title"/>
          </p:nvPr>
        </p:nvSpPr>
        <p:spPr/>
        <p:txBody>
          <a:bodyPr/>
          <a:lstStyle/>
          <a:p>
            <a:r>
              <a:rPr lang="en-US" dirty="0"/>
              <a:t>Models chosen   &amp;   hyper-parameter tuning strategy</a:t>
            </a:r>
          </a:p>
        </p:txBody>
      </p:sp>
      <p:sp>
        <p:nvSpPr>
          <p:cNvPr id="3" name="Text Placeholder 2">
            <a:extLst>
              <a:ext uri="{FF2B5EF4-FFF2-40B4-BE49-F238E27FC236}">
                <a16:creationId xmlns:a16="http://schemas.microsoft.com/office/drawing/2014/main" id="{22E3BF90-FBD5-47B3-8D01-D32E9E2EE74D}"/>
              </a:ext>
            </a:extLst>
          </p:cNvPr>
          <p:cNvSpPr>
            <a:spLocks noGrp="1"/>
          </p:cNvSpPr>
          <p:nvPr>
            <p:ph type="body" idx="1"/>
          </p:nvPr>
        </p:nvSpPr>
        <p:spPr>
          <a:xfrm>
            <a:off x="2594609" y="2117066"/>
            <a:ext cx="3371851" cy="988331"/>
          </a:xfrm>
        </p:spPr>
        <p:txBody>
          <a:bodyPr anchor="ctr"/>
          <a:lstStyle/>
          <a:p>
            <a:pPr algn="ctr"/>
            <a:r>
              <a:rPr lang="en-US" sz="1900" b="1" dirty="0">
                <a:solidFill>
                  <a:schemeClr val="tx1">
                    <a:lumMod val="50000"/>
                    <a:lumOff val="50000"/>
                  </a:schemeClr>
                </a:solidFill>
              </a:rPr>
              <a:t>Logistic Regression</a:t>
            </a:r>
          </a:p>
        </p:txBody>
      </p:sp>
      <p:sp>
        <p:nvSpPr>
          <p:cNvPr id="4" name="Content Placeholder 3">
            <a:extLst>
              <a:ext uri="{FF2B5EF4-FFF2-40B4-BE49-F238E27FC236}">
                <a16:creationId xmlns:a16="http://schemas.microsoft.com/office/drawing/2014/main" id="{1B4B8D1D-B55C-4091-8BCF-CE95B0839D63}"/>
              </a:ext>
            </a:extLst>
          </p:cNvPr>
          <p:cNvSpPr>
            <a:spLocks noGrp="1"/>
          </p:cNvSpPr>
          <p:nvPr>
            <p:ph sz="half" idx="2"/>
          </p:nvPr>
        </p:nvSpPr>
        <p:spPr>
          <a:xfrm>
            <a:off x="2594608" y="3234525"/>
            <a:ext cx="3292549" cy="988333"/>
          </a:xfrm>
        </p:spPr>
        <p:txBody>
          <a:bodyPr anchor="ctr">
            <a:normAutofit/>
          </a:bodyPr>
          <a:lstStyle/>
          <a:p>
            <a:pPr marL="0" indent="0" algn="ctr">
              <a:buNone/>
            </a:pPr>
            <a:r>
              <a:rPr lang="en-US" sz="1900" b="1" dirty="0">
                <a:solidFill>
                  <a:schemeClr val="tx1">
                    <a:lumMod val="50000"/>
                    <a:lumOff val="50000"/>
                  </a:schemeClr>
                </a:solidFill>
              </a:rPr>
              <a:t>AdaBoost Classifier</a:t>
            </a:r>
          </a:p>
        </p:txBody>
      </p:sp>
      <p:sp>
        <p:nvSpPr>
          <p:cNvPr id="5" name="Text Placeholder 4">
            <a:extLst>
              <a:ext uri="{FF2B5EF4-FFF2-40B4-BE49-F238E27FC236}">
                <a16:creationId xmlns:a16="http://schemas.microsoft.com/office/drawing/2014/main" id="{719F28A0-80B5-4D13-8F81-002000323919}"/>
              </a:ext>
            </a:extLst>
          </p:cNvPr>
          <p:cNvSpPr>
            <a:spLocks noGrp="1"/>
          </p:cNvSpPr>
          <p:nvPr>
            <p:ph type="body" sz="quarter" idx="3"/>
          </p:nvPr>
        </p:nvSpPr>
        <p:spPr>
          <a:xfrm>
            <a:off x="6191249" y="2117065"/>
            <a:ext cx="3604262" cy="988332"/>
          </a:xfrm>
        </p:spPr>
        <p:txBody>
          <a:bodyPr anchor="ctr"/>
          <a:lstStyle/>
          <a:p>
            <a:pPr algn="ctr">
              <a:lnSpc>
                <a:spcPct val="110000"/>
              </a:lnSpc>
            </a:pPr>
            <a:r>
              <a:rPr lang="en-US" sz="1900" b="1" dirty="0">
                <a:solidFill>
                  <a:schemeClr val="tx1">
                    <a:lumMod val="50000"/>
                    <a:lumOff val="50000"/>
                  </a:schemeClr>
                </a:solidFill>
              </a:rPr>
              <a:t>Random Forest Classifier</a:t>
            </a:r>
          </a:p>
        </p:txBody>
      </p:sp>
      <p:sp>
        <p:nvSpPr>
          <p:cNvPr id="6" name="Content Placeholder 5">
            <a:extLst>
              <a:ext uri="{FF2B5EF4-FFF2-40B4-BE49-F238E27FC236}">
                <a16:creationId xmlns:a16="http://schemas.microsoft.com/office/drawing/2014/main" id="{8C775BCF-6EFD-4850-BBB8-52EEF2BDE69D}"/>
              </a:ext>
            </a:extLst>
          </p:cNvPr>
          <p:cNvSpPr>
            <a:spLocks noGrp="1"/>
          </p:cNvSpPr>
          <p:nvPr>
            <p:ph sz="quarter" idx="4"/>
          </p:nvPr>
        </p:nvSpPr>
        <p:spPr>
          <a:xfrm>
            <a:off x="6096001" y="3234525"/>
            <a:ext cx="3699510" cy="1052972"/>
          </a:xfrm>
          <a:ln>
            <a:solidFill>
              <a:schemeClr val="tx2">
                <a:lumMod val="20000"/>
                <a:lumOff val="80000"/>
              </a:schemeClr>
            </a:solidFill>
          </a:ln>
        </p:spPr>
        <p:txBody>
          <a:bodyPr anchor="ctr">
            <a:normAutofit/>
          </a:bodyPr>
          <a:lstStyle/>
          <a:p>
            <a:pPr marL="0" indent="0" algn="ctr">
              <a:buNone/>
            </a:pPr>
            <a:r>
              <a:rPr lang="en-US" sz="1500" b="1" dirty="0">
                <a:solidFill>
                  <a:schemeClr val="tx1">
                    <a:lumMod val="50000"/>
                    <a:lumOff val="50000"/>
                  </a:schemeClr>
                </a:solidFill>
              </a:rPr>
              <a:t>Light Gradient Boosting Machine Classifier</a:t>
            </a:r>
          </a:p>
        </p:txBody>
      </p:sp>
      <p:sp>
        <p:nvSpPr>
          <p:cNvPr id="7" name="Rectangle: Rounded Corners 6">
            <a:extLst>
              <a:ext uri="{FF2B5EF4-FFF2-40B4-BE49-F238E27FC236}">
                <a16:creationId xmlns:a16="http://schemas.microsoft.com/office/drawing/2014/main" id="{A34235CE-3205-467B-A165-6D497ECB4C3F}"/>
              </a:ext>
            </a:extLst>
          </p:cNvPr>
          <p:cNvSpPr/>
          <p:nvPr/>
        </p:nvSpPr>
        <p:spPr>
          <a:xfrm>
            <a:off x="2236799" y="2023110"/>
            <a:ext cx="3729661" cy="108585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CDA803D-9216-4FA6-B4F7-2EE327E7D38F}"/>
              </a:ext>
            </a:extLst>
          </p:cNvPr>
          <p:cNvSpPr/>
          <p:nvPr/>
        </p:nvSpPr>
        <p:spPr>
          <a:xfrm>
            <a:off x="2236799" y="3203506"/>
            <a:ext cx="3729661" cy="108585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61F570C-69C2-4EC0-AE00-BDEB1E6D8A8F}"/>
              </a:ext>
            </a:extLst>
          </p:cNvPr>
          <p:cNvSpPr/>
          <p:nvPr/>
        </p:nvSpPr>
        <p:spPr>
          <a:xfrm>
            <a:off x="6065849" y="3201646"/>
            <a:ext cx="3729661" cy="108585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CADE5D1-B8C0-40E2-A4F0-09A37AAA71F1}"/>
              </a:ext>
            </a:extLst>
          </p:cNvPr>
          <p:cNvSpPr/>
          <p:nvPr/>
        </p:nvSpPr>
        <p:spPr>
          <a:xfrm>
            <a:off x="6065849" y="2023110"/>
            <a:ext cx="3729661" cy="1085850"/>
          </a:xfrm>
          <a:prstGeom prst="roundRect">
            <a:avLst/>
          </a:prstGeom>
          <a:noFill/>
          <a:ln w="571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Diagram 5">
            <a:extLst>
              <a:ext uri="{FF2B5EF4-FFF2-40B4-BE49-F238E27FC236}">
                <a16:creationId xmlns:a16="http://schemas.microsoft.com/office/drawing/2014/main" id="{68448FBE-DB5D-4DBB-9C38-B7EB6FCEEA14}"/>
              </a:ext>
            </a:extLst>
          </p:cNvPr>
          <p:cNvGraphicFramePr/>
          <p:nvPr>
            <p:extLst>
              <p:ext uri="{D42A27DB-BD31-4B8C-83A1-F6EECF244321}">
                <p14:modId xmlns:p14="http://schemas.microsoft.com/office/powerpoint/2010/main" val="3831941692"/>
              </p:ext>
            </p:extLst>
          </p:nvPr>
        </p:nvGraphicFramePr>
        <p:xfrm>
          <a:off x="3100211" y="3928534"/>
          <a:ext cx="6409266" cy="2929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91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CE43-3B29-4039-8C57-4AE585183FC1}"/>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DA2AA251-D049-4D03-B925-70482FCDF27A}"/>
              </a:ext>
            </a:extLst>
          </p:cNvPr>
          <p:cNvSpPr>
            <a:spLocks noGrp="1"/>
          </p:cNvSpPr>
          <p:nvPr>
            <p:ph idx="1"/>
          </p:nvPr>
        </p:nvSpPr>
        <p:spPr>
          <a:xfrm>
            <a:off x="4900928" y="1179829"/>
            <a:ext cx="6650991" cy="1197611"/>
          </a:xfrm>
        </p:spPr>
        <p:txBody>
          <a:bodyPr/>
          <a:lstStyle/>
          <a:p>
            <a:r>
              <a:rPr lang="en-US" dirty="0"/>
              <a:t>Random Forest Classifier Model</a:t>
            </a:r>
          </a:p>
        </p:txBody>
      </p:sp>
      <p:pic>
        <p:nvPicPr>
          <p:cNvPr id="5" name="Picture 5" descr="Chart, histogram&#10;&#10;Description automatically generated">
            <a:extLst>
              <a:ext uri="{FF2B5EF4-FFF2-40B4-BE49-F238E27FC236}">
                <a16:creationId xmlns:a16="http://schemas.microsoft.com/office/drawing/2014/main" id="{F0DBA65A-FECC-480E-896A-6AC7FE072740}"/>
              </a:ext>
            </a:extLst>
          </p:cNvPr>
          <p:cNvPicPr>
            <a:picLocks noChangeAspect="1"/>
          </p:cNvPicPr>
          <p:nvPr/>
        </p:nvPicPr>
        <p:blipFill>
          <a:blip r:embed="rId2"/>
          <a:stretch>
            <a:fillRect/>
          </a:stretch>
        </p:blipFill>
        <p:spPr>
          <a:xfrm>
            <a:off x="5303548" y="2400299"/>
            <a:ext cx="5852131" cy="4120864"/>
          </a:xfrm>
          <a:prstGeom prst="rect">
            <a:avLst/>
          </a:prstGeom>
        </p:spPr>
      </p:pic>
    </p:spTree>
    <p:extLst>
      <p:ext uri="{BB962C8B-B14F-4D97-AF65-F5344CB8AC3E}">
        <p14:creationId xmlns:p14="http://schemas.microsoft.com/office/powerpoint/2010/main" val="439537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7726-2675-4DD6-9AB8-B2C7796BC1D7}"/>
              </a:ext>
            </a:extLst>
          </p:cNvPr>
          <p:cNvSpPr>
            <a:spLocks noGrp="1"/>
          </p:cNvSpPr>
          <p:nvPr>
            <p:ph type="title"/>
          </p:nvPr>
        </p:nvSpPr>
        <p:spPr/>
        <p:txBody>
          <a:bodyPr/>
          <a:lstStyle/>
          <a:p>
            <a:r>
              <a:rPr lang="en-US"/>
              <a:t>Evaluation metrics</a:t>
            </a:r>
          </a:p>
        </p:txBody>
      </p:sp>
      <p:sp>
        <p:nvSpPr>
          <p:cNvPr id="3" name="Text Placeholder 2">
            <a:extLst>
              <a:ext uri="{FF2B5EF4-FFF2-40B4-BE49-F238E27FC236}">
                <a16:creationId xmlns:a16="http://schemas.microsoft.com/office/drawing/2014/main" id="{23679C29-BD87-4DDA-9D22-36A5EFACD721}"/>
              </a:ext>
            </a:extLst>
          </p:cNvPr>
          <p:cNvSpPr>
            <a:spLocks noGrp="1"/>
          </p:cNvSpPr>
          <p:nvPr>
            <p:ph type="body" idx="1"/>
          </p:nvPr>
        </p:nvSpPr>
        <p:spPr/>
        <p:txBody>
          <a:bodyPr/>
          <a:lstStyle/>
          <a:p>
            <a:r>
              <a:rPr lang="en-US" dirty="0"/>
              <a:t>AUC Score + ROC curve </a:t>
            </a:r>
          </a:p>
        </p:txBody>
      </p:sp>
    </p:spTree>
    <p:extLst>
      <p:ext uri="{BB962C8B-B14F-4D97-AF65-F5344CB8AC3E}">
        <p14:creationId xmlns:p14="http://schemas.microsoft.com/office/powerpoint/2010/main" val="17391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3C48-D1FF-45D7-B076-312B76AF15FC}"/>
              </a:ext>
            </a:extLst>
          </p:cNvPr>
          <p:cNvSpPr>
            <a:spLocks noGrp="1"/>
          </p:cNvSpPr>
          <p:nvPr>
            <p:ph type="title"/>
          </p:nvPr>
        </p:nvSpPr>
        <p:spPr>
          <a:xfrm>
            <a:off x="767857" y="933450"/>
            <a:ext cx="3375880" cy="1722419"/>
          </a:xfrm>
        </p:spPr>
        <p:txBody>
          <a:bodyPr/>
          <a:lstStyle/>
          <a:p>
            <a:r>
              <a:rPr lang="en-US" dirty="0"/>
              <a:t>EVALUATION METRICS  </a:t>
            </a:r>
          </a:p>
        </p:txBody>
      </p:sp>
      <p:sp>
        <p:nvSpPr>
          <p:cNvPr id="4" name="Text Placeholder 3">
            <a:extLst>
              <a:ext uri="{FF2B5EF4-FFF2-40B4-BE49-F238E27FC236}">
                <a16:creationId xmlns:a16="http://schemas.microsoft.com/office/drawing/2014/main" id="{88B39A4F-E7CC-4B10-AB77-B29B7294829B}"/>
              </a:ext>
            </a:extLst>
          </p:cNvPr>
          <p:cNvSpPr>
            <a:spLocks noGrp="1"/>
          </p:cNvSpPr>
          <p:nvPr>
            <p:ph type="body" sz="half" idx="2"/>
          </p:nvPr>
        </p:nvSpPr>
        <p:spPr/>
        <p:txBody>
          <a:bodyPr/>
          <a:lstStyle/>
          <a:p>
            <a:r>
              <a:rPr lang="en-US" dirty="0"/>
              <a:t>AUC Score Comparison</a:t>
            </a:r>
          </a:p>
        </p:txBody>
      </p:sp>
      <p:graphicFrame>
        <p:nvGraphicFramePr>
          <p:cNvPr id="11" name="Table 11">
            <a:extLst>
              <a:ext uri="{FF2B5EF4-FFF2-40B4-BE49-F238E27FC236}">
                <a16:creationId xmlns:a16="http://schemas.microsoft.com/office/drawing/2014/main" id="{95059497-2AD7-4F0B-89BE-11DC5FFAB5C2}"/>
              </a:ext>
            </a:extLst>
          </p:cNvPr>
          <p:cNvGraphicFramePr>
            <a:graphicFrameLocks noGrp="1"/>
          </p:cNvGraphicFramePr>
          <p:nvPr>
            <p:ph idx="1"/>
            <p:extLst>
              <p:ext uri="{D42A27DB-BD31-4B8C-83A1-F6EECF244321}">
                <p14:modId xmlns:p14="http://schemas.microsoft.com/office/powerpoint/2010/main" val="3058604432"/>
              </p:ext>
            </p:extLst>
          </p:nvPr>
        </p:nvGraphicFramePr>
        <p:xfrm>
          <a:off x="4929188" y="2655869"/>
          <a:ext cx="6651625" cy="2204720"/>
        </p:xfrm>
        <a:graphic>
          <a:graphicData uri="http://schemas.openxmlformats.org/drawingml/2006/table">
            <a:tbl>
              <a:tblPr firstRow="1" bandRow="1">
                <a:tableStyleId>{5C22544A-7EE6-4342-B048-85BDC9FD1C3A}</a:tableStyleId>
              </a:tblPr>
              <a:tblGrid>
                <a:gridCol w="1330325">
                  <a:extLst>
                    <a:ext uri="{9D8B030D-6E8A-4147-A177-3AD203B41FA5}">
                      <a16:colId xmlns:a16="http://schemas.microsoft.com/office/drawing/2014/main" val="4219965660"/>
                    </a:ext>
                  </a:extLst>
                </a:gridCol>
                <a:gridCol w="1330325">
                  <a:extLst>
                    <a:ext uri="{9D8B030D-6E8A-4147-A177-3AD203B41FA5}">
                      <a16:colId xmlns:a16="http://schemas.microsoft.com/office/drawing/2014/main" val="1718267294"/>
                    </a:ext>
                  </a:extLst>
                </a:gridCol>
                <a:gridCol w="1330325">
                  <a:extLst>
                    <a:ext uri="{9D8B030D-6E8A-4147-A177-3AD203B41FA5}">
                      <a16:colId xmlns:a16="http://schemas.microsoft.com/office/drawing/2014/main" val="2636174893"/>
                    </a:ext>
                  </a:extLst>
                </a:gridCol>
                <a:gridCol w="1330325">
                  <a:extLst>
                    <a:ext uri="{9D8B030D-6E8A-4147-A177-3AD203B41FA5}">
                      <a16:colId xmlns:a16="http://schemas.microsoft.com/office/drawing/2014/main" val="3475796022"/>
                    </a:ext>
                  </a:extLst>
                </a:gridCol>
                <a:gridCol w="1330325">
                  <a:extLst>
                    <a:ext uri="{9D8B030D-6E8A-4147-A177-3AD203B41FA5}">
                      <a16:colId xmlns:a16="http://schemas.microsoft.com/office/drawing/2014/main" val="1337655298"/>
                    </a:ext>
                  </a:extLst>
                </a:gridCol>
              </a:tblGrid>
              <a:tr h="370840">
                <a:tc>
                  <a:txBody>
                    <a:bodyPr/>
                    <a:lstStyle/>
                    <a:p>
                      <a:endParaRPr lang="en-US"/>
                    </a:p>
                  </a:txBody>
                  <a:tcPr/>
                </a:tc>
                <a:tc>
                  <a:txBody>
                    <a:bodyPr/>
                    <a:lstStyle/>
                    <a:p>
                      <a:r>
                        <a:rPr lang="en-US" b="1"/>
                        <a:t>Logistic Regression</a:t>
                      </a:r>
                    </a:p>
                  </a:txBody>
                  <a:tcPr/>
                </a:tc>
                <a:tc>
                  <a:txBody>
                    <a:bodyPr/>
                    <a:lstStyle/>
                    <a:p>
                      <a:r>
                        <a:rPr lang="en-US" b="1" dirty="0"/>
                        <a:t>Random Forest</a:t>
                      </a:r>
                    </a:p>
                  </a:txBody>
                  <a:tcPr/>
                </a:tc>
                <a:tc>
                  <a:txBody>
                    <a:bodyPr/>
                    <a:lstStyle/>
                    <a:p>
                      <a:r>
                        <a:rPr lang="en-US" b="1" dirty="0"/>
                        <a:t>AdaBoost Classifier</a:t>
                      </a:r>
                    </a:p>
                  </a:txBody>
                  <a:tcPr/>
                </a:tc>
                <a:tc>
                  <a:txBody>
                    <a:bodyPr/>
                    <a:lstStyle/>
                    <a:p>
                      <a:r>
                        <a:rPr lang="en-US" b="1" dirty="0"/>
                        <a:t>Light Gradient Boosting Machine Classifier</a:t>
                      </a:r>
                    </a:p>
                  </a:txBody>
                  <a:tcPr/>
                </a:tc>
                <a:extLst>
                  <a:ext uri="{0D108BD9-81ED-4DB2-BD59-A6C34878D82A}">
                    <a16:rowId xmlns:a16="http://schemas.microsoft.com/office/drawing/2014/main" val="2936090927"/>
                  </a:ext>
                </a:extLst>
              </a:tr>
              <a:tr h="370840">
                <a:tc>
                  <a:txBody>
                    <a:bodyPr/>
                    <a:lstStyle/>
                    <a:p>
                      <a:r>
                        <a:rPr lang="en-US" b="1">
                          <a:solidFill>
                            <a:schemeClr val="tx1">
                              <a:lumMod val="50000"/>
                              <a:lumOff val="50000"/>
                            </a:schemeClr>
                          </a:solidFill>
                        </a:rPr>
                        <a:t>Train AUC</a:t>
                      </a:r>
                    </a:p>
                  </a:txBody>
                  <a:tcPr/>
                </a:tc>
                <a:tc>
                  <a:txBody>
                    <a:bodyPr/>
                    <a:lstStyle/>
                    <a:p>
                      <a:r>
                        <a:rPr lang="en-US" b="1" dirty="0">
                          <a:solidFill>
                            <a:schemeClr val="tx1">
                              <a:lumMod val="50000"/>
                              <a:lumOff val="50000"/>
                            </a:schemeClr>
                          </a:solidFill>
                        </a:rPr>
                        <a:t>0.77</a:t>
                      </a:r>
                    </a:p>
                  </a:txBody>
                  <a:tcPr/>
                </a:tc>
                <a:tc>
                  <a:txBody>
                    <a:bodyPr/>
                    <a:lstStyle/>
                    <a:p>
                      <a:r>
                        <a:rPr lang="en-US" b="1" dirty="0">
                          <a:solidFill>
                            <a:schemeClr val="tx1">
                              <a:lumMod val="50000"/>
                              <a:lumOff val="50000"/>
                            </a:schemeClr>
                          </a:solidFill>
                        </a:rPr>
                        <a:t>0.78</a:t>
                      </a:r>
                    </a:p>
                  </a:txBody>
                  <a:tcPr/>
                </a:tc>
                <a:tc>
                  <a:txBody>
                    <a:bodyPr/>
                    <a:lstStyle/>
                    <a:p>
                      <a:r>
                        <a:rPr lang="en-US" b="1" dirty="0">
                          <a:solidFill>
                            <a:schemeClr val="tx1">
                              <a:lumMod val="50000"/>
                              <a:lumOff val="50000"/>
                            </a:schemeClr>
                          </a:solidFill>
                        </a:rPr>
                        <a:t>0.79</a:t>
                      </a:r>
                    </a:p>
                  </a:txBody>
                  <a:tcPr/>
                </a:tc>
                <a:tc>
                  <a:txBody>
                    <a:bodyPr/>
                    <a:lstStyle/>
                    <a:p>
                      <a:r>
                        <a:rPr lang="en-US" b="1" dirty="0">
                          <a:solidFill>
                            <a:schemeClr val="tx1">
                              <a:lumMod val="50000"/>
                              <a:lumOff val="50000"/>
                            </a:schemeClr>
                          </a:solidFill>
                        </a:rPr>
                        <a:t>0.79</a:t>
                      </a:r>
                    </a:p>
                  </a:txBody>
                  <a:tcPr/>
                </a:tc>
                <a:extLst>
                  <a:ext uri="{0D108BD9-81ED-4DB2-BD59-A6C34878D82A}">
                    <a16:rowId xmlns:a16="http://schemas.microsoft.com/office/drawing/2014/main" val="2696725595"/>
                  </a:ext>
                </a:extLst>
              </a:tr>
              <a:tr h="370840">
                <a:tc>
                  <a:txBody>
                    <a:bodyPr/>
                    <a:lstStyle/>
                    <a:p>
                      <a:r>
                        <a:rPr lang="en-US" b="1">
                          <a:solidFill>
                            <a:schemeClr val="tx1">
                              <a:lumMod val="50000"/>
                              <a:lumOff val="50000"/>
                            </a:schemeClr>
                          </a:solidFill>
                        </a:rPr>
                        <a:t>Test AUC</a:t>
                      </a:r>
                    </a:p>
                  </a:txBody>
                  <a:tcPr/>
                </a:tc>
                <a:tc>
                  <a:txBody>
                    <a:bodyPr/>
                    <a:lstStyle/>
                    <a:p>
                      <a:r>
                        <a:rPr lang="en-US" b="1" dirty="0">
                          <a:solidFill>
                            <a:schemeClr val="tx1">
                              <a:lumMod val="50000"/>
                              <a:lumOff val="50000"/>
                            </a:schemeClr>
                          </a:solidFill>
                        </a:rPr>
                        <a:t>0.77</a:t>
                      </a:r>
                    </a:p>
                  </a:txBody>
                  <a:tcPr/>
                </a:tc>
                <a:tc>
                  <a:txBody>
                    <a:bodyPr/>
                    <a:lstStyle/>
                    <a:p>
                      <a:r>
                        <a:rPr lang="en-US" b="1" dirty="0">
                          <a:solidFill>
                            <a:schemeClr val="tx1">
                              <a:lumMod val="50000"/>
                              <a:lumOff val="50000"/>
                            </a:schemeClr>
                          </a:solidFill>
                        </a:rPr>
                        <a:t>0.60</a:t>
                      </a:r>
                    </a:p>
                  </a:txBody>
                  <a:tcPr/>
                </a:tc>
                <a:tc>
                  <a:txBody>
                    <a:bodyPr/>
                    <a:lstStyle/>
                    <a:p>
                      <a:r>
                        <a:rPr lang="en-US" b="1" dirty="0">
                          <a:solidFill>
                            <a:schemeClr val="tx1">
                              <a:lumMod val="50000"/>
                              <a:lumOff val="50000"/>
                            </a:schemeClr>
                          </a:solidFill>
                        </a:rPr>
                        <a:t>0.78</a:t>
                      </a:r>
                    </a:p>
                  </a:txBody>
                  <a:tcPr/>
                </a:tc>
                <a:tc>
                  <a:txBody>
                    <a:bodyPr/>
                    <a:lstStyle/>
                    <a:p>
                      <a:r>
                        <a:rPr lang="en-US" b="1" dirty="0">
                          <a:solidFill>
                            <a:schemeClr val="tx1">
                              <a:lumMod val="50000"/>
                              <a:lumOff val="50000"/>
                            </a:schemeClr>
                          </a:solidFill>
                        </a:rPr>
                        <a:t>0.79</a:t>
                      </a:r>
                    </a:p>
                  </a:txBody>
                  <a:tcPr/>
                </a:tc>
                <a:extLst>
                  <a:ext uri="{0D108BD9-81ED-4DB2-BD59-A6C34878D82A}">
                    <a16:rowId xmlns:a16="http://schemas.microsoft.com/office/drawing/2014/main" val="775592700"/>
                  </a:ext>
                </a:extLst>
              </a:tr>
            </a:tbl>
          </a:graphicData>
        </a:graphic>
      </p:graphicFrame>
    </p:spTree>
    <p:extLst>
      <p:ext uri="{BB962C8B-B14F-4D97-AF65-F5344CB8AC3E}">
        <p14:creationId xmlns:p14="http://schemas.microsoft.com/office/powerpoint/2010/main" val="159196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CE43-3B29-4039-8C57-4AE585183FC1}"/>
              </a:ext>
            </a:extLst>
          </p:cNvPr>
          <p:cNvSpPr>
            <a:spLocks noGrp="1"/>
          </p:cNvSpPr>
          <p:nvPr>
            <p:ph type="title"/>
          </p:nvPr>
        </p:nvSpPr>
        <p:spPr>
          <a:xfrm>
            <a:off x="767856" y="933450"/>
            <a:ext cx="3392941" cy="1722419"/>
          </a:xfrm>
        </p:spPr>
        <p:txBody>
          <a:bodyPr/>
          <a:lstStyle/>
          <a:p>
            <a:r>
              <a:rPr lang="en-US" dirty="0"/>
              <a:t>Evaluation metrics</a:t>
            </a:r>
          </a:p>
        </p:txBody>
      </p:sp>
      <p:sp>
        <p:nvSpPr>
          <p:cNvPr id="4" name="Text Placeholder 3">
            <a:extLst>
              <a:ext uri="{FF2B5EF4-FFF2-40B4-BE49-F238E27FC236}">
                <a16:creationId xmlns:a16="http://schemas.microsoft.com/office/drawing/2014/main" id="{749AFE6F-120B-4112-AA20-D558748CEB55}"/>
              </a:ext>
            </a:extLst>
          </p:cNvPr>
          <p:cNvSpPr>
            <a:spLocks noGrp="1"/>
          </p:cNvSpPr>
          <p:nvPr>
            <p:ph type="body" sz="half" idx="2"/>
          </p:nvPr>
        </p:nvSpPr>
        <p:spPr/>
        <p:txBody>
          <a:bodyPr/>
          <a:lstStyle/>
          <a:p>
            <a:r>
              <a:rPr lang="en-US" dirty="0"/>
              <a:t>ROC Curve Comparison</a:t>
            </a:r>
          </a:p>
        </p:txBody>
      </p:sp>
      <p:pic>
        <p:nvPicPr>
          <p:cNvPr id="5" name="Picture 4">
            <a:extLst>
              <a:ext uri="{FF2B5EF4-FFF2-40B4-BE49-F238E27FC236}">
                <a16:creationId xmlns:a16="http://schemas.microsoft.com/office/drawing/2014/main" id="{28285390-FA89-4D7C-BE9F-A0C54A765B39}"/>
              </a:ext>
            </a:extLst>
          </p:cNvPr>
          <p:cNvPicPr>
            <a:picLocks noChangeAspect="1"/>
          </p:cNvPicPr>
          <p:nvPr/>
        </p:nvPicPr>
        <p:blipFill>
          <a:blip r:embed="rId2"/>
          <a:stretch>
            <a:fillRect/>
          </a:stretch>
        </p:blipFill>
        <p:spPr>
          <a:xfrm>
            <a:off x="4328932" y="1100880"/>
            <a:ext cx="3702271" cy="2501705"/>
          </a:xfrm>
          <a:prstGeom prst="rect">
            <a:avLst/>
          </a:prstGeom>
        </p:spPr>
      </p:pic>
      <p:pic>
        <p:nvPicPr>
          <p:cNvPr id="7" name="Picture 6">
            <a:extLst>
              <a:ext uri="{FF2B5EF4-FFF2-40B4-BE49-F238E27FC236}">
                <a16:creationId xmlns:a16="http://schemas.microsoft.com/office/drawing/2014/main" id="{51D3DAE8-0A7C-4557-97E4-0DD5E9138376}"/>
              </a:ext>
            </a:extLst>
          </p:cNvPr>
          <p:cNvPicPr>
            <a:picLocks noChangeAspect="1"/>
          </p:cNvPicPr>
          <p:nvPr/>
        </p:nvPicPr>
        <p:blipFill>
          <a:blip r:embed="rId3"/>
          <a:stretch>
            <a:fillRect/>
          </a:stretch>
        </p:blipFill>
        <p:spPr>
          <a:xfrm>
            <a:off x="4328932" y="3602584"/>
            <a:ext cx="3702271" cy="2576395"/>
          </a:xfrm>
          <a:prstGeom prst="rect">
            <a:avLst/>
          </a:prstGeom>
        </p:spPr>
      </p:pic>
      <p:pic>
        <p:nvPicPr>
          <p:cNvPr id="9" name="Picture 8">
            <a:extLst>
              <a:ext uri="{FF2B5EF4-FFF2-40B4-BE49-F238E27FC236}">
                <a16:creationId xmlns:a16="http://schemas.microsoft.com/office/drawing/2014/main" id="{0B558AA8-4221-450E-A280-46368F297E75}"/>
              </a:ext>
            </a:extLst>
          </p:cNvPr>
          <p:cNvPicPr>
            <a:picLocks noChangeAspect="1"/>
          </p:cNvPicPr>
          <p:nvPr/>
        </p:nvPicPr>
        <p:blipFill>
          <a:blip r:embed="rId4"/>
          <a:stretch>
            <a:fillRect/>
          </a:stretch>
        </p:blipFill>
        <p:spPr>
          <a:xfrm>
            <a:off x="7999892" y="3602583"/>
            <a:ext cx="3806734" cy="2576395"/>
          </a:xfrm>
          <a:prstGeom prst="rect">
            <a:avLst/>
          </a:prstGeom>
        </p:spPr>
      </p:pic>
      <p:pic>
        <p:nvPicPr>
          <p:cNvPr id="11" name="Picture 10">
            <a:extLst>
              <a:ext uri="{FF2B5EF4-FFF2-40B4-BE49-F238E27FC236}">
                <a16:creationId xmlns:a16="http://schemas.microsoft.com/office/drawing/2014/main" id="{34590CF0-9D87-4B1C-9B59-14314AE5F17D}"/>
              </a:ext>
            </a:extLst>
          </p:cNvPr>
          <p:cNvPicPr>
            <a:picLocks noChangeAspect="1"/>
          </p:cNvPicPr>
          <p:nvPr/>
        </p:nvPicPr>
        <p:blipFill>
          <a:blip r:embed="rId5"/>
          <a:stretch>
            <a:fillRect/>
          </a:stretch>
        </p:blipFill>
        <p:spPr>
          <a:xfrm>
            <a:off x="8104355" y="1100879"/>
            <a:ext cx="3702271" cy="2501705"/>
          </a:xfrm>
          <a:prstGeom prst="rect">
            <a:avLst/>
          </a:prstGeom>
        </p:spPr>
      </p:pic>
    </p:spTree>
    <p:extLst>
      <p:ext uri="{BB962C8B-B14F-4D97-AF65-F5344CB8AC3E}">
        <p14:creationId xmlns:p14="http://schemas.microsoft.com/office/powerpoint/2010/main" val="147387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9C35999-6FE8-40A5-AAA4-4C3DD6BF5F55}"/>
              </a:ext>
            </a:extLst>
          </p:cNvPr>
          <p:cNvSpPr/>
          <p:nvPr/>
        </p:nvSpPr>
        <p:spPr>
          <a:xfrm>
            <a:off x="2075688" y="2415949"/>
            <a:ext cx="3648456" cy="2551176"/>
          </a:xfrm>
          <a:prstGeom prst="roundRect">
            <a:avLst/>
          </a:prstGeom>
          <a:solidFill>
            <a:srgbClr val="C6CDD1">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266CF1-C43F-4E13-ADF9-931343E0861C}"/>
              </a:ext>
            </a:extLst>
          </p:cNvPr>
          <p:cNvSpPr>
            <a:spLocks noGrp="1"/>
          </p:cNvSpPr>
          <p:nvPr>
            <p:ph type="title"/>
          </p:nvPr>
        </p:nvSpPr>
        <p:spPr/>
        <p:txBody>
          <a:bodyPr/>
          <a:lstStyle/>
          <a:p>
            <a:r>
              <a:rPr lang="en-US"/>
              <a:t>Experimental setup</a:t>
            </a:r>
          </a:p>
        </p:txBody>
      </p:sp>
      <p:sp>
        <p:nvSpPr>
          <p:cNvPr id="3" name="Content Placeholder 2">
            <a:extLst>
              <a:ext uri="{FF2B5EF4-FFF2-40B4-BE49-F238E27FC236}">
                <a16:creationId xmlns:a16="http://schemas.microsoft.com/office/drawing/2014/main" id="{A6084C28-B1AE-4274-85BE-1B0B1CB8B81A}"/>
              </a:ext>
            </a:extLst>
          </p:cNvPr>
          <p:cNvSpPr>
            <a:spLocks noGrp="1"/>
          </p:cNvSpPr>
          <p:nvPr>
            <p:ph idx="1"/>
          </p:nvPr>
        </p:nvSpPr>
        <p:spPr>
          <a:xfrm>
            <a:off x="2496312" y="2340863"/>
            <a:ext cx="9114495" cy="2626261"/>
          </a:xfrm>
        </p:spPr>
        <p:txBody>
          <a:bodyPr/>
          <a:lstStyle/>
          <a:p>
            <a:pPr marL="305435" indent="-305435"/>
            <a:r>
              <a:rPr lang="en-US" b="1" dirty="0">
                <a:solidFill>
                  <a:schemeClr val="tx1">
                    <a:lumMod val="50000"/>
                    <a:lumOff val="50000"/>
                  </a:schemeClr>
                </a:solidFill>
              </a:rPr>
              <a:t>DATA EXPLORATION</a:t>
            </a:r>
          </a:p>
          <a:p>
            <a:pPr marL="305435" indent="-305435"/>
            <a:r>
              <a:rPr lang="en-US" b="1" dirty="0">
                <a:solidFill>
                  <a:schemeClr val="tx1">
                    <a:lumMod val="50000"/>
                    <a:lumOff val="50000"/>
                  </a:schemeClr>
                </a:solidFill>
              </a:rPr>
              <a:t>DATA PREPROCESSING</a:t>
            </a:r>
          </a:p>
        </p:txBody>
      </p:sp>
      <p:graphicFrame>
        <p:nvGraphicFramePr>
          <p:cNvPr id="4" name="Content Placeholder 2" descr="timeline">
            <a:extLst>
              <a:ext uri="{FF2B5EF4-FFF2-40B4-BE49-F238E27FC236}">
                <a16:creationId xmlns:a16="http://schemas.microsoft.com/office/drawing/2014/main" id="{AC05455F-7FBA-4AB9-8CAB-48000B64788D}"/>
              </a:ext>
            </a:extLst>
          </p:cNvPr>
          <p:cNvGraphicFramePr>
            <a:graphicFrameLocks/>
          </p:cNvGraphicFramePr>
          <p:nvPr>
            <p:extLst>
              <p:ext uri="{D42A27DB-BD31-4B8C-83A1-F6EECF244321}">
                <p14:modId xmlns:p14="http://schemas.microsoft.com/office/powerpoint/2010/main" val="1274070193"/>
              </p:ext>
            </p:extLst>
          </p:nvPr>
        </p:nvGraphicFramePr>
        <p:xfrm>
          <a:off x="4279391" y="2341563"/>
          <a:ext cx="7331583" cy="3739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70C4D6CE-3D3B-46A8-9B9D-BA37E7AF6D0C}"/>
              </a:ext>
            </a:extLst>
          </p:cNvPr>
          <p:cNvSpPr/>
          <p:nvPr/>
        </p:nvSpPr>
        <p:spPr>
          <a:xfrm>
            <a:off x="6103619" y="3438144"/>
            <a:ext cx="3648456" cy="2551176"/>
          </a:xfrm>
          <a:prstGeom prst="roundRect">
            <a:avLst/>
          </a:prstGeom>
          <a:solidFill>
            <a:srgbClr val="C6CDD1">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5435" indent="-305435" defTabSz="457200">
              <a:lnSpc>
                <a:spcPct val="110000"/>
              </a:lnSpc>
              <a:spcBef>
                <a:spcPct val="20000"/>
              </a:spcBef>
              <a:spcAft>
                <a:spcPts val="600"/>
              </a:spcAft>
              <a:buClr>
                <a:schemeClr val="accent1"/>
              </a:buClr>
              <a:buSzPct val="92000"/>
              <a:buFont typeface="Wingdings 2" panose="05020102010507070707" pitchFamily="18" charset="2"/>
              <a:buChar char=""/>
            </a:pPr>
            <a:r>
              <a:rPr lang="en-US" sz="1700" b="1" dirty="0">
                <a:solidFill>
                  <a:schemeClr val="tx1">
                    <a:lumMod val="50000"/>
                    <a:lumOff val="50000"/>
                  </a:schemeClr>
                </a:solidFill>
              </a:rPr>
              <a:t>HYPERPARAMETER TUNING </a:t>
            </a:r>
          </a:p>
          <a:p>
            <a:pPr marL="305435" indent="-305435" defTabSz="457200">
              <a:lnSpc>
                <a:spcPct val="110000"/>
              </a:lnSpc>
              <a:spcBef>
                <a:spcPct val="20000"/>
              </a:spcBef>
              <a:spcAft>
                <a:spcPts val="600"/>
              </a:spcAft>
              <a:buClr>
                <a:schemeClr val="accent1"/>
              </a:buClr>
              <a:buSzPct val="92000"/>
              <a:buFont typeface="Wingdings 2" panose="05020102010507070707" pitchFamily="18" charset="2"/>
              <a:buChar char=""/>
            </a:pPr>
            <a:r>
              <a:rPr lang="en-US" sz="1700" b="1" dirty="0">
                <a:solidFill>
                  <a:schemeClr val="tx1">
                    <a:lumMod val="50000"/>
                    <a:lumOff val="50000"/>
                  </a:schemeClr>
                </a:solidFill>
              </a:rPr>
              <a:t>EVALUATION METRICS </a:t>
            </a:r>
          </a:p>
        </p:txBody>
      </p:sp>
    </p:spTree>
    <p:extLst>
      <p:ext uri="{BB962C8B-B14F-4D97-AF65-F5344CB8AC3E}">
        <p14:creationId xmlns:p14="http://schemas.microsoft.com/office/powerpoint/2010/main" val="88571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813-D7FA-429A-BBE2-E4511D6459AA}"/>
              </a:ext>
            </a:extLst>
          </p:cNvPr>
          <p:cNvSpPr>
            <a:spLocks noGrp="1"/>
          </p:cNvSpPr>
          <p:nvPr>
            <p:ph type="title"/>
          </p:nvPr>
        </p:nvSpPr>
        <p:spPr>
          <a:xfrm>
            <a:off x="767856" y="933450"/>
            <a:ext cx="3294857" cy="1722419"/>
          </a:xfrm>
        </p:spPr>
        <p:txBody>
          <a:bodyPr/>
          <a:lstStyle/>
          <a:p>
            <a:r>
              <a:rPr lang="en-US" dirty="0"/>
              <a:t>Evaluation metrics</a:t>
            </a:r>
          </a:p>
        </p:txBody>
      </p:sp>
      <p:sp>
        <p:nvSpPr>
          <p:cNvPr id="4" name="Text Placeholder 3">
            <a:extLst>
              <a:ext uri="{FF2B5EF4-FFF2-40B4-BE49-F238E27FC236}">
                <a16:creationId xmlns:a16="http://schemas.microsoft.com/office/drawing/2014/main" id="{5CE720C2-B6A7-4E7A-8716-4D14D06C4F44}"/>
              </a:ext>
            </a:extLst>
          </p:cNvPr>
          <p:cNvSpPr>
            <a:spLocks noGrp="1"/>
          </p:cNvSpPr>
          <p:nvPr>
            <p:ph type="body" sz="half" idx="2"/>
          </p:nvPr>
        </p:nvSpPr>
        <p:spPr/>
        <p:txBody>
          <a:bodyPr/>
          <a:lstStyle/>
          <a:p>
            <a:endParaRPr lang="en-US" dirty="0"/>
          </a:p>
        </p:txBody>
      </p:sp>
      <p:graphicFrame>
        <p:nvGraphicFramePr>
          <p:cNvPr id="6" name="Table 6">
            <a:extLst>
              <a:ext uri="{FF2B5EF4-FFF2-40B4-BE49-F238E27FC236}">
                <a16:creationId xmlns:a16="http://schemas.microsoft.com/office/drawing/2014/main" id="{2FCBFC8E-FA85-47C4-8276-41AE9492E528}"/>
              </a:ext>
            </a:extLst>
          </p:cNvPr>
          <p:cNvGraphicFramePr>
            <a:graphicFrameLocks noGrp="1"/>
          </p:cNvGraphicFramePr>
          <p:nvPr>
            <p:extLst>
              <p:ext uri="{D42A27DB-BD31-4B8C-83A1-F6EECF244321}">
                <p14:modId xmlns:p14="http://schemas.microsoft.com/office/powerpoint/2010/main" val="2868678654"/>
              </p:ext>
            </p:extLst>
          </p:nvPr>
        </p:nvGraphicFramePr>
        <p:xfrm>
          <a:off x="4268525" y="3429000"/>
          <a:ext cx="7753750" cy="2641600"/>
        </p:xfrm>
        <a:graphic>
          <a:graphicData uri="http://schemas.openxmlformats.org/drawingml/2006/table">
            <a:tbl>
              <a:tblPr firstRow="1" bandRow="1">
                <a:tableStyleId>{5C22544A-7EE6-4342-B048-85BDC9FD1C3A}</a:tableStyleId>
              </a:tblPr>
              <a:tblGrid>
                <a:gridCol w="1550750">
                  <a:extLst>
                    <a:ext uri="{9D8B030D-6E8A-4147-A177-3AD203B41FA5}">
                      <a16:colId xmlns:a16="http://schemas.microsoft.com/office/drawing/2014/main" val="434006592"/>
                    </a:ext>
                  </a:extLst>
                </a:gridCol>
                <a:gridCol w="1550750">
                  <a:extLst>
                    <a:ext uri="{9D8B030D-6E8A-4147-A177-3AD203B41FA5}">
                      <a16:colId xmlns:a16="http://schemas.microsoft.com/office/drawing/2014/main" val="1541340372"/>
                    </a:ext>
                  </a:extLst>
                </a:gridCol>
                <a:gridCol w="1550750">
                  <a:extLst>
                    <a:ext uri="{9D8B030D-6E8A-4147-A177-3AD203B41FA5}">
                      <a16:colId xmlns:a16="http://schemas.microsoft.com/office/drawing/2014/main" val="4109058617"/>
                    </a:ext>
                  </a:extLst>
                </a:gridCol>
                <a:gridCol w="1550750">
                  <a:extLst>
                    <a:ext uri="{9D8B030D-6E8A-4147-A177-3AD203B41FA5}">
                      <a16:colId xmlns:a16="http://schemas.microsoft.com/office/drawing/2014/main" val="704831861"/>
                    </a:ext>
                  </a:extLst>
                </a:gridCol>
                <a:gridCol w="1550750">
                  <a:extLst>
                    <a:ext uri="{9D8B030D-6E8A-4147-A177-3AD203B41FA5}">
                      <a16:colId xmlns:a16="http://schemas.microsoft.com/office/drawing/2014/main" val="3829050347"/>
                    </a:ext>
                  </a:extLst>
                </a:gridCol>
              </a:tblGrid>
              <a:tr h="370840">
                <a:tc>
                  <a:txBody>
                    <a:bodyPr/>
                    <a:lstStyle/>
                    <a:p>
                      <a:endParaRPr lang="en-US" sz="1600" dirty="0"/>
                    </a:p>
                  </a:txBody>
                  <a:tcPr/>
                </a:tc>
                <a:tc>
                  <a:txBody>
                    <a:bodyPr/>
                    <a:lstStyle/>
                    <a:p>
                      <a:r>
                        <a:rPr lang="en-US" sz="1600" dirty="0"/>
                        <a:t>Precision</a:t>
                      </a:r>
                    </a:p>
                  </a:txBody>
                  <a:tcPr/>
                </a:tc>
                <a:tc>
                  <a:txBody>
                    <a:bodyPr/>
                    <a:lstStyle/>
                    <a:p>
                      <a:r>
                        <a:rPr lang="en-US" sz="1600" dirty="0"/>
                        <a:t>Recall</a:t>
                      </a:r>
                    </a:p>
                  </a:txBody>
                  <a:tcPr/>
                </a:tc>
                <a:tc>
                  <a:txBody>
                    <a:bodyPr/>
                    <a:lstStyle/>
                    <a:p>
                      <a:r>
                        <a:rPr lang="en-US" sz="1600" dirty="0"/>
                        <a:t>F1-Score</a:t>
                      </a:r>
                    </a:p>
                  </a:txBody>
                  <a:tcPr/>
                </a:tc>
                <a:tc>
                  <a:txBody>
                    <a:bodyPr/>
                    <a:lstStyle/>
                    <a:p>
                      <a:r>
                        <a:rPr lang="en-US" sz="1600" dirty="0"/>
                        <a:t>Support</a:t>
                      </a:r>
                    </a:p>
                  </a:txBody>
                  <a:tcPr/>
                </a:tc>
                <a:extLst>
                  <a:ext uri="{0D108BD9-81ED-4DB2-BD59-A6C34878D82A}">
                    <a16:rowId xmlns:a16="http://schemas.microsoft.com/office/drawing/2014/main" val="1170997278"/>
                  </a:ext>
                </a:extLst>
              </a:tr>
              <a:tr h="370840">
                <a:tc>
                  <a:txBody>
                    <a:bodyPr/>
                    <a:lstStyle/>
                    <a:p>
                      <a:r>
                        <a:rPr lang="en-US" sz="1600" dirty="0"/>
                        <a:t>Non-Subscribers</a:t>
                      </a:r>
                    </a:p>
                  </a:txBody>
                  <a:tcPr/>
                </a:tc>
                <a:tc>
                  <a:txBody>
                    <a:bodyPr/>
                    <a:lstStyle/>
                    <a:p>
                      <a:r>
                        <a:rPr lang="en-US" sz="1600" dirty="0"/>
                        <a:t>0.90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0.98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0.94      </a:t>
                      </a:r>
                    </a:p>
                    <a:p>
                      <a:endParaRPr lang="en-US" sz="1600" dirty="0"/>
                    </a:p>
                  </a:txBody>
                  <a:tcPr/>
                </a:tc>
                <a:tc>
                  <a:txBody>
                    <a:bodyPr/>
                    <a:lstStyle/>
                    <a:p>
                      <a:r>
                        <a:rPr lang="en-US" sz="1600" dirty="0"/>
                        <a:t>3524</a:t>
                      </a:r>
                    </a:p>
                  </a:txBody>
                  <a:tcPr/>
                </a:tc>
                <a:extLst>
                  <a:ext uri="{0D108BD9-81ED-4DB2-BD59-A6C34878D82A}">
                    <a16:rowId xmlns:a16="http://schemas.microsoft.com/office/drawing/2014/main" val="1103857967"/>
                  </a:ext>
                </a:extLst>
              </a:tr>
              <a:tr h="370840">
                <a:tc>
                  <a:txBody>
                    <a:bodyPr/>
                    <a:lstStyle/>
                    <a:p>
                      <a:r>
                        <a:rPr lang="en-US" sz="1600" dirty="0"/>
                        <a:t>Subscribers</a:t>
                      </a:r>
                    </a:p>
                  </a:txBody>
                  <a:tcPr/>
                </a:tc>
                <a:tc>
                  <a:txBody>
                    <a:bodyPr/>
                    <a:lstStyle/>
                    <a:p>
                      <a:r>
                        <a:rPr lang="en-US" sz="1600" dirty="0"/>
                        <a:t>0.67</a:t>
                      </a:r>
                    </a:p>
                  </a:txBody>
                  <a:tcPr/>
                </a:tc>
                <a:tc>
                  <a:txBody>
                    <a:bodyPr/>
                    <a:lstStyle/>
                    <a:p>
                      <a:r>
                        <a:rPr lang="en-US" sz="1600" dirty="0"/>
                        <a:t>0.23</a:t>
                      </a:r>
                    </a:p>
                  </a:txBody>
                  <a:tcPr/>
                </a:tc>
                <a:tc>
                  <a:txBody>
                    <a:bodyPr/>
                    <a:lstStyle/>
                    <a:p>
                      <a:r>
                        <a:rPr lang="en-US" sz="1600" dirty="0"/>
                        <a:t>0.34</a:t>
                      </a:r>
                    </a:p>
                  </a:txBody>
                  <a:tcPr/>
                </a:tc>
                <a:tc>
                  <a:txBody>
                    <a:bodyPr/>
                    <a:lstStyle/>
                    <a:p>
                      <a:r>
                        <a:rPr lang="en-US" sz="1600" dirty="0"/>
                        <a:t>476</a:t>
                      </a:r>
                    </a:p>
                  </a:txBody>
                  <a:tcPr/>
                </a:tc>
                <a:extLst>
                  <a:ext uri="{0D108BD9-81ED-4DB2-BD59-A6C34878D82A}">
                    <a16:rowId xmlns:a16="http://schemas.microsoft.com/office/drawing/2014/main" val="3205575706"/>
                  </a:ext>
                </a:extLst>
              </a:tr>
              <a:tr h="370840">
                <a:tc>
                  <a:txBody>
                    <a:bodyPr/>
                    <a:lstStyle/>
                    <a:p>
                      <a:r>
                        <a:rPr lang="en-US" sz="1600" dirty="0"/>
                        <a:t>Accuracy</a:t>
                      </a:r>
                    </a:p>
                  </a:txBody>
                  <a:tcPr/>
                </a:tc>
                <a:tc>
                  <a:txBody>
                    <a:bodyPr/>
                    <a:lstStyle/>
                    <a:p>
                      <a:endParaRPr lang="en-US" sz="1600"/>
                    </a:p>
                  </a:txBody>
                  <a:tcPr/>
                </a:tc>
                <a:tc>
                  <a:txBody>
                    <a:bodyPr/>
                    <a:lstStyle/>
                    <a:p>
                      <a:endParaRPr lang="en-US" sz="1600" dirty="0"/>
                    </a:p>
                  </a:txBody>
                  <a:tcPr/>
                </a:tc>
                <a:tc>
                  <a:txBody>
                    <a:bodyPr/>
                    <a:lstStyle/>
                    <a:p>
                      <a:r>
                        <a:rPr lang="en-US" sz="1600" dirty="0"/>
                        <a:t>0.90</a:t>
                      </a:r>
                    </a:p>
                  </a:txBody>
                  <a:tcPr/>
                </a:tc>
                <a:tc>
                  <a:txBody>
                    <a:bodyPr/>
                    <a:lstStyle/>
                    <a:p>
                      <a:r>
                        <a:rPr lang="en-US" sz="1600" dirty="0"/>
                        <a:t>4000</a:t>
                      </a:r>
                    </a:p>
                  </a:txBody>
                  <a:tcPr/>
                </a:tc>
                <a:extLst>
                  <a:ext uri="{0D108BD9-81ED-4DB2-BD59-A6C34878D82A}">
                    <a16:rowId xmlns:a16="http://schemas.microsoft.com/office/drawing/2014/main" val="1666848382"/>
                  </a:ext>
                </a:extLst>
              </a:tr>
              <a:tr h="370840">
                <a:tc>
                  <a:txBody>
                    <a:bodyPr/>
                    <a:lstStyle/>
                    <a:p>
                      <a:r>
                        <a:rPr lang="en-US" sz="1600" dirty="0"/>
                        <a:t>Macro Average</a:t>
                      </a:r>
                    </a:p>
                  </a:txBody>
                  <a:tcPr/>
                </a:tc>
                <a:tc>
                  <a:txBody>
                    <a:bodyPr/>
                    <a:lstStyle/>
                    <a:p>
                      <a:r>
                        <a:rPr lang="en-US" sz="1600" dirty="0"/>
                        <a:t>0.79</a:t>
                      </a:r>
                    </a:p>
                  </a:txBody>
                  <a:tcPr/>
                </a:tc>
                <a:tc>
                  <a:txBody>
                    <a:bodyPr/>
                    <a:lstStyle/>
                    <a:p>
                      <a:r>
                        <a:rPr lang="en-US" sz="1600" dirty="0"/>
                        <a:t>0.61</a:t>
                      </a:r>
                    </a:p>
                  </a:txBody>
                  <a:tcPr/>
                </a:tc>
                <a:tc>
                  <a:txBody>
                    <a:bodyPr/>
                    <a:lstStyle/>
                    <a:p>
                      <a:r>
                        <a:rPr lang="en-US" sz="1600" dirty="0"/>
                        <a:t>0.64</a:t>
                      </a:r>
                    </a:p>
                  </a:txBody>
                  <a:tcPr/>
                </a:tc>
                <a:tc>
                  <a:txBody>
                    <a:bodyPr/>
                    <a:lstStyle/>
                    <a:p>
                      <a:r>
                        <a:rPr lang="en-US" sz="1600" dirty="0"/>
                        <a:t>4000</a:t>
                      </a:r>
                    </a:p>
                  </a:txBody>
                  <a:tcPr/>
                </a:tc>
                <a:extLst>
                  <a:ext uri="{0D108BD9-81ED-4DB2-BD59-A6C34878D82A}">
                    <a16:rowId xmlns:a16="http://schemas.microsoft.com/office/drawing/2014/main" val="3341217128"/>
                  </a:ext>
                </a:extLst>
              </a:tr>
              <a:tr h="370840">
                <a:tc>
                  <a:txBody>
                    <a:bodyPr/>
                    <a:lstStyle/>
                    <a:p>
                      <a:r>
                        <a:rPr lang="en-US" sz="1600" dirty="0"/>
                        <a:t>Weighted Average</a:t>
                      </a:r>
                    </a:p>
                  </a:txBody>
                  <a:tcPr/>
                </a:tc>
                <a:tc>
                  <a:txBody>
                    <a:bodyPr/>
                    <a:lstStyle/>
                    <a:p>
                      <a:r>
                        <a:rPr lang="en-US" sz="1600" dirty="0"/>
                        <a:t>0.88</a:t>
                      </a:r>
                    </a:p>
                  </a:txBody>
                  <a:tcPr/>
                </a:tc>
                <a:tc>
                  <a:txBody>
                    <a:bodyPr/>
                    <a:lstStyle/>
                    <a:p>
                      <a:r>
                        <a:rPr lang="en-US" sz="1600" dirty="0"/>
                        <a:t>0.9</a:t>
                      </a:r>
                    </a:p>
                  </a:txBody>
                  <a:tcPr/>
                </a:tc>
                <a:tc>
                  <a:txBody>
                    <a:bodyPr/>
                    <a:lstStyle/>
                    <a:p>
                      <a:r>
                        <a:rPr lang="en-US" sz="1600" dirty="0"/>
                        <a:t>0.87</a:t>
                      </a:r>
                    </a:p>
                  </a:txBody>
                  <a:tcPr/>
                </a:tc>
                <a:tc>
                  <a:txBody>
                    <a:bodyPr/>
                    <a:lstStyle/>
                    <a:p>
                      <a:r>
                        <a:rPr lang="en-US" sz="1600" dirty="0"/>
                        <a:t>4000</a:t>
                      </a:r>
                    </a:p>
                  </a:txBody>
                  <a:tcPr/>
                </a:tc>
                <a:extLst>
                  <a:ext uri="{0D108BD9-81ED-4DB2-BD59-A6C34878D82A}">
                    <a16:rowId xmlns:a16="http://schemas.microsoft.com/office/drawing/2014/main" val="2381668912"/>
                  </a:ext>
                </a:extLst>
              </a:tr>
            </a:tbl>
          </a:graphicData>
        </a:graphic>
      </p:graphicFrame>
      <p:sp>
        <p:nvSpPr>
          <p:cNvPr id="8" name="Content Placeholder 7">
            <a:extLst>
              <a:ext uri="{FF2B5EF4-FFF2-40B4-BE49-F238E27FC236}">
                <a16:creationId xmlns:a16="http://schemas.microsoft.com/office/drawing/2014/main" id="{1D8000BD-E325-4F25-B709-2E7E572829C3}"/>
              </a:ext>
            </a:extLst>
          </p:cNvPr>
          <p:cNvSpPr>
            <a:spLocks noGrp="1"/>
          </p:cNvSpPr>
          <p:nvPr>
            <p:ph idx="1"/>
          </p:nvPr>
        </p:nvSpPr>
        <p:spPr>
          <a:xfrm>
            <a:off x="4900928" y="1179829"/>
            <a:ext cx="6650991" cy="1476040"/>
          </a:xfrm>
        </p:spPr>
        <p:txBody>
          <a:bodyPr/>
          <a:lstStyle/>
          <a:p>
            <a:r>
              <a:rPr lang="en-US" dirty="0"/>
              <a:t>Classification Report for Best Model: LGBM Classifier</a:t>
            </a:r>
          </a:p>
        </p:txBody>
      </p:sp>
    </p:spTree>
    <p:extLst>
      <p:ext uri="{BB962C8B-B14F-4D97-AF65-F5344CB8AC3E}">
        <p14:creationId xmlns:p14="http://schemas.microsoft.com/office/powerpoint/2010/main" val="2373997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EDAC-FF74-4DC2-B794-1E70A6445BE2}"/>
              </a:ext>
            </a:extLst>
          </p:cNvPr>
          <p:cNvSpPr>
            <a:spLocks noGrp="1"/>
          </p:cNvSpPr>
          <p:nvPr>
            <p:ph type="title"/>
          </p:nvPr>
        </p:nvSpPr>
        <p:spPr/>
        <p:txBody>
          <a:bodyPr anchor="t">
            <a:normAutofit fontScale="90000"/>
          </a:bodyPr>
          <a:lstStyle/>
          <a:p>
            <a:r>
              <a:rPr lang="en-US" sz="2000" dirty="0"/>
              <a:t>Sources</a:t>
            </a:r>
            <a:br>
              <a:rPr lang="en-US" sz="2000" dirty="0"/>
            </a:br>
            <a:br>
              <a:rPr lang="en-US" sz="2000" dirty="0"/>
            </a:br>
            <a:r>
              <a:rPr lang="en-US" sz="1700" dirty="0">
                <a:solidFill>
                  <a:schemeClr val="tx2"/>
                </a:solidFill>
                <a:latin typeface="+mn-lt"/>
                <a:ea typeface="+mn-ea"/>
                <a:cs typeface="+mn-cs"/>
              </a:rPr>
              <a:t>https://towardsdatascience.com/logistic-regression-model-tuning-with-scikit-learn-part-1-425142e01af5</a:t>
            </a:r>
            <a:br>
              <a:rPr lang="en-US" sz="1700" dirty="0">
                <a:solidFill>
                  <a:schemeClr val="tx2"/>
                </a:solidFill>
                <a:latin typeface="+mn-lt"/>
                <a:ea typeface="+mn-ea"/>
                <a:cs typeface="+mn-cs"/>
              </a:rPr>
            </a:br>
            <a:br>
              <a:rPr lang="en-US" sz="1700" dirty="0">
                <a:solidFill>
                  <a:schemeClr val="tx2"/>
                </a:solidFill>
                <a:latin typeface="+mn-lt"/>
                <a:ea typeface="+mn-ea"/>
                <a:cs typeface="+mn-cs"/>
              </a:rPr>
            </a:br>
            <a:r>
              <a:rPr lang="en-US" sz="1700" dirty="0">
                <a:solidFill>
                  <a:schemeClr val="tx2"/>
                </a:solidFill>
                <a:latin typeface="+mn-lt"/>
                <a:ea typeface="+mn-ea"/>
                <a:cs typeface="+mn-cs"/>
              </a:rPr>
              <a:t>https://pandas.pydata.org/docs/user_guide/style.html</a:t>
            </a:r>
            <a:br>
              <a:rPr lang="en-US" sz="1700" dirty="0">
                <a:solidFill>
                  <a:schemeClr val="tx2"/>
                </a:solidFill>
                <a:latin typeface="+mn-lt"/>
                <a:ea typeface="+mn-ea"/>
                <a:cs typeface="+mn-cs"/>
              </a:rPr>
            </a:br>
            <a:br>
              <a:rPr lang="en-US" sz="1700" dirty="0">
                <a:solidFill>
                  <a:schemeClr val="tx2"/>
                </a:solidFill>
                <a:latin typeface="+mn-lt"/>
                <a:ea typeface="+mn-ea"/>
                <a:cs typeface="+mn-cs"/>
              </a:rPr>
            </a:br>
            <a:r>
              <a:rPr lang="en-US" sz="1700" dirty="0">
                <a:solidFill>
                  <a:schemeClr val="tx2"/>
                </a:solidFill>
                <a:latin typeface="+mn-lt"/>
                <a:ea typeface="+mn-ea"/>
                <a:cs typeface="+mn-cs"/>
              </a:rPr>
              <a:t>https://scikit-learn.org/stable/auto_examples/ensemble/plot_forest_importances.html</a:t>
            </a:r>
            <a:br>
              <a:rPr lang="en-US" sz="1700" dirty="0">
                <a:solidFill>
                  <a:schemeClr val="tx2"/>
                </a:solidFill>
                <a:latin typeface="+mn-lt"/>
                <a:ea typeface="+mn-ea"/>
                <a:cs typeface="+mn-cs"/>
              </a:rPr>
            </a:br>
            <a:br>
              <a:rPr lang="en-US" sz="1700" dirty="0">
                <a:solidFill>
                  <a:schemeClr val="tx2"/>
                </a:solidFill>
                <a:latin typeface="+mn-lt"/>
                <a:ea typeface="+mn-ea"/>
                <a:cs typeface="+mn-cs"/>
              </a:rPr>
            </a:br>
            <a:r>
              <a:rPr lang="en-US" sz="1700" dirty="0">
                <a:solidFill>
                  <a:schemeClr val="tx2"/>
                </a:solidFill>
                <a:latin typeface="+mn-lt"/>
                <a:ea typeface="+mn-ea"/>
                <a:cs typeface="+mn-cs"/>
              </a:rPr>
              <a:t>https://towardsdatascience.com/hyperparameter-tuning-the-random-forest-in-python-using-scikit-learn-28d2aa77dd74</a:t>
            </a:r>
          </a:p>
        </p:txBody>
      </p:sp>
    </p:spTree>
    <p:extLst>
      <p:ext uri="{BB962C8B-B14F-4D97-AF65-F5344CB8AC3E}">
        <p14:creationId xmlns:p14="http://schemas.microsoft.com/office/powerpoint/2010/main" val="79578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E42D-E3A4-4525-88F7-8071B3AA3555}"/>
              </a:ext>
            </a:extLst>
          </p:cNvPr>
          <p:cNvSpPr>
            <a:spLocks noGrp="1"/>
          </p:cNvSpPr>
          <p:nvPr>
            <p:ph type="title"/>
          </p:nvPr>
        </p:nvSpPr>
        <p:spPr/>
        <p:txBody>
          <a:bodyPr/>
          <a:lstStyle/>
          <a:p>
            <a:r>
              <a:rPr lang="en-US"/>
              <a:t>Data exploration</a:t>
            </a:r>
          </a:p>
        </p:txBody>
      </p:sp>
      <p:sp>
        <p:nvSpPr>
          <p:cNvPr id="3" name="Text Placeholder 2">
            <a:extLst>
              <a:ext uri="{FF2B5EF4-FFF2-40B4-BE49-F238E27FC236}">
                <a16:creationId xmlns:a16="http://schemas.microsoft.com/office/drawing/2014/main" id="{D5C0E957-F7FA-4035-A684-844E3D51DE34}"/>
              </a:ext>
            </a:extLst>
          </p:cNvPr>
          <p:cNvSpPr>
            <a:spLocks noGrp="1"/>
          </p:cNvSpPr>
          <p:nvPr>
            <p:ph type="body" idx="1"/>
          </p:nvPr>
        </p:nvSpPr>
        <p:spPr/>
        <p:txBody>
          <a:bodyPr/>
          <a:lstStyle/>
          <a:p>
            <a:r>
              <a:rPr lang="en-US"/>
              <a:t>Initial data exploration</a:t>
            </a:r>
          </a:p>
        </p:txBody>
      </p:sp>
    </p:spTree>
    <p:extLst>
      <p:ext uri="{BB962C8B-B14F-4D97-AF65-F5344CB8AC3E}">
        <p14:creationId xmlns:p14="http://schemas.microsoft.com/office/powerpoint/2010/main" val="134442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C01D-B59D-4160-AA07-E8708D99A4D3}"/>
              </a:ext>
            </a:extLst>
          </p:cNvPr>
          <p:cNvSpPr>
            <a:spLocks noGrp="1"/>
          </p:cNvSpPr>
          <p:nvPr>
            <p:ph type="title"/>
          </p:nvPr>
        </p:nvSpPr>
        <p:spPr/>
        <p:txBody>
          <a:bodyPr/>
          <a:lstStyle/>
          <a:p>
            <a:r>
              <a:rPr lang="en-US" dirty="0"/>
              <a:t>Data exploration I</a:t>
            </a:r>
          </a:p>
        </p:txBody>
      </p:sp>
      <p:graphicFrame>
        <p:nvGraphicFramePr>
          <p:cNvPr id="5" name="Table 5">
            <a:extLst>
              <a:ext uri="{FF2B5EF4-FFF2-40B4-BE49-F238E27FC236}">
                <a16:creationId xmlns:a16="http://schemas.microsoft.com/office/drawing/2014/main" id="{DE95D6A8-D41B-4CEA-9B41-6D7F2752AC3D}"/>
              </a:ext>
            </a:extLst>
          </p:cNvPr>
          <p:cNvGraphicFramePr>
            <a:graphicFrameLocks noGrp="1"/>
          </p:cNvGraphicFramePr>
          <p:nvPr>
            <p:ph idx="1"/>
            <p:extLst>
              <p:ext uri="{D42A27DB-BD31-4B8C-83A1-F6EECF244321}">
                <p14:modId xmlns:p14="http://schemas.microsoft.com/office/powerpoint/2010/main" val="2690348200"/>
              </p:ext>
            </p:extLst>
          </p:nvPr>
        </p:nvGraphicFramePr>
        <p:xfrm>
          <a:off x="5366957" y="1291146"/>
          <a:ext cx="5816155" cy="5029200"/>
        </p:xfrm>
        <a:graphic>
          <a:graphicData uri="http://schemas.openxmlformats.org/drawingml/2006/table">
            <a:tbl>
              <a:tblPr firstRow="1" bandRow="1">
                <a:tableStyleId>{5C22544A-7EE6-4342-B048-85BDC9FD1C3A}</a:tableStyleId>
              </a:tblPr>
              <a:tblGrid>
                <a:gridCol w="4773739">
                  <a:extLst>
                    <a:ext uri="{9D8B030D-6E8A-4147-A177-3AD203B41FA5}">
                      <a16:colId xmlns:a16="http://schemas.microsoft.com/office/drawing/2014/main" val="759616866"/>
                    </a:ext>
                  </a:extLst>
                </a:gridCol>
                <a:gridCol w="1042416">
                  <a:extLst>
                    <a:ext uri="{9D8B030D-6E8A-4147-A177-3AD203B41FA5}">
                      <a16:colId xmlns:a16="http://schemas.microsoft.com/office/drawing/2014/main" val="2348061479"/>
                    </a:ext>
                  </a:extLst>
                </a:gridCol>
              </a:tblGrid>
              <a:tr h="200253">
                <a:tc>
                  <a:txBody>
                    <a:bodyPr/>
                    <a:lstStyle/>
                    <a:p>
                      <a:r>
                        <a:rPr lang="en-US" sz="900"/>
                        <a:t>Variable</a:t>
                      </a:r>
                    </a:p>
                  </a:txBody>
                  <a:tcPr/>
                </a:tc>
                <a:tc>
                  <a:txBody>
                    <a:bodyPr/>
                    <a:lstStyle/>
                    <a:p>
                      <a:r>
                        <a:rPr lang="en-US" sz="900" dirty="0"/>
                        <a:t>Variable Type</a:t>
                      </a:r>
                    </a:p>
                  </a:txBody>
                  <a:tcPr/>
                </a:tc>
                <a:extLst>
                  <a:ext uri="{0D108BD9-81ED-4DB2-BD59-A6C34878D82A}">
                    <a16:rowId xmlns:a16="http://schemas.microsoft.com/office/drawing/2014/main" val="1077425016"/>
                  </a:ext>
                </a:extLst>
              </a:tr>
              <a:tr h="200253">
                <a:tc>
                  <a:txBody>
                    <a:bodyPr/>
                    <a:lstStyle/>
                    <a:p>
                      <a:r>
                        <a:rPr lang="en-US" sz="900" b="1" err="1">
                          <a:solidFill>
                            <a:schemeClr val="bg2">
                              <a:lumMod val="75000"/>
                            </a:schemeClr>
                          </a:solidFill>
                        </a:rPr>
                        <a:t>Client_ID</a:t>
                      </a:r>
                      <a:endParaRPr lang="en-US" sz="900" b="1">
                        <a:solidFill>
                          <a:schemeClr val="bg2">
                            <a:lumMod val="75000"/>
                          </a:schemeClr>
                        </a:solidFill>
                      </a:endParaRPr>
                    </a:p>
                  </a:txBody>
                  <a:tcPr/>
                </a:tc>
                <a:tc>
                  <a:txBody>
                    <a:bodyPr/>
                    <a:lstStyle/>
                    <a:p>
                      <a:r>
                        <a:rPr lang="en-US" sz="900" b="1">
                          <a:solidFill>
                            <a:schemeClr val="bg2">
                              <a:lumMod val="75000"/>
                            </a:schemeClr>
                          </a:solidFill>
                        </a:rPr>
                        <a:t>Integer</a:t>
                      </a:r>
                    </a:p>
                  </a:txBody>
                  <a:tcPr/>
                </a:tc>
                <a:extLst>
                  <a:ext uri="{0D108BD9-81ED-4DB2-BD59-A6C34878D82A}">
                    <a16:rowId xmlns:a16="http://schemas.microsoft.com/office/drawing/2014/main" val="4264295801"/>
                  </a:ext>
                </a:extLst>
              </a:tr>
              <a:tr h="200253">
                <a:tc>
                  <a:txBody>
                    <a:bodyPr/>
                    <a:lstStyle/>
                    <a:p>
                      <a:r>
                        <a:rPr lang="en-US" sz="900" b="1">
                          <a:solidFill>
                            <a:schemeClr val="bg2">
                              <a:lumMod val="75000"/>
                            </a:schemeClr>
                          </a:solidFill>
                        </a:rPr>
                        <a:t>Age</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2632451151"/>
                  </a:ext>
                </a:extLst>
              </a:tr>
              <a:tr h="200253">
                <a:tc>
                  <a:txBody>
                    <a:bodyPr/>
                    <a:lstStyle/>
                    <a:p>
                      <a:r>
                        <a:rPr lang="en-US" sz="900" b="1">
                          <a:solidFill>
                            <a:schemeClr val="bg2">
                              <a:lumMod val="75000"/>
                            </a:schemeClr>
                          </a:solidFill>
                        </a:rPr>
                        <a:t>Job</a:t>
                      </a:r>
                    </a:p>
                  </a:txBody>
                  <a:tcPr/>
                </a:tc>
                <a:tc>
                  <a:txBody>
                    <a:bodyPr/>
                    <a:lstStyle/>
                    <a:p>
                      <a:r>
                        <a:rPr lang="en-US" sz="900" b="1">
                          <a:solidFill>
                            <a:schemeClr val="bg2">
                              <a:lumMod val="75000"/>
                            </a:schemeClr>
                          </a:solidFill>
                        </a:rPr>
                        <a:t>Object</a:t>
                      </a:r>
                    </a:p>
                  </a:txBody>
                  <a:tcPr/>
                </a:tc>
                <a:extLst>
                  <a:ext uri="{0D108BD9-81ED-4DB2-BD59-A6C34878D82A}">
                    <a16:rowId xmlns:a16="http://schemas.microsoft.com/office/drawing/2014/main" val="124518756"/>
                  </a:ext>
                </a:extLst>
              </a:tr>
              <a:tr h="200253">
                <a:tc>
                  <a:txBody>
                    <a:bodyPr/>
                    <a:lstStyle/>
                    <a:p>
                      <a:r>
                        <a:rPr lang="en-US" sz="900" b="1">
                          <a:solidFill>
                            <a:schemeClr val="bg2">
                              <a:lumMod val="75000"/>
                            </a:schemeClr>
                          </a:solidFill>
                        </a:rPr>
                        <a:t>Marital</a:t>
                      </a:r>
                    </a:p>
                  </a:txBody>
                  <a:tcPr/>
                </a:tc>
                <a:tc>
                  <a:txBody>
                    <a:bodyPr/>
                    <a:lstStyle/>
                    <a:p>
                      <a:r>
                        <a:rPr lang="en-US" sz="900" b="1">
                          <a:solidFill>
                            <a:schemeClr val="bg2">
                              <a:lumMod val="75000"/>
                            </a:schemeClr>
                          </a:solidFill>
                        </a:rPr>
                        <a:t>Object</a:t>
                      </a:r>
                    </a:p>
                  </a:txBody>
                  <a:tcPr/>
                </a:tc>
                <a:extLst>
                  <a:ext uri="{0D108BD9-81ED-4DB2-BD59-A6C34878D82A}">
                    <a16:rowId xmlns:a16="http://schemas.microsoft.com/office/drawing/2014/main" val="414433255"/>
                  </a:ext>
                </a:extLst>
              </a:tr>
              <a:tr h="200253">
                <a:tc>
                  <a:txBody>
                    <a:bodyPr/>
                    <a:lstStyle/>
                    <a:p>
                      <a:r>
                        <a:rPr lang="en-US" sz="900" b="1">
                          <a:solidFill>
                            <a:schemeClr val="bg2">
                              <a:lumMod val="75000"/>
                            </a:schemeClr>
                          </a:solidFill>
                        </a:rPr>
                        <a:t>Education</a:t>
                      </a:r>
                    </a:p>
                  </a:txBody>
                  <a:tcPr/>
                </a:tc>
                <a:tc>
                  <a:txBody>
                    <a:bodyPr/>
                    <a:lstStyle/>
                    <a:p>
                      <a:r>
                        <a:rPr lang="en-US" sz="900" b="1">
                          <a:solidFill>
                            <a:schemeClr val="bg2">
                              <a:lumMod val="75000"/>
                            </a:schemeClr>
                          </a:solidFill>
                        </a:rPr>
                        <a:t>Object</a:t>
                      </a:r>
                    </a:p>
                  </a:txBody>
                  <a:tcPr/>
                </a:tc>
                <a:extLst>
                  <a:ext uri="{0D108BD9-81ED-4DB2-BD59-A6C34878D82A}">
                    <a16:rowId xmlns:a16="http://schemas.microsoft.com/office/drawing/2014/main" val="481011065"/>
                  </a:ext>
                </a:extLst>
              </a:tr>
              <a:tr h="200253">
                <a:tc>
                  <a:txBody>
                    <a:bodyPr/>
                    <a:lstStyle/>
                    <a:p>
                      <a:r>
                        <a:rPr lang="en-US" sz="900" b="1">
                          <a:solidFill>
                            <a:schemeClr val="bg2">
                              <a:lumMod val="75000"/>
                            </a:schemeClr>
                          </a:solidFill>
                        </a:rPr>
                        <a:t>Default</a:t>
                      </a:r>
                    </a:p>
                  </a:txBody>
                  <a:tcPr/>
                </a:tc>
                <a:tc>
                  <a:txBody>
                    <a:bodyPr/>
                    <a:lstStyle/>
                    <a:p>
                      <a:r>
                        <a:rPr lang="en-US" sz="900" b="1">
                          <a:solidFill>
                            <a:schemeClr val="bg2">
                              <a:lumMod val="75000"/>
                            </a:schemeClr>
                          </a:solidFill>
                        </a:rPr>
                        <a:t>Object</a:t>
                      </a:r>
                    </a:p>
                  </a:txBody>
                  <a:tcPr/>
                </a:tc>
                <a:extLst>
                  <a:ext uri="{0D108BD9-81ED-4DB2-BD59-A6C34878D82A}">
                    <a16:rowId xmlns:a16="http://schemas.microsoft.com/office/drawing/2014/main" val="3583293217"/>
                  </a:ext>
                </a:extLst>
              </a:tr>
              <a:tr h="200253">
                <a:tc>
                  <a:txBody>
                    <a:bodyPr/>
                    <a:lstStyle/>
                    <a:p>
                      <a:r>
                        <a:rPr lang="en-US" sz="900" b="1" dirty="0">
                          <a:solidFill>
                            <a:schemeClr val="bg2">
                              <a:lumMod val="75000"/>
                            </a:schemeClr>
                          </a:solidFill>
                        </a:rPr>
                        <a:t>Housing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a:solidFill>
                            <a:schemeClr val="bg2">
                              <a:lumMod val="75000"/>
                            </a:schemeClr>
                          </a:solidFill>
                        </a:rPr>
                        <a:t>Object</a:t>
                      </a:r>
                    </a:p>
                  </a:txBody>
                  <a:tcPr/>
                </a:tc>
                <a:extLst>
                  <a:ext uri="{0D108BD9-81ED-4DB2-BD59-A6C34878D82A}">
                    <a16:rowId xmlns:a16="http://schemas.microsoft.com/office/drawing/2014/main" val="2774398036"/>
                  </a:ext>
                </a:extLst>
              </a:tr>
              <a:tr h="200253">
                <a:tc>
                  <a:txBody>
                    <a:bodyPr/>
                    <a:lstStyle/>
                    <a:p>
                      <a:r>
                        <a:rPr lang="en-US" sz="900" b="1" dirty="0">
                          <a:solidFill>
                            <a:schemeClr val="bg2">
                              <a:lumMod val="75000"/>
                            </a:schemeClr>
                          </a:solidFill>
                        </a:rPr>
                        <a:t>Loan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a:solidFill>
                            <a:schemeClr val="bg2">
                              <a:lumMod val="75000"/>
                            </a:schemeClr>
                          </a:solidFill>
                        </a:rPr>
                        <a:t>Object</a:t>
                      </a:r>
                    </a:p>
                  </a:txBody>
                  <a:tcPr/>
                </a:tc>
                <a:extLst>
                  <a:ext uri="{0D108BD9-81ED-4DB2-BD59-A6C34878D82A}">
                    <a16:rowId xmlns:a16="http://schemas.microsoft.com/office/drawing/2014/main" val="3580077805"/>
                  </a:ext>
                </a:extLst>
              </a:tr>
              <a:tr h="200253">
                <a:tc>
                  <a:txBody>
                    <a:bodyPr/>
                    <a:lstStyle/>
                    <a:p>
                      <a:r>
                        <a:rPr lang="en-US" sz="900" b="1">
                          <a:solidFill>
                            <a:schemeClr val="bg2">
                              <a:lumMod val="75000"/>
                            </a:schemeClr>
                          </a:solidFill>
                        </a:rPr>
                        <a:t>Contact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a:solidFill>
                            <a:schemeClr val="bg2">
                              <a:lumMod val="75000"/>
                            </a:schemeClr>
                          </a:solidFill>
                        </a:rPr>
                        <a:t>Object</a:t>
                      </a:r>
                    </a:p>
                  </a:txBody>
                  <a:tcPr/>
                </a:tc>
                <a:extLst>
                  <a:ext uri="{0D108BD9-81ED-4DB2-BD59-A6C34878D82A}">
                    <a16:rowId xmlns:a16="http://schemas.microsoft.com/office/drawing/2014/main" val="3952781827"/>
                  </a:ext>
                </a:extLst>
              </a:tr>
              <a:tr h="200253">
                <a:tc>
                  <a:txBody>
                    <a:bodyPr/>
                    <a:lstStyle/>
                    <a:p>
                      <a:r>
                        <a:rPr lang="en-US" sz="900" b="1">
                          <a:solidFill>
                            <a:schemeClr val="bg2">
                              <a:lumMod val="75000"/>
                            </a:schemeClr>
                          </a:solidFill>
                        </a:rPr>
                        <a:t>Month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a:solidFill>
                            <a:schemeClr val="bg2">
                              <a:lumMod val="75000"/>
                            </a:schemeClr>
                          </a:solidFill>
                        </a:rPr>
                        <a:t>Object</a:t>
                      </a:r>
                    </a:p>
                  </a:txBody>
                  <a:tcPr/>
                </a:tc>
                <a:extLst>
                  <a:ext uri="{0D108BD9-81ED-4DB2-BD59-A6C34878D82A}">
                    <a16:rowId xmlns:a16="http://schemas.microsoft.com/office/drawing/2014/main" val="3099736009"/>
                  </a:ext>
                </a:extLst>
              </a:tr>
              <a:tr h="200253">
                <a:tc>
                  <a:txBody>
                    <a:bodyPr/>
                    <a:lstStyle/>
                    <a:p>
                      <a:r>
                        <a:rPr lang="en-US" sz="900" b="1" err="1">
                          <a:solidFill>
                            <a:schemeClr val="bg2">
                              <a:lumMod val="75000"/>
                            </a:schemeClr>
                          </a:solidFill>
                        </a:rPr>
                        <a:t>Day_of_week</a:t>
                      </a:r>
                      <a:endParaRPr lang="en-US" sz="900" b="1">
                        <a:solidFill>
                          <a:schemeClr val="bg2">
                            <a:lumMod val="75000"/>
                          </a:schemeClr>
                        </a:solidFill>
                      </a:endParaRPr>
                    </a:p>
                  </a:txBody>
                  <a:tcPr/>
                </a:tc>
                <a:tc>
                  <a:txBody>
                    <a:bodyPr/>
                    <a:lstStyle/>
                    <a:p>
                      <a:r>
                        <a:rPr lang="en-US" sz="900" b="1">
                          <a:solidFill>
                            <a:schemeClr val="bg2">
                              <a:lumMod val="75000"/>
                            </a:schemeClr>
                          </a:solidFill>
                        </a:rPr>
                        <a:t>Object</a:t>
                      </a:r>
                    </a:p>
                  </a:txBody>
                  <a:tcPr/>
                </a:tc>
                <a:extLst>
                  <a:ext uri="{0D108BD9-81ED-4DB2-BD59-A6C34878D82A}">
                    <a16:rowId xmlns:a16="http://schemas.microsoft.com/office/drawing/2014/main" val="1791019029"/>
                  </a:ext>
                </a:extLst>
              </a:tr>
              <a:tr h="200253">
                <a:tc>
                  <a:txBody>
                    <a:bodyPr/>
                    <a:lstStyle/>
                    <a:p>
                      <a:r>
                        <a:rPr lang="en-US" sz="900" b="1" dirty="0">
                          <a:solidFill>
                            <a:schemeClr val="bg2">
                              <a:lumMod val="75000"/>
                            </a:schemeClr>
                          </a:solidFill>
                        </a:rPr>
                        <a:t>Campaign</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3434919262"/>
                  </a:ext>
                </a:extLst>
              </a:tr>
              <a:tr h="200253">
                <a:tc>
                  <a:txBody>
                    <a:bodyPr/>
                    <a:lstStyle/>
                    <a:p>
                      <a:r>
                        <a:rPr lang="en-US" sz="900" b="1" dirty="0">
                          <a:solidFill>
                            <a:schemeClr val="bg2">
                              <a:lumMod val="75000"/>
                            </a:schemeClr>
                          </a:solidFill>
                        </a:rPr>
                        <a:t>Number of days passed from previous campaign contact</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2515625889"/>
                  </a:ext>
                </a:extLst>
              </a:tr>
              <a:tr h="200253">
                <a:tc>
                  <a:txBody>
                    <a:bodyPr/>
                    <a:lstStyle/>
                    <a:p>
                      <a:r>
                        <a:rPr lang="en-US" sz="900" b="1">
                          <a:solidFill>
                            <a:schemeClr val="bg2">
                              <a:lumMod val="75000"/>
                            </a:schemeClr>
                          </a:solidFill>
                        </a:rPr>
                        <a:t>Number of contacts performed before this campaign</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828346658"/>
                  </a:ext>
                </a:extLst>
              </a:tr>
              <a:tr h="200253">
                <a:tc>
                  <a:txBody>
                    <a:bodyPr/>
                    <a:lstStyle/>
                    <a:p>
                      <a:r>
                        <a:rPr lang="en-US" sz="900" b="1">
                          <a:solidFill>
                            <a:schemeClr val="bg2">
                              <a:lumMod val="75000"/>
                            </a:schemeClr>
                          </a:solidFill>
                        </a:rPr>
                        <a:t>Outcome of previous campaign</a:t>
                      </a:r>
                    </a:p>
                  </a:txBody>
                  <a:tcPr/>
                </a:tc>
                <a:tc>
                  <a:txBody>
                    <a:bodyPr/>
                    <a:lstStyle/>
                    <a:p>
                      <a:r>
                        <a:rPr lang="en-US" sz="900" b="1">
                          <a:solidFill>
                            <a:schemeClr val="bg2">
                              <a:lumMod val="75000"/>
                            </a:schemeClr>
                          </a:solidFill>
                        </a:rPr>
                        <a:t>Object</a:t>
                      </a:r>
                    </a:p>
                  </a:txBody>
                  <a:tcPr/>
                </a:tc>
                <a:extLst>
                  <a:ext uri="{0D108BD9-81ED-4DB2-BD59-A6C34878D82A}">
                    <a16:rowId xmlns:a16="http://schemas.microsoft.com/office/drawing/2014/main" val="1622178441"/>
                  </a:ext>
                </a:extLst>
              </a:tr>
              <a:tr h="200253">
                <a:tc>
                  <a:txBody>
                    <a:bodyPr/>
                    <a:lstStyle/>
                    <a:p>
                      <a:r>
                        <a:rPr lang="en-US" sz="900" b="1">
                          <a:solidFill>
                            <a:schemeClr val="bg2">
                              <a:lumMod val="75000"/>
                            </a:schemeClr>
                          </a:solidFill>
                        </a:rPr>
                        <a:t>Employment variation rate (Quarterly)</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753122537"/>
                  </a:ext>
                </a:extLst>
              </a:tr>
              <a:tr h="200253">
                <a:tc>
                  <a:txBody>
                    <a:bodyPr/>
                    <a:lstStyle/>
                    <a:p>
                      <a:r>
                        <a:rPr lang="en-US" sz="900" b="1">
                          <a:solidFill>
                            <a:schemeClr val="bg2">
                              <a:lumMod val="75000"/>
                            </a:schemeClr>
                          </a:solidFill>
                        </a:rPr>
                        <a:t>Consumer price index (Monthly)</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1596774069"/>
                  </a:ext>
                </a:extLst>
              </a:tr>
              <a:tr h="2002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b="1">
                          <a:solidFill>
                            <a:schemeClr val="bg2">
                              <a:lumMod val="75000"/>
                            </a:schemeClr>
                          </a:solidFill>
                        </a:rPr>
                        <a:t>Consumer confidence index (Monthly)</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1624885532"/>
                  </a:ext>
                </a:extLst>
              </a:tr>
              <a:tr h="200253">
                <a:tc>
                  <a:txBody>
                    <a:bodyPr/>
                    <a:lstStyle/>
                    <a:p>
                      <a:r>
                        <a:rPr lang="en-US" sz="900" b="1">
                          <a:solidFill>
                            <a:schemeClr val="bg2">
                              <a:lumMod val="75000"/>
                            </a:schemeClr>
                          </a:solidFill>
                        </a:rPr>
                        <a:t>Euribor 3 month rate (Daily)</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908261146"/>
                  </a:ext>
                </a:extLst>
              </a:tr>
              <a:tr h="200253">
                <a:tc>
                  <a:txBody>
                    <a:bodyPr/>
                    <a:lstStyle/>
                    <a:p>
                      <a:r>
                        <a:rPr lang="en-US" sz="900" b="1">
                          <a:solidFill>
                            <a:schemeClr val="bg2">
                              <a:lumMod val="75000"/>
                            </a:schemeClr>
                          </a:solidFill>
                        </a:rPr>
                        <a:t>Number of employees (Quarterly)</a:t>
                      </a:r>
                    </a:p>
                  </a:txBody>
                  <a:tcPr/>
                </a:tc>
                <a:tc>
                  <a:txBody>
                    <a:bodyPr/>
                    <a:lstStyle/>
                    <a:p>
                      <a:r>
                        <a:rPr lang="en-US" sz="900" b="1">
                          <a:solidFill>
                            <a:schemeClr val="bg2">
                              <a:lumMod val="75000"/>
                            </a:schemeClr>
                          </a:solidFill>
                        </a:rPr>
                        <a:t>Float</a:t>
                      </a:r>
                    </a:p>
                  </a:txBody>
                  <a:tcPr/>
                </a:tc>
                <a:extLst>
                  <a:ext uri="{0D108BD9-81ED-4DB2-BD59-A6C34878D82A}">
                    <a16:rowId xmlns:a16="http://schemas.microsoft.com/office/drawing/2014/main" val="4121894431"/>
                  </a:ext>
                </a:extLst>
              </a:tr>
              <a:tr h="200253">
                <a:tc>
                  <a:txBody>
                    <a:bodyPr/>
                    <a:lstStyle/>
                    <a:p>
                      <a:r>
                        <a:rPr lang="en-US" sz="900" b="1">
                          <a:solidFill>
                            <a:schemeClr val="bg2">
                              <a:lumMod val="75000"/>
                            </a:schemeClr>
                          </a:solidFill>
                        </a:rPr>
                        <a:t>Subscribe</a:t>
                      </a:r>
                    </a:p>
                  </a:txBody>
                  <a:tcPr/>
                </a:tc>
                <a:tc>
                  <a:txBody>
                    <a:bodyPr/>
                    <a:lstStyle/>
                    <a:p>
                      <a:r>
                        <a:rPr lang="en-US" sz="900" b="1" dirty="0">
                          <a:solidFill>
                            <a:schemeClr val="bg2">
                              <a:lumMod val="75000"/>
                            </a:schemeClr>
                          </a:solidFill>
                        </a:rPr>
                        <a:t>Integer</a:t>
                      </a:r>
                    </a:p>
                  </a:txBody>
                  <a:tcPr/>
                </a:tc>
                <a:extLst>
                  <a:ext uri="{0D108BD9-81ED-4DB2-BD59-A6C34878D82A}">
                    <a16:rowId xmlns:a16="http://schemas.microsoft.com/office/drawing/2014/main" val="456895136"/>
                  </a:ext>
                </a:extLst>
              </a:tr>
            </a:tbl>
          </a:graphicData>
        </a:graphic>
      </p:graphicFrame>
      <p:sp>
        <p:nvSpPr>
          <p:cNvPr id="4" name="Text Placeholder 3">
            <a:extLst>
              <a:ext uri="{FF2B5EF4-FFF2-40B4-BE49-F238E27FC236}">
                <a16:creationId xmlns:a16="http://schemas.microsoft.com/office/drawing/2014/main" id="{6136D5F6-12B8-4888-8802-B132FA1A5BA0}"/>
              </a:ext>
            </a:extLst>
          </p:cNvPr>
          <p:cNvSpPr>
            <a:spLocks noGrp="1"/>
          </p:cNvSpPr>
          <p:nvPr>
            <p:ph type="body" sz="half" idx="2"/>
          </p:nvPr>
        </p:nvSpPr>
        <p:spPr/>
        <p:txBody>
          <a:bodyPr/>
          <a:lstStyle/>
          <a:p>
            <a:r>
              <a:rPr lang="en-US"/>
              <a:t>Initial EDA</a:t>
            </a:r>
          </a:p>
        </p:txBody>
      </p:sp>
    </p:spTree>
    <p:extLst>
      <p:ext uri="{BB962C8B-B14F-4D97-AF65-F5344CB8AC3E}">
        <p14:creationId xmlns:p14="http://schemas.microsoft.com/office/powerpoint/2010/main" val="43278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D01C-7AAB-4C0E-9D9C-232554DE450E}"/>
              </a:ext>
            </a:extLst>
          </p:cNvPr>
          <p:cNvSpPr>
            <a:spLocks noGrp="1"/>
          </p:cNvSpPr>
          <p:nvPr>
            <p:ph type="title"/>
          </p:nvPr>
        </p:nvSpPr>
        <p:spPr>
          <a:xfrm>
            <a:off x="767857" y="933450"/>
            <a:ext cx="3275442" cy="1722419"/>
          </a:xfrm>
        </p:spPr>
        <p:txBody>
          <a:bodyPr/>
          <a:lstStyle/>
          <a:p>
            <a:r>
              <a:rPr lang="en-US" dirty="0"/>
              <a:t>DATA exploration II</a:t>
            </a:r>
          </a:p>
        </p:txBody>
      </p:sp>
      <p:sp>
        <p:nvSpPr>
          <p:cNvPr id="4" name="Text Placeholder 3">
            <a:extLst>
              <a:ext uri="{FF2B5EF4-FFF2-40B4-BE49-F238E27FC236}">
                <a16:creationId xmlns:a16="http://schemas.microsoft.com/office/drawing/2014/main" id="{CFDE1E35-218D-4C13-BD1A-5C696FE1C563}"/>
              </a:ext>
            </a:extLst>
          </p:cNvPr>
          <p:cNvSpPr>
            <a:spLocks noGrp="1"/>
          </p:cNvSpPr>
          <p:nvPr>
            <p:ph type="body" sz="half" idx="2"/>
          </p:nvPr>
        </p:nvSpPr>
        <p:spPr/>
        <p:txBody>
          <a:bodyPr/>
          <a:lstStyle/>
          <a:p>
            <a:r>
              <a:rPr lang="en-US" dirty="0"/>
              <a:t>Visualize Feature Distributions</a:t>
            </a:r>
          </a:p>
        </p:txBody>
      </p:sp>
      <p:pic>
        <p:nvPicPr>
          <p:cNvPr id="8" name="Picture 7" descr="Chart, histogram&#10;&#10;Description automatically generated">
            <a:extLst>
              <a:ext uri="{FF2B5EF4-FFF2-40B4-BE49-F238E27FC236}">
                <a16:creationId xmlns:a16="http://schemas.microsoft.com/office/drawing/2014/main" id="{159A872D-96C9-4211-9CBB-5AEB61916EB4}"/>
              </a:ext>
            </a:extLst>
          </p:cNvPr>
          <p:cNvPicPr>
            <a:picLocks noChangeAspect="1"/>
          </p:cNvPicPr>
          <p:nvPr/>
        </p:nvPicPr>
        <p:blipFill>
          <a:blip r:embed="rId3"/>
          <a:stretch>
            <a:fillRect/>
          </a:stretch>
        </p:blipFill>
        <p:spPr>
          <a:xfrm>
            <a:off x="6973814" y="4977704"/>
            <a:ext cx="2264410" cy="1362243"/>
          </a:xfrm>
          <a:prstGeom prst="rect">
            <a:avLst/>
          </a:prstGeom>
        </p:spPr>
      </p:pic>
      <p:pic>
        <p:nvPicPr>
          <p:cNvPr id="16" name="Picture 15" descr="Chart, histogram&#10;&#10;Description automatically generated">
            <a:extLst>
              <a:ext uri="{FF2B5EF4-FFF2-40B4-BE49-F238E27FC236}">
                <a16:creationId xmlns:a16="http://schemas.microsoft.com/office/drawing/2014/main" id="{4E252CDA-2A05-404E-9762-A0C6F5647DBE}"/>
              </a:ext>
            </a:extLst>
          </p:cNvPr>
          <p:cNvPicPr>
            <a:picLocks noChangeAspect="1"/>
          </p:cNvPicPr>
          <p:nvPr/>
        </p:nvPicPr>
        <p:blipFill>
          <a:blip r:embed="rId4"/>
          <a:stretch>
            <a:fillRect/>
          </a:stretch>
        </p:blipFill>
        <p:spPr>
          <a:xfrm>
            <a:off x="9471563" y="4977704"/>
            <a:ext cx="2264410" cy="1362243"/>
          </a:xfrm>
          <a:prstGeom prst="rect">
            <a:avLst/>
          </a:prstGeom>
        </p:spPr>
      </p:pic>
      <p:pic>
        <p:nvPicPr>
          <p:cNvPr id="18" name="Picture 17" descr="Chart&#10;&#10;Description automatically generated">
            <a:extLst>
              <a:ext uri="{FF2B5EF4-FFF2-40B4-BE49-F238E27FC236}">
                <a16:creationId xmlns:a16="http://schemas.microsoft.com/office/drawing/2014/main" id="{7BAA911D-7D87-4693-AB08-D88E14561C67}"/>
              </a:ext>
            </a:extLst>
          </p:cNvPr>
          <p:cNvPicPr>
            <a:picLocks noChangeAspect="1"/>
          </p:cNvPicPr>
          <p:nvPr/>
        </p:nvPicPr>
        <p:blipFill>
          <a:blip r:embed="rId5"/>
          <a:stretch>
            <a:fillRect/>
          </a:stretch>
        </p:blipFill>
        <p:spPr>
          <a:xfrm>
            <a:off x="4336205" y="2143904"/>
            <a:ext cx="2215984" cy="1362243"/>
          </a:xfrm>
          <a:prstGeom prst="rect">
            <a:avLst/>
          </a:prstGeom>
        </p:spPr>
      </p:pic>
      <p:pic>
        <p:nvPicPr>
          <p:cNvPr id="20" name="Picture 19" descr="Chart, histogram&#10;&#10;Description automatically generated">
            <a:extLst>
              <a:ext uri="{FF2B5EF4-FFF2-40B4-BE49-F238E27FC236}">
                <a16:creationId xmlns:a16="http://schemas.microsoft.com/office/drawing/2014/main" id="{1AE549FF-0D0D-47FF-B840-845E020C2384}"/>
              </a:ext>
            </a:extLst>
          </p:cNvPr>
          <p:cNvPicPr>
            <a:picLocks noChangeAspect="1"/>
          </p:cNvPicPr>
          <p:nvPr/>
        </p:nvPicPr>
        <p:blipFill>
          <a:blip r:embed="rId6"/>
          <a:stretch>
            <a:fillRect/>
          </a:stretch>
        </p:blipFill>
        <p:spPr>
          <a:xfrm>
            <a:off x="6914247" y="2198977"/>
            <a:ext cx="2264410" cy="1362244"/>
          </a:xfrm>
          <a:prstGeom prst="rect">
            <a:avLst/>
          </a:prstGeom>
        </p:spPr>
      </p:pic>
      <p:pic>
        <p:nvPicPr>
          <p:cNvPr id="22" name="Picture 21" descr="Chart, histogram&#10;&#10;Description automatically generated">
            <a:extLst>
              <a:ext uri="{FF2B5EF4-FFF2-40B4-BE49-F238E27FC236}">
                <a16:creationId xmlns:a16="http://schemas.microsoft.com/office/drawing/2014/main" id="{6D13F9D8-52DD-480C-8962-18A8C48CDAA1}"/>
              </a:ext>
            </a:extLst>
          </p:cNvPr>
          <p:cNvPicPr>
            <a:picLocks noChangeAspect="1"/>
          </p:cNvPicPr>
          <p:nvPr/>
        </p:nvPicPr>
        <p:blipFill>
          <a:blip r:embed="rId7"/>
          <a:stretch>
            <a:fillRect/>
          </a:stretch>
        </p:blipFill>
        <p:spPr>
          <a:xfrm>
            <a:off x="9513014" y="2198561"/>
            <a:ext cx="2222959" cy="1362243"/>
          </a:xfrm>
          <a:prstGeom prst="rect">
            <a:avLst/>
          </a:prstGeom>
        </p:spPr>
      </p:pic>
      <p:pic>
        <p:nvPicPr>
          <p:cNvPr id="24" name="Picture 23" descr="Chart, histogram&#10;&#10;Description automatically generated">
            <a:extLst>
              <a:ext uri="{FF2B5EF4-FFF2-40B4-BE49-F238E27FC236}">
                <a16:creationId xmlns:a16="http://schemas.microsoft.com/office/drawing/2014/main" id="{35F02BA2-7CE1-4C5A-B010-C8AE1922671E}"/>
              </a:ext>
            </a:extLst>
          </p:cNvPr>
          <p:cNvPicPr>
            <a:picLocks noChangeAspect="1"/>
          </p:cNvPicPr>
          <p:nvPr/>
        </p:nvPicPr>
        <p:blipFill>
          <a:blip r:embed="rId8"/>
          <a:stretch>
            <a:fillRect/>
          </a:stretch>
        </p:blipFill>
        <p:spPr>
          <a:xfrm>
            <a:off x="4336205" y="3560804"/>
            <a:ext cx="2215984" cy="1362243"/>
          </a:xfrm>
          <a:prstGeom prst="rect">
            <a:avLst/>
          </a:prstGeom>
        </p:spPr>
      </p:pic>
      <p:pic>
        <p:nvPicPr>
          <p:cNvPr id="26" name="Picture 25" descr="Chart, bar chart, histogram&#10;&#10;Description automatically generated">
            <a:extLst>
              <a:ext uri="{FF2B5EF4-FFF2-40B4-BE49-F238E27FC236}">
                <a16:creationId xmlns:a16="http://schemas.microsoft.com/office/drawing/2014/main" id="{E2E014EA-AEE9-4D34-832B-269B9AE107B9}"/>
              </a:ext>
            </a:extLst>
          </p:cNvPr>
          <p:cNvPicPr>
            <a:picLocks noChangeAspect="1"/>
          </p:cNvPicPr>
          <p:nvPr/>
        </p:nvPicPr>
        <p:blipFill>
          <a:blip r:embed="rId9"/>
          <a:stretch>
            <a:fillRect/>
          </a:stretch>
        </p:blipFill>
        <p:spPr>
          <a:xfrm>
            <a:off x="6914247" y="3560804"/>
            <a:ext cx="2264410" cy="1362243"/>
          </a:xfrm>
          <a:prstGeom prst="rect">
            <a:avLst/>
          </a:prstGeom>
        </p:spPr>
      </p:pic>
      <p:pic>
        <p:nvPicPr>
          <p:cNvPr id="28" name="Picture 27" descr="Chart, histogram&#10;&#10;Description automatically generated">
            <a:extLst>
              <a:ext uri="{FF2B5EF4-FFF2-40B4-BE49-F238E27FC236}">
                <a16:creationId xmlns:a16="http://schemas.microsoft.com/office/drawing/2014/main" id="{CD4AA65B-447D-4C71-86C7-A0C4F97E0293}"/>
              </a:ext>
            </a:extLst>
          </p:cNvPr>
          <p:cNvPicPr>
            <a:picLocks noChangeAspect="1"/>
          </p:cNvPicPr>
          <p:nvPr/>
        </p:nvPicPr>
        <p:blipFill>
          <a:blip r:embed="rId10"/>
          <a:stretch>
            <a:fillRect/>
          </a:stretch>
        </p:blipFill>
        <p:spPr>
          <a:xfrm>
            <a:off x="9471563" y="3560804"/>
            <a:ext cx="2264410" cy="1362243"/>
          </a:xfrm>
          <a:prstGeom prst="rect">
            <a:avLst/>
          </a:prstGeom>
        </p:spPr>
      </p:pic>
      <p:pic>
        <p:nvPicPr>
          <p:cNvPr id="30" name="Picture 29" descr="Chart, histogram&#10;&#10;Description automatically generated">
            <a:extLst>
              <a:ext uri="{FF2B5EF4-FFF2-40B4-BE49-F238E27FC236}">
                <a16:creationId xmlns:a16="http://schemas.microsoft.com/office/drawing/2014/main" id="{DCB1CEE4-45B6-4531-8C07-989DB6D273F0}"/>
              </a:ext>
            </a:extLst>
          </p:cNvPr>
          <p:cNvPicPr>
            <a:picLocks noChangeAspect="1"/>
          </p:cNvPicPr>
          <p:nvPr/>
        </p:nvPicPr>
        <p:blipFill>
          <a:blip r:embed="rId11"/>
          <a:stretch>
            <a:fillRect/>
          </a:stretch>
        </p:blipFill>
        <p:spPr>
          <a:xfrm>
            <a:off x="4371509" y="4977704"/>
            <a:ext cx="2180680" cy="1362243"/>
          </a:xfrm>
          <a:prstGeom prst="rect">
            <a:avLst/>
          </a:prstGeom>
        </p:spPr>
      </p:pic>
    </p:spTree>
    <p:extLst>
      <p:ext uri="{BB962C8B-B14F-4D97-AF65-F5344CB8AC3E}">
        <p14:creationId xmlns:p14="http://schemas.microsoft.com/office/powerpoint/2010/main" val="206554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A1B5-C853-455E-8ECC-917DE605831C}"/>
              </a:ext>
            </a:extLst>
          </p:cNvPr>
          <p:cNvSpPr>
            <a:spLocks noGrp="1"/>
          </p:cNvSpPr>
          <p:nvPr>
            <p:ph type="title"/>
          </p:nvPr>
        </p:nvSpPr>
        <p:spPr>
          <a:xfrm>
            <a:off x="767856" y="933450"/>
            <a:ext cx="3285159" cy="1722419"/>
          </a:xfrm>
        </p:spPr>
        <p:txBody>
          <a:bodyPr/>
          <a:lstStyle/>
          <a:p>
            <a:r>
              <a:rPr lang="en-US" dirty="0"/>
              <a:t>Data exploration III </a:t>
            </a:r>
          </a:p>
        </p:txBody>
      </p:sp>
      <p:sp>
        <p:nvSpPr>
          <p:cNvPr id="4" name="Text Placeholder 3">
            <a:extLst>
              <a:ext uri="{FF2B5EF4-FFF2-40B4-BE49-F238E27FC236}">
                <a16:creationId xmlns:a16="http://schemas.microsoft.com/office/drawing/2014/main" id="{C1BC11B2-3144-47C1-B3ED-4CDCA2AD8CAD}"/>
              </a:ext>
            </a:extLst>
          </p:cNvPr>
          <p:cNvSpPr>
            <a:spLocks noGrp="1"/>
          </p:cNvSpPr>
          <p:nvPr>
            <p:ph type="body" sz="half" idx="2"/>
          </p:nvPr>
        </p:nvSpPr>
        <p:spPr/>
        <p:txBody>
          <a:bodyPr/>
          <a:lstStyle/>
          <a:p>
            <a:r>
              <a:rPr lang="en-US" dirty="0"/>
              <a:t>Visualize Missing Values</a:t>
            </a:r>
          </a:p>
        </p:txBody>
      </p:sp>
      <p:pic>
        <p:nvPicPr>
          <p:cNvPr id="5" name="Picture 5" descr="Background pattern&#10;&#10;Description automatically generated">
            <a:extLst>
              <a:ext uri="{FF2B5EF4-FFF2-40B4-BE49-F238E27FC236}">
                <a16:creationId xmlns:a16="http://schemas.microsoft.com/office/drawing/2014/main" id="{9CA02F14-93C8-4568-A113-D614A17B385C}"/>
              </a:ext>
            </a:extLst>
          </p:cNvPr>
          <p:cNvPicPr>
            <a:picLocks noGrp="1" noChangeAspect="1"/>
          </p:cNvPicPr>
          <p:nvPr>
            <p:ph idx="1"/>
          </p:nvPr>
        </p:nvPicPr>
        <p:blipFill>
          <a:blip r:embed="rId2"/>
          <a:stretch>
            <a:fillRect/>
          </a:stretch>
        </p:blipFill>
        <p:spPr>
          <a:xfrm>
            <a:off x="5126859" y="2526813"/>
            <a:ext cx="6530867" cy="3866818"/>
          </a:xfrm>
        </p:spPr>
      </p:pic>
    </p:spTree>
    <p:extLst>
      <p:ext uri="{BB962C8B-B14F-4D97-AF65-F5344CB8AC3E}">
        <p14:creationId xmlns:p14="http://schemas.microsoft.com/office/powerpoint/2010/main" val="187435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E42D-E3A4-4525-88F7-8071B3AA3555}"/>
              </a:ext>
            </a:extLst>
          </p:cNvPr>
          <p:cNvSpPr>
            <a:spLocks noGrp="1"/>
          </p:cNvSpPr>
          <p:nvPr>
            <p:ph type="title"/>
          </p:nvPr>
        </p:nvSpPr>
        <p:spPr/>
        <p:txBody>
          <a:bodyPr/>
          <a:lstStyle/>
          <a:p>
            <a:r>
              <a:rPr lang="en-US"/>
              <a:t>Data PROCESSING</a:t>
            </a:r>
          </a:p>
        </p:txBody>
      </p:sp>
      <p:sp>
        <p:nvSpPr>
          <p:cNvPr id="3" name="Text Placeholder 2">
            <a:extLst>
              <a:ext uri="{FF2B5EF4-FFF2-40B4-BE49-F238E27FC236}">
                <a16:creationId xmlns:a16="http://schemas.microsoft.com/office/drawing/2014/main" id="{D5C0E957-F7FA-4035-A684-844E3D51DE34}"/>
              </a:ext>
            </a:extLst>
          </p:cNvPr>
          <p:cNvSpPr>
            <a:spLocks noGrp="1"/>
          </p:cNvSpPr>
          <p:nvPr>
            <p:ph type="body" idx="1"/>
          </p:nvPr>
        </p:nvSpPr>
        <p:spPr/>
        <p:txBody>
          <a:bodyPr/>
          <a:lstStyle/>
          <a:p>
            <a:r>
              <a:rPr lang="en-US" dirty="0"/>
              <a:t>Main contributor to improvement on </a:t>
            </a:r>
            <a:r>
              <a:rPr lang="en-US" dirty="0" err="1"/>
              <a:t>auc</a:t>
            </a:r>
            <a:endParaRPr lang="en-US" dirty="0"/>
          </a:p>
        </p:txBody>
      </p:sp>
    </p:spTree>
    <p:extLst>
      <p:ext uri="{BB962C8B-B14F-4D97-AF65-F5344CB8AC3E}">
        <p14:creationId xmlns:p14="http://schemas.microsoft.com/office/powerpoint/2010/main" val="186715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a:t>Data preprocessing steps</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07867960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8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8E36-9F5F-5314-90C0-2358BC8CB039}"/>
              </a:ext>
            </a:extLst>
          </p:cNvPr>
          <p:cNvSpPr>
            <a:spLocks noGrp="1"/>
          </p:cNvSpPr>
          <p:nvPr>
            <p:ph type="title"/>
          </p:nvPr>
        </p:nvSpPr>
        <p:spPr>
          <a:xfrm>
            <a:off x="767857" y="2370361"/>
            <a:ext cx="3031852" cy="1722419"/>
          </a:xfrm>
        </p:spPr>
        <p:txBody>
          <a:bodyPr>
            <a:normAutofit/>
          </a:bodyPr>
          <a:lstStyle/>
          <a:p>
            <a:r>
              <a:rPr lang="en-US" dirty="0"/>
              <a:t>Data processing</a:t>
            </a:r>
            <a:br>
              <a:rPr lang="en-US" dirty="0"/>
            </a:br>
            <a:r>
              <a:rPr lang="en-US" dirty="0"/>
              <a:t>Pipeline Control Flow</a:t>
            </a:r>
            <a:br>
              <a:rPr lang="en-US" dirty="0"/>
            </a:br>
            <a:endParaRPr lang="en-US" dirty="0"/>
          </a:p>
        </p:txBody>
      </p:sp>
      <p:sp>
        <p:nvSpPr>
          <p:cNvPr id="6" name="Content Placeholder 5">
            <a:extLst>
              <a:ext uri="{FF2B5EF4-FFF2-40B4-BE49-F238E27FC236}">
                <a16:creationId xmlns:a16="http://schemas.microsoft.com/office/drawing/2014/main" id="{C214D780-4245-A2B0-9BE2-146D6E68E062}"/>
              </a:ext>
            </a:extLst>
          </p:cNvPr>
          <p:cNvSpPr>
            <a:spLocks noGrp="1"/>
          </p:cNvSpPr>
          <p:nvPr>
            <p:ph idx="1"/>
          </p:nvPr>
        </p:nvSpPr>
        <p:spPr/>
        <p:txBody>
          <a:bodyPr/>
          <a:lstStyle/>
          <a:p>
            <a:pPr marL="305435" indent="-305435"/>
            <a:r>
              <a:rPr lang="en-US" dirty="0"/>
              <a:t>Iterative Experimentation: </a:t>
            </a:r>
          </a:p>
          <a:p>
            <a:pPr marL="629920" lvl="1" indent="-305435"/>
            <a:r>
              <a:rPr lang="en-US" dirty="0"/>
              <a:t>Control flow for toggling methods on or off</a:t>
            </a:r>
          </a:p>
          <a:p>
            <a:pPr marL="305435" indent="-305435"/>
            <a:r>
              <a:rPr lang="en-US" sz="1800" dirty="0">
                <a:ea typeface="+mn-lt"/>
                <a:cs typeface="+mn-lt"/>
              </a:rPr>
              <a:t>Methods applied: </a:t>
            </a:r>
          </a:p>
          <a:p>
            <a:pPr marL="629920" lvl="1" indent="-305435">
              <a:lnSpc>
                <a:spcPct val="110000"/>
              </a:lnSpc>
            </a:pPr>
            <a:r>
              <a:rPr lang="en-US" sz="1600" dirty="0">
                <a:ea typeface="+mn-lt"/>
                <a:cs typeface="+mn-lt"/>
              </a:rPr>
              <a:t>Missing value imputation strategies</a:t>
            </a:r>
          </a:p>
          <a:p>
            <a:pPr marL="629920" lvl="1" indent="-305435">
              <a:lnSpc>
                <a:spcPct val="110000"/>
              </a:lnSpc>
            </a:pPr>
            <a:r>
              <a:rPr lang="en-US" sz="1600" dirty="0">
                <a:ea typeface="+mn-lt"/>
                <a:cs typeface="+mn-lt"/>
              </a:rPr>
              <a:t>Categorical encoding approaches </a:t>
            </a:r>
          </a:p>
          <a:p>
            <a:pPr marL="629920" lvl="1" indent="-305435">
              <a:lnSpc>
                <a:spcPct val="110000"/>
              </a:lnSpc>
            </a:pPr>
            <a:r>
              <a:rPr lang="en-US" sz="1600" dirty="0">
                <a:ea typeface="+mn-lt"/>
                <a:cs typeface="+mn-lt"/>
              </a:rPr>
              <a:t>Feature engineering </a:t>
            </a:r>
          </a:p>
          <a:p>
            <a:pPr marL="629920" lvl="1" indent="-305435">
              <a:lnSpc>
                <a:spcPct val="110000"/>
              </a:lnSpc>
            </a:pPr>
            <a:r>
              <a:rPr lang="en-US" sz="1600" dirty="0">
                <a:ea typeface="+mn-lt"/>
                <a:cs typeface="+mn-lt"/>
              </a:rPr>
              <a:t>Recursive feature elimination </a:t>
            </a:r>
          </a:p>
        </p:txBody>
      </p:sp>
      <p:graphicFrame>
        <p:nvGraphicFramePr>
          <p:cNvPr id="3" name="Table 4">
            <a:extLst>
              <a:ext uri="{FF2B5EF4-FFF2-40B4-BE49-F238E27FC236}">
                <a16:creationId xmlns:a16="http://schemas.microsoft.com/office/drawing/2014/main" id="{AC5BFEAA-C092-47CB-B9E2-98A45010633E}"/>
              </a:ext>
            </a:extLst>
          </p:cNvPr>
          <p:cNvGraphicFramePr>
            <a:graphicFrameLocks noGrp="1"/>
          </p:cNvGraphicFramePr>
          <p:nvPr>
            <p:extLst>
              <p:ext uri="{D42A27DB-BD31-4B8C-83A1-F6EECF244321}">
                <p14:modId xmlns:p14="http://schemas.microsoft.com/office/powerpoint/2010/main" val="2351630441"/>
              </p:ext>
            </p:extLst>
          </p:nvPr>
        </p:nvGraphicFramePr>
        <p:xfrm>
          <a:off x="4804713" y="2964872"/>
          <a:ext cx="6747206" cy="3606800"/>
        </p:xfrm>
        <a:graphic>
          <a:graphicData uri="http://schemas.openxmlformats.org/drawingml/2006/table">
            <a:tbl>
              <a:tblPr firstRow="1" bandRow="1">
                <a:tableStyleId>{5C22544A-7EE6-4342-B048-85BDC9FD1C3A}</a:tableStyleId>
              </a:tblPr>
              <a:tblGrid>
                <a:gridCol w="5882909">
                  <a:extLst>
                    <a:ext uri="{9D8B030D-6E8A-4147-A177-3AD203B41FA5}">
                      <a16:colId xmlns:a16="http://schemas.microsoft.com/office/drawing/2014/main" val="491241378"/>
                    </a:ext>
                  </a:extLst>
                </a:gridCol>
                <a:gridCol w="864297">
                  <a:extLst>
                    <a:ext uri="{9D8B030D-6E8A-4147-A177-3AD203B41FA5}">
                      <a16:colId xmlns:a16="http://schemas.microsoft.com/office/drawing/2014/main" val="1833823801"/>
                    </a:ext>
                  </a:extLst>
                </a:gridCol>
              </a:tblGrid>
              <a:tr h="370840">
                <a:tc>
                  <a:txBody>
                    <a:bodyPr/>
                    <a:lstStyle/>
                    <a:p>
                      <a:r>
                        <a:rPr lang="en-US" dirty="0"/>
                        <a:t>Strategies in Pipeline</a:t>
                      </a:r>
                    </a:p>
                  </a:txBody>
                  <a:tcPr/>
                </a:tc>
                <a:tc>
                  <a:txBody>
                    <a:bodyPr/>
                    <a:lstStyle/>
                    <a:p>
                      <a:r>
                        <a:rPr lang="en-US" dirty="0"/>
                        <a:t>Action</a:t>
                      </a:r>
                    </a:p>
                  </a:txBody>
                  <a:tcPr/>
                </a:tc>
                <a:extLst>
                  <a:ext uri="{0D108BD9-81ED-4DB2-BD59-A6C34878D82A}">
                    <a16:rowId xmlns:a16="http://schemas.microsoft.com/office/drawing/2014/main" val="3568826467"/>
                  </a:ext>
                </a:extLst>
              </a:tr>
              <a:tr h="370840">
                <a:tc>
                  <a:txBody>
                    <a:bodyPr/>
                    <a:lstStyle/>
                    <a:p>
                      <a:r>
                        <a:rPr lang="en-US" dirty="0"/>
                        <a:t>Imputation Function</a:t>
                      </a:r>
                    </a:p>
                  </a:txBody>
                  <a:tcPr/>
                </a:tc>
                <a:tc>
                  <a:txBody>
                    <a:bodyPr/>
                    <a:lstStyle/>
                    <a:p>
                      <a:r>
                        <a:rPr lang="en-US" dirty="0"/>
                        <a:t>True</a:t>
                      </a:r>
                    </a:p>
                  </a:txBody>
                  <a:tcPr/>
                </a:tc>
                <a:extLst>
                  <a:ext uri="{0D108BD9-81ED-4DB2-BD59-A6C34878D82A}">
                    <a16:rowId xmlns:a16="http://schemas.microsoft.com/office/drawing/2014/main" val="2397097667"/>
                  </a:ext>
                </a:extLst>
              </a:tr>
              <a:tr h="370840">
                <a:tc>
                  <a:txBody>
                    <a:bodyPr/>
                    <a:lstStyle/>
                    <a:p>
                      <a:r>
                        <a:rPr lang="en-US" dirty="0"/>
                        <a:t>Impute “missing” Categorical Variables</a:t>
                      </a:r>
                    </a:p>
                  </a:txBody>
                  <a:tcPr/>
                </a:tc>
                <a:tc>
                  <a:txBody>
                    <a:bodyPr/>
                    <a:lstStyle/>
                    <a:p>
                      <a:r>
                        <a:rPr lang="en-US" dirty="0"/>
                        <a:t>False</a:t>
                      </a:r>
                    </a:p>
                  </a:txBody>
                  <a:tcPr/>
                </a:tc>
                <a:extLst>
                  <a:ext uri="{0D108BD9-81ED-4DB2-BD59-A6C34878D82A}">
                    <a16:rowId xmlns:a16="http://schemas.microsoft.com/office/drawing/2014/main" val="620536129"/>
                  </a:ext>
                </a:extLst>
              </a:tr>
              <a:tr h="370840">
                <a:tc>
                  <a:txBody>
                    <a:bodyPr/>
                    <a:lstStyle/>
                    <a:p>
                      <a:r>
                        <a:rPr lang="en-US" dirty="0"/>
                        <a:t>Label Encoding</a:t>
                      </a:r>
                    </a:p>
                  </a:txBody>
                  <a:tcPr/>
                </a:tc>
                <a:tc>
                  <a:txBody>
                    <a:bodyPr/>
                    <a:lstStyle/>
                    <a:p>
                      <a:r>
                        <a:rPr lang="en-US" dirty="0"/>
                        <a:t>True</a:t>
                      </a:r>
                    </a:p>
                  </a:txBody>
                  <a:tcPr/>
                </a:tc>
                <a:extLst>
                  <a:ext uri="{0D108BD9-81ED-4DB2-BD59-A6C34878D82A}">
                    <a16:rowId xmlns:a16="http://schemas.microsoft.com/office/drawing/2014/main" val="171617978"/>
                  </a:ext>
                </a:extLst>
              </a:tr>
              <a:tr h="370840">
                <a:tc>
                  <a:txBody>
                    <a:bodyPr/>
                    <a:lstStyle/>
                    <a:p>
                      <a:r>
                        <a:rPr lang="en-US" dirty="0"/>
                        <a:t>One-Hot-Encoding</a:t>
                      </a:r>
                    </a:p>
                  </a:txBody>
                  <a:tcPr/>
                </a:tc>
                <a:tc>
                  <a:txBody>
                    <a:bodyPr/>
                    <a:lstStyle/>
                    <a:p>
                      <a:r>
                        <a:rPr lang="en-US" dirty="0"/>
                        <a:t>False</a:t>
                      </a:r>
                    </a:p>
                  </a:txBody>
                  <a:tcPr/>
                </a:tc>
                <a:extLst>
                  <a:ext uri="{0D108BD9-81ED-4DB2-BD59-A6C34878D82A}">
                    <a16:rowId xmlns:a16="http://schemas.microsoft.com/office/drawing/2014/main" val="168767018"/>
                  </a:ext>
                </a:extLst>
              </a:tr>
              <a:tr h="370840">
                <a:tc>
                  <a:txBody>
                    <a:bodyPr/>
                    <a:lstStyle/>
                    <a:p>
                      <a:r>
                        <a:rPr lang="en-US" dirty="0"/>
                        <a:t>Ordinal Encoding for Ordinal </a:t>
                      </a:r>
                      <a:r>
                        <a:rPr lang="en-US" dirty="0" err="1"/>
                        <a:t>Categoricals</a:t>
                      </a:r>
                      <a:r>
                        <a:rPr lang="en-US" dirty="0"/>
                        <a:t> &amp; Dummy Encoding for High-Cardinality </a:t>
                      </a:r>
                      <a:r>
                        <a:rPr lang="en-US" dirty="0" err="1"/>
                        <a:t>Categoricals</a:t>
                      </a:r>
                      <a:endParaRPr lang="en-US" dirty="0"/>
                    </a:p>
                  </a:txBody>
                  <a:tcPr/>
                </a:tc>
                <a:tc>
                  <a:txBody>
                    <a:bodyPr/>
                    <a:lstStyle/>
                    <a:p>
                      <a:r>
                        <a:rPr lang="en-US" dirty="0"/>
                        <a:t>False</a:t>
                      </a:r>
                    </a:p>
                  </a:txBody>
                  <a:tcPr/>
                </a:tc>
                <a:extLst>
                  <a:ext uri="{0D108BD9-81ED-4DB2-BD59-A6C34878D82A}">
                    <a16:rowId xmlns:a16="http://schemas.microsoft.com/office/drawing/2014/main" val="1349987084"/>
                  </a:ext>
                </a:extLst>
              </a:tr>
              <a:tr h="370840">
                <a:tc>
                  <a:txBody>
                    <a:bodyPr/>
                    <a:lstStyle/>
                    <a:p>
                      <a:r>
                        <a:rPr lang="en-US" dirty="0"/>
                        <a:t>Feature Engineering </a:t>
                      </a:r>
                    </a:p>
                  </a:txBody>
                  <a:tcPr/>
                </a:tc>
                <a:tc>
                  <a:txBody>
                    <a:bodyPr/>
                    <a:lstStyle/>
                    <a:p>
                      <a:r>
                        <a:rPr lang="en-US" dirty="0"/>
                        <a:t>False</a:t>
                      </a:r>
                    </a:p>
                  </a:txBody>
                  <a:tcPr/>
                </a:tc>
                <a:extLst>
                  <a:ext uri="{0D108BD9-81ED-4DB2-BD59-A6C34878D82A}">
                    <a16:rowId xmlns:a16="http://schemas.microsoft.com/office/drawing/2014/main" val="3497130182"/>
                  </a:ext>
                </a:extLst>
              </a:tr>
              <a:tr h="370840">
                <a:tc>
                  <a:txBody>
                    <a:bodyPr/>
                    <a:lstStyle/>
                    <a:p>
                      <a:r>
                        <a:rPr lang="en-US" dirty="0"/>
                        <a:t>Forward Stepwise Feature Selection</a:t>
                      </a:r>
                    </a:p>
                  </a:txBody>
                  <a:tcPr/>
                </a:tc>
                <a:tc>
                  <a:txBody>
                    <a:bodyPr/>
                    <a:lstStyle/>
                    <a:p>
                      <a:r>
                        <a:rPr lang="en-US" dirty="0"/>
                        <a:t>False</a:t>
                      </a:r>
                    </a:p>
                  </a:txBody>
                  <a:tcPr/>
                </a:tc>
                <a:extLst>
                  <a:ext uri="{0D108BD9-81ED-4DB2-BD59-A6C34878D82A}">
                    <a16:rowId xmlns:a16="http://schemas.microsoft.com/office/drawing/2014/main" val="3313218198"/>
                  </a:ext>
                </a:extLst>
              </a:tr>
              <a:tr h="370840">
                <a:tc>
                  <a:txBody>
                    <a:bodyPr/>
                    <a:lstStyle/>
                    <a:p>
                      <a:r>
                        <a:rPr lang="en-US" dirty="0"/>
                        <a:t>Recursive Feature Elimination</a:t>
                      </a:r>
                    </a:p>
                  </a:txBody>
                  <a:tcPr/>
                </a:tc>
                <a:tc>
                  <a:txBody>
                    <a:bodyPr/>
                    <a:lstStyle/>
                    <a:p>
                      <a:r>
                        <a:rPr lang="en-US" dirty="0"/>
                        <a:t>True</a:t>
                      </a:r>
                    </a:p>
                  </a:txBody>
                  <a:tcPr/>
                </a:tc>
                <a:extLst>
                  <a:ext uri="{0D108BD9-81ED-4DB2-BD59-A6C34878D82A}">
                    <a16:rowId xmlns:a16="http://schemas.microsoft.com/office/drawing/2014/main" val="2777302421"/>
                  </a:ext>
                </a:extLst>
              </a:tr>
            </a:tbl>
          </a:graphicData>
        </a:graphic>
      </p:graphicFrame>
    </p:spTree>
    <p:extLst>
      <p:ext uri="{BB962C8B-B14F-4D97-AF65-F5344CB8AC3E}">
        <p14:creationId xmlns:p14="http://schemas.microsoft.com/office/powerpoint/2010/main" val="302006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{6AC171C1-621A-454B-AD02-004CF5E06AF5}tf33552983_win32</Template>
  <TotalTime>40</TotalTime>
  <Words>636</Words>
  <Application>Microsoft Office PowerPoint</Application>
  <PresentationFormat>Widescreen</PresentationFormat>
  <Paragraphs>218</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Franklin Gothic Book</vt:lpstr>
      <vt:lpstr>Franklin Gothic Demi</vt:lpstr>
      <vt:lpstr>Wingdings 2</vt:lpstr>
      <vt:lpstr>DividendVTI</vt:lpstr>
      <vt:lpstr>Statistical Machine learning:  KAGGLE bank telemarketing outcome prediction</vt:lpstr>
      <vt:lpstr>Experimental setup</vt:lpstr>
      <vt:lpstr>Data exploration</vt:lpstr>
      <vt:lpstr>Data exploration I</vt:lpstr>
      <vt:lpstr>DATA exploration II</vt:lpstr>
      <vt:lpstr>Data exploration III </vt:lpstr>
      <vt:lpstr>Data PROCESSING</vt:lpstr>
      <vt:lpstr>Data preprocessing steps</vt:lpstr>
      <vt:lpstr>Data processing Pipeline Control Flow </vt:lpstr>
      <vt:lpstr>Data processing I</vt:lpstr>
      <vt:lpstr>Data processing II</vt:lpstr>
      <vt:lpstr>Data processing III</vt:lpstr>
      <vt:lpstr>Data processing IV</vt:lpstr>
      <vt:lpstr>Hyperparameter tuning</vt:lpstr>
      <vt:lpstr>Models chosen   &amp;   hyper-parameter tuning strategy</vt:lpstr>
      <vt:lpstr>Feature importance</vt:lpstr>
      <vt:lpstr>Evaluation metrics</vt:lpstr>
      <vt:lpstr>EVALUATION METRICS  </vt:lpstr>
      <vt:lpstr>Evaluation metrics</vt:lpstr>
      <vt:lpstr>Evaluation metrics</vt:lpstr>
      <vt:lpstr>Sources  https://towardsdatascience.com/logistic-regression-model-tuning-with-scikit-learn-part-1-425142e01af5  https://pandas.pydata.org/docs/user_guide/style.html  https://scikit-learn.org/stable/auto_examples/ensemble/plot_forest_importances.html  https://towardsdatascience.com/hyperparameter-tuning-the-random-forest-in-python-using-scikit-learn-28d2aa77dd74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FAN1 Fangda</dc:creator>
  <cp:lastModifiedBy>FAN1 Fangda</cp:lastModifiedBy>
  <cp:revision>24</cp:revision>
  <dcterms:created xsi:type="dcterms:W3CDTF">2022-04-10T06:06:54Z</dcterms:created>
  <dcterms:modified xsi:type="dcterms:W3CDTF">2022-04-10T16:19:06Z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