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1"/>
  </p:notesMasterIdLst>
  <p:handoutMasterIdLst>
    <p:handoutMasterId r:id="rId22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73" r:id="rId13"/>
    <p:sldId id="462" r:id="rId14"/>
    <p:sldId id="467" r:id="rId15"/>
    <p:sldId id="463" r:id="rId16"/>
    <p:sldId id="464" r:id="rId17"/>
    <p:sldId id="468" r:id="rId18"/>
    <p:sldId id="472" r:id="rId19"/>
    <p:sldId id="465" r:id="rId20"/>
  </p:sldIdLst>
  <p:sldSz cx="12192000" cy="6858000"/>
  <p:notesSz cx="7099300" cy="10234613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73"/>
            <p14:sldId id="462"/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7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0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49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6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1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14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0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9" y="2117253"/>
            <a:ext cx="8130101" cy="39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990600" y="2133600"/>
            <a:ext cx="8001000" cy="3998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7315200" y="4530308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24366-3B9C-8541-0D28-708BBC7AE6C7}"/>
              </a:ext>
            </a:extLst>
          </p:cNvPr>
          <p:cNvCxnSpPr>
            <a:cxnSpLocks/>
          </p:cNvCxnSpPr>
          <p:nvPr/>
        </p:nvCxnSpPr>
        <p:spPr>
          <a:xfrm>
            <a:off x="9337182" y="3124199"/>
            <a:ext cx="2393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5AA05C-2180-0AF6-A384-9D75BED15ED1}"/>
                  </a:ext>
                </a:extLst>
              </p:cNvPr>
              <p:cNvSpPr txBox="1"/>
              <p:nvPr/>
            </p:nvSpPr>
            <p:spPr>
              <a:xfrm>
                <a:off x="11425004" y="3092683"/>
                <a:ext cx="766996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5AA05C-2180-0AF6-A384-9D75BED1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04" y="3092683"/>
                <a:ext cx="766996" cy="388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830A3C56-435D-BEBE-B83F-3BA9F9E0169B}"/>
              </a:ext>
            </a:extLst>
          </p:cNvPr>
          <p:cNvSpPr/>
          <p:nvPr/>
        </p:nvSpPr>
        <p:spPr>
          <a:xfrm>
            <a:off x="9760371" y="2649297"/>
            <a:ext cx="574339" cy="1009376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FB9398F-7C22-1F4D-9C1A-D846D19FEED3}"/>
              </a:ext>
            </a:extLst>
          </p:cNvPr>
          <p:cNvSpPr/>
          <p:nvPr/>
        </p:nvSpPr>
        <p:spPr>
          <a:xfrm>
            <a:off x="10334710" y="2614308"/>
            <a:ext cx="765785" cy="1019782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2229F87-12B2-362D-80BC-031A6CAAE42F}"/>
              </a:ext>
            </a:extLst>
          </p:cNvPr>
          <p:cNvSpPr/>
          <p:nvPr/>
        </p:nvSpPr>
        <p:spPr>
          <a:xfrm>
            <a:off x="11100495" y="2627412"/>
            <a:ext cx="220048" cy="1019782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6EFA66-6C09-679B-C4C9-F361F262C3E0}"/>
              </a:ext>
            </a:extLst>
          </p:cNvPr>
          <p:cNvSpPr/>
          <p:nvPr/>
        </p:nvSpPr>
        <p:spPr>
          <a:xfrm>
            <a:off x="11308888" y="2648522"/>
            <a:ext cx="417487" cy="951353"/>
          </a:xfrm>
          <a:prstGeom prst="arc">
            <a:avLst>
              <a:gd name="adj1" fmla="val 10871568"/>
              <a:gd name="adj2" fmla="val 0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673C8-2425-685A-8CBE-35EDDCA1EB91}"/>
                  </a:ext>
                </a:extLst>
              </p:cNvPr>
              <p:cNvSpPr txBox="1"/>
              <p:nvPr/>
            </p:nvSpPr>
            <p:spPr>
              <a:xfrm>
                <a:off x="9564903" y="3086337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B673C8-2425-685A-8CBE-35EDDCA1E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903" y="3086337"/>
                <a:ext cx="3958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A2FE2-AC26-7B66-B5BD-7064ECD50CE7}"/>
                  </a:ext>
                </a:extLst>
              </p:cNvPr>
              <p:cNvSpPr txBox="1"/>
              <p:nvPr/>
            </p:nvSpPr>
            <p:spPr>
              <a:xfrm>
                <a:off x="10066895" y="3115740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A2FE2-AC26-7B66-B5BD-7064ECD5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95" y="3115740"/>
                <a:ext cx="395810" cy="369332"/>
              </a:xfrm>
              <a:prstGeom prst="rect">
                <a:avLst/>
              </a:prstGeom>
              <a:blipFill>
                <a:blip r:embed="rId9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AF4F629-36FB-BF7C-2361-1AFA669F5F24}"/>
              </a:ext>
            </a:extLst>
          </p:cNvPr>
          <p:cNvSpPr/>
          <p:nvPr/>
        </p:nvSpPr>
        <p:spPr>
          <a:xfrm>
            <a:off x="11680507" y="3066584"/>
            <a:ext cx="127995" cy="1178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182D5-6E45-5881-FEB0-C4755A1551A6}"/>
              </a:ext>
            </a:extLst>
          </p:cNvPr>
          <p:cNvSpPr txBox="1"/>
          <p:nvPr/>
        </p:nvSpPr>
        <p:spPr>
          <a:xfrm>
            <a:off x="9508665" y="2296800"/>
            <a:ext cx="1354529" cy="278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Bellman update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89C2DDD-1EBF-335C-9781-0FE90D3CF19A}"/>
              </a:ext>
            </a:extLst>
          </p:cNvPr>
          <p:cNvSpPr/>
          <p:nvPr/>
        </p:nvSpPr>
        <p:spPr>
          <a:xfrm>
            <a:off x="11582400" y="3481251"/>
            <a:ext cx="248436" cy="3885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</a:extLst>
              </p:cNvPr>
              <p:cNvSpPr txBox="1"/>
              <p:nvPr/>
            </p:nvSpPr>
            <p:spPr>
              <a:xfrm>
                <a:off x="11100089" y="3830699"/>
                <a:ext cx="1069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089" y="3830699"/>
                <a:ext cx="1069780" cy="338554"/>
              </a:xfrm>
              <a:prstGeom prst="rect">
                <a:avLst/>
              </a:prstGeom>
              <a:blipFill>
                <a:blip r:embed="rId10"/>
                <a:stretch>
                  <a:fillRect l="-342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7697"/>
            <a:ext cx="7764528" cy="3986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930797" y="1828800"/>
            <a:ext cx="7540391" cy="3986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7848600" y="4082377"/>
            <a:ext cx="304800" cy="111874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132" r="-147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5731189" y="3008483"/>
            <a:ext cx="3274054" cy="1031848"/>
          </a:xfrm>
          <a:prstGeom prst="wedgeRoundRectCallout">
            <a:avLst>
              <a:gd name="adj1" fmla="val -62359"/>
              <a:gd name="adj2" fmla="val -5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 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8243243" y="4298847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7A44AD-8292-96EC-1994-4950D408FAE5}"/>
              </a:ext>
            </a:extLst>
          </p:cNvPr>
          <p:cNvCxnSpPr>
            <a:cxnSpLocks/>
          </p:cNvCxnSpPr>
          <p:nvPr/>
        </p:nvCxnSpPr>
        <p:spPr>
          <a:xfrm>
            <a:off x="9767243" y="2133600"/>
            <a:ext cx="1963017" cy="99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ECD92-8EB4-3F3A-747C-2F7B09A3A737}"/>
                  </a:ext>
                </a:extLst>
              </p:cNvPr>
              <p:cNvSpPr txBox="1"/>
              <p:nvPr/>
            </p:nvSpPr>
            <p:spPr>
              <a:xfrm>
                <a:off x="11450082" y="2697769"/>
                <a:ext cx="766996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BECD92-8EB4-3F3A-747C-2F7B09A3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82" y="2697769"/>
                <a:ext cx="766996" cy="388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EE7AE-F5DB-6FED-EB86-DEBFF10FC2A3}"/>
                  </a:ext>
                </a:extLst>
              </p:cNvPr>
              <p:cNvSpPr txBox="1"/>
              <p:nvPr/>
            </p:nvSpPr>
            <p:spPr>
              <a:xfrm>
                <a:off x="9767243" y="1765352"/>
                <a:ext cx="395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EE7AE-F5DB-6FED-EB86-DEBFF10F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243" y="1765352"/>
                <a:ext cx="395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E957BD3F-E8AA-B5A0-FC84-59F338DCDE83}"/>
              </a:ext>
            </a:extLst>
          </p:cNvPr>
          <p:cNvSpPr/>
          <p:nvPr/>
        </p:nvSpPr>
        <p:spPr>
          <a:xfrm>
            <a:off x="11680507" y="3066584"/>
            <a:ext cx="127995" cy="11789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8E891D-D5E8-ACFF-2493-1B2D9A842592}"/>
                  </a:ext>
                </a:extLst>
              </p:cNvPr>
              <p:cNvSpPr txBox="1"/>
              <p:nvPr/>
            </p:nvSpPr>
            <p:spPr>
              <a:xfrm>
                <a:off x="11450082" y="3185914"/>
                <a:ext cx="6708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8E891D-D5E8-ACFF-2493-1B2D9A84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82" y="3185914"/>
                <a:ext cx="6708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5B6615-2A40-D9F1-B014-C079BEA81885}"/>
                  </a:ext>
                </a:extLst>
              </p:cNvPr>
              <p:cNvSpPr txBox="1"/>
              <p:nvPr/>
            </p:nvSpPr>
            <p:spPr>
              <a:xfrm>
                <a:off x="9723059" y="3934915"/>
                <a:ext cx="45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5B6615-2A40-D9F1-B014-C079BEA8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059" y="3934915"/>
                <a:ext cx="4535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3B50D4-BD22-4970-434D-879A140DE0A4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9767243" y="3184476"/>
            <a:ext cx="1977262" cy="89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48348-E14F-E78C-7925-6D07B342DDDD}"/>
              </a:ext>
            </a:extLst>
          </p:cNvPr>
          <p:cNvCxnSpPr/>
          <p:nvPr/>
        </p:nvCxnSpPr>
        <p:spPr>
          <a:xfrm flipV="1">
            <a:off x="9982200" y="2438400"/>
            <a:ext cx="360675" cy="1515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484C5-4702-A9B7-9D77-FC3973E8A67F}"/>
              </a:ext>
            </a:extLst>
          </p:cNvPr>
          <p:cNvCxnSpPr>
            <a:cxnSpLocks/>
          </p:cNvCxnSpPr>
          <p:nvPr/>
        </p:nvCxnSpPr>
        <p:spPr>
          <a:xfrm>
            <a:off x="10342875" y="2438400"/>
            <a:ext cx="325125" cy="121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B4DCB4-48A5-6E51-B9FE-EF0E9B4BAFF8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4572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B15DB5-D53A-F51F-8727-21F569598D38}"/>
              </a:ext>
            </a:extLst>
          </p:cNvPr>
          <p:cNvCxnSpPr>
            <a:cxnSpLocks/>
          </p:cNvCxnSpPr>
          <p:nvPr/>
        </p:nvCxnSpPr>
        <p:spPr>
          <a:xfrm>
            <a:off x="11125200" y="2819400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9E848C-DEE2-2B22-D382-CB1D0AFA6287}"/>
              </a:ext>
            </a:extLst>
          </p:cNvPr>
          <p:cNvCxnSpPr>
            <a:cxnSpLocks/>
          </p:cNvCxnSpPr>
          <p:nvPr/>
        </p:nvCxnSpPr>
        <p:spPr>
          <a:xfrm flipV="1">
            <a:off x="11353800" y="3066584"/>
            <a:ext cx="228600" cy="28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360256-AFD1-C0BB-ABF4-6ED717BE241E}"/>
              </a:ext>
            </a:extLst>
          </p:cNvPr>
          <p:cNvCxnSpPr>
            <a:cxnSpLocks/>
          </p:cNvCxnSpPr>
          <p:nvPr/>
        </p:nvCxnSpPr>
        <p:spPr>
          <a:xfrm>
            <a:off x="11582400" y="3086337"/>
            <a:ext cx="98107" cy="114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D80097-9184-52DD-89E7-0E2ED869BB5C}"/>
              </a:ext>
            </a:extLst>
          </p:cNvPr>
          <p:cNvSpPr txBox="1"/>
          <p:nvPr/>
        </p:nvSpPr>
        <p:spPr>
          <a:xfrm rot="17007305">
            <a:off x="9413809" y="3067737"/>
            <a:ext cx="12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Policy evaluation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FBEAB6-A067-564C-70A8-D8E9A5A200F3}"/>
              </a:ext>
            </a:extLst>
          </p:cNvPr>
          <p:cNvSpPr txBox="1"/>
          <p:nvPr/>
        </p:nvSpPr>
        <p:spPr>
          <a:xfrm rot="4498548">
            <a:off x="10061465" y="291184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P. improvement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Definitions from the Chapter 5 on Games for a goal-based agent: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too many states,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depends on the other player so it would need to be learned. The table is </a:t>
                </a:r>
                <a:r>
                  <a:rPr lang="en-US"/>
                  <a:t>also very large.</a:t>
                </a:r>
                <a:endParaRPr lang="en-US" dirty="0"/>
              </a:p>
              <a:p>
                <a:pPr lvl="1"/>
                <a:r>
                  <a:rPr lang="en-US" dirty="0"/>
                  <a:t>All the reward is delayed and only given at the end of the game. This makes learning hard.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tic tac toe">
            <a:extLst>
              <a:ext uri="{FF2B5EF4-FFF2-40B4-BE49-F238E27FC236}">
                <a16:creationId xmlns:a16="http://schemas.microsoft.com/office/drawing/2014/main" id="{FBBB78FF-73D9-C952-C87A-5B8ED68D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4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140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1403526" cy="369332"/>
              </a:xfrm>
              <a:prstGeom prst="rect">
                <a:avLst/>
              </a:prstGeom>
              <a:blipFill>
                <a:blip r:embed="rId5"/>
                <a:stretch>
                  <a:fillRect l="-3478" t="-8197" r="-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2741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2741456" cy="369332"/>
              </a:xfrm>
              <a:prstGeom prst="rect">
                <a:avLst/>
              </a:prstGeom>
              <a:blipFill>
                <a:blip r:embed="rId6"/>
                <a:stretch>
                  <a:fillRect l="-17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will be!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</a:t>
                </a:r>
                <a:r>
                  <a:rPr lang="en-US" b="1" dirty="0"/>
                  <a:t>Q-table </a:t>
                </a:r>
                <a:r>
                  <a:rPr lang="en-US" dirty="0"/>
                  <a:t>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  <a:blipFill>
                <a:blip r:embed="rId3"/>
                <a:stretch>
                  <a:fillRect l="-720" t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1037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222" r="-15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6D7941-8C9C-7728-BE39-ABB7486AD906}"/>
              </a:ext>
            </a:extLst>
          </p:cNvPr>
          <p:cNvSpPr txBox="1"/>
          <p:nvPr/>
        </p:nvSpPr>
        <p:spPr>
          <a:xfrm>
            <a:off x="2308370" y="2373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A65B55-B166-B783-6C17-12474C3375DD}"/>
              </a:ext>
            </a:extLst>
          </p:cNvPr>
          <p:cNvSpPr/>
          <p:nvPr/>
        </p:nvSpPr>
        <p:spPr>
          <a:xfrm>
            <a:off x="1361648" y="1478279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1B854A-B26F-A867-5576-E92AB8B13F0C}"/>
              </a:ext>
            </a:extLst>
          </p:cNvPr>
          <p:cNvSpPr/>
          <p:nvPr/>
        </p:nvSpPr>
        <p:spPr>
          <a:xfrm>
            <a:off x="3931233" y="1379376"/>
            <a:ext cx="384215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/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/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162CF55-34C6-5FDF-6233-58FC26BED32A}"/>
              </a:ext>
            </a:extLst>
          </p:cNvPr>
          <p:cNvSpPr txBox="1"/>
          <p:nvPr/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Deep Q-Learning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5DD91-1925-A223-381C-4413B11527A3}"/>
              </a:ext>
            </a:extLst>
          </p:cNvPr>
          <p:cNvSpPr txBox="1"/>
          <p:nvPr/>
        </p:nvSpPr>
        <p:spPr>
          <a:xfrm>
            <a:off x="2019260" y="5272825"/>
            <a:ext cx="179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Q-Network </a:t>
            </a:r>
            <a:br>
              <a:rPr lang="en-US" dirty="0"/>
            </a:br>
            <a:r>
              <a:rPr lang="en-US" dirty="0"/>
              <a:t>(DQN)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FE2C4B-640F-E78C-BFDC-18CC2E3126F7}"/>
              </a:ext>
            </a:extLst>
          </p:cNvPr>
          <p:cNvGrpSpPr/>
          <p:nvPr/>
        </p:nvGrpSpPr>
        <p:grpSpPr>
          <a:xfrm>
            <a:off x="2124428" y="4079165"/>
            <a:ext cx="1295400" cy="1235724"/>
            <a:chOff x="4410942" y="4599774"/>
            <a:chExt cx="1577400" cy="16486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A3E51F-FFF9-14E6-8294-B95AD655F75F}"/>
                </a:ext>
              </a:extLst>
            </p:cNvPr>
            <p:cNvSpPr/>
            <p:nvPr/>
          </p:nvSpPr>
          <p:spPr>
            <a:xfrm>
              <a:off x="4889892" y="4752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96806-4F22-709F-2945-82251EECCCF1}"/>
                </a:ext>
              </a:extLst>
            </p:cNvPr>
            <p:cNvSpPr/>
            <p:nvPr/>
          </p:nvSpPr>
          <p:spPr>
            <a:xfrm>
              <a:off x="4889892" y="50078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9CAD54-8116-1EC5-8378-408672670F5F}"/>
                </a:ext>
              </a:extLst>
            </p:cNvPr>
            <p:cNvSpPr/>
            <p:nvPr/>
          </p:nvSpPr>
          <p:spPr>
            <a:xfrm>
              <a:off x="4889892" y="5285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76A9EE-739E-EE2A-F1D5-B62D39BC6FCF}"/>
                </a:ext>
              </a:extLst>
            </p:cNvPr>
            <p:cNvSpPr/>
            <p:nvPr/>
          </p:nvSpPr>
          <p:spPr>
            <a:xfrm>
              <a:off x="4889892" y="55903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77F11A-11D0-A734-5EC2-93355CB042D7}"/>
                </a:ext>
              </a:extLst>
            </p:cNvPr>
            <p:cNvSpPr/>
            <p:nvPr/>
          </p:nvSpPr>
          <p:spPr>
            <a:xfrm>
              <a:off x="5347092" y="4904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FDFB93-056C-77A5-B41E-B24A1E72F658}"/>
                </a:ext>
              </a:extLst>
            </p:cNvPr>
            <p:cNvSpPr/>
            <p:nvPr/>
          </p:nvSpPr>
          <p:spPr>
            <a:xfrm>
              <a:off x="534709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890B2B-2FE6-7312-445D-A92688A998FE}"/>
                </a:ext>
              </a:extLst>
            </p:cNvPr>
            <p:cNvSpPr/>
            <p:nvPr/>
          </p:nvSpPr>
          <p:spPr>
            <a:xfrm>
              <a:off x="534709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A6B438-917F-ABCE-C0A4-2907E6D90F3D}"/>
                </a:ext>
              </a:extLst>
            </p:cNvPr>
            <p:cNvSpPr/>
            <p:nvPr/>
          </p:nvSpPr>
          <p:spPr>
            <a:xfrm>
              <a:off x="5835942" y="4752949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4FECAC-8FEA-9F8F-47BC-B66D459AB483}"/>
                </a:ext>
              </a:extLst>
            </p:cNvPr>
            <p:cNvSpPr/>
            <p:nvPr/>
          </p:nvSpPr>
          <p:spPr>
            <a:xfrm>
              <a:off x="5835942" y="50306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E2977A-7560-27AE-4617-2A627DD0CFA7}"/>
                </a:ext>
              </a:extLst>
            </p:cNvPr>
            <p:cNvSpPr/>
            <p:nvPr/>
          </p:nvSpPr>
          <p:spPr>
            <a:xfrm>
              <a:off x="5835942" y="53354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77BC3C-A10B-4B10-738D-AE0FD67AFF90}"/>
                </a:ext>
              </a:extLst>
            </p:cNvPr>
            <p:cNvSpPr/>
            <p:nvPr/>
          </p:nvSpPr>
          <p:spPr>
            <a:xfrm>
              <a:off x="5835942" y="56402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1C7C72-72C0-F1AE-2813-0C674D1FD123}"/>
                </a:ext>
              </a:extLst>
            </p:cNvPr>
            <p:cNvSpPr/>
            <p:nvPr/>
          </p:nvSpPr>
          <p:spPr>
            <a:xfrm>
              <a:off x="4889892" y="5895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F222A6-72E3-AE99-6B32-04D62CAF011B}"/>
                </a:ext>
              </a:extLst>
            </p:cNvPr>
            <p:cNvSpPr/>
            <p:nvPr/>
          </p:nvSpPr>
          <p:spPr>
            <a:xfrm>
              <a:off x="534709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1B649-D751-F414-7939-C68ED4D7FC9C}"/>
                </a:ext>
              </a:extLst>
            </p:cNvPr>
            <p:cNvSpPr/>
            <p:nvPr/>
          </p:nvSpPr>
          <p:spPr>
            <a:xfrm>
              <a:off x="5835942" y="59450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A4B345-C95D-E4B9-D157-F13FC9C5B46D}"/>
                </a:ext>
              </a:extLst>
            </p:cNvPr>
            <p:cNvCxnSpPr>
              <a:cxnSpLocks/>
              <a:stCxn id="26" idx="6"/>
              <a:endCxn id="30" idx="1"/>
            </p:cNvCxnSpPr>
            <p:nvPr/>
          </p:nvCxnSpPr>
          <p:spPr>
            <a:xfrm>
              <a:off x="5042292" y="4841902"/>
              <a:ext cx="327118" cy="889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2EA9B5-6F5E-07F4-0050-6D098DD74992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042292" y="4994302"/>
              <a:ext cx="30480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2D0B20-B47D-85EF-ED4D-7F686F7BBEEB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5042292" y="52229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E80925-4E41-72C5-3AD8-A5B17ADA3319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042292" y="5097558"/>
              <a:ext cx="30480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824EBB-76AE-DDBB-54CE-48C43EF5893F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 flipV="1">
              <a:off x="5042292" y="55277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A655ED-EFD0-8122-0DEF-51E1C8659686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5042293" y="5375303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80259B-EFE5-D00C-F9F0-6D54A4A20A70}"/>
                </a:ext>
              </a:extLst>
            </p:cNvPr>
            <p:cNvCxnSpPr>
              <a:cxnSpLocks/>
              <a:stCxn id="29" idx="6"/>
              <a:endCxn id="38" idx="2"/>
            </p:cNvCxnSpPr>
            <p:nvPr/>
          </p:nvCxnSpPr>
          <p:spPr>
            <a:xfrm>
              <a:off x="5042292" y="56801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D027A7-ED7B-859E-E7D5-BF3F927507F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5042292" y="58325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035168-DDDD-60D4-28C4-B28AC830FAEA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 flipV="1">
              <a:off x="5042292" y="55277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6E32E3-0834-B7F0-12AE-97BFDBE3E4C0}"/>
                </a:ext>
              </a:extLst>
            </p:cNvPr>
            <p:cNvCxnSpPr>
              <a:cxnSpLocks/>
              <a:stCxn id="29" idx="6"/>
              <a:endCxn id="31" idx="3"/>
            </p:cNvCxnSpPr>
            <p:nvPr/>
          </p:nvCxnSpPr>
          <p:spPr>
            <a:xfrm flipV="1">
              <a:off x="5042292" y="5286349"/>
              <a:ext cx="327118" cy="3937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27B438-EFF2-A736-5EE9-88EA958E537A}"/>
                </a:ext>
              </a:extLst>
            </p:cNvPr>
            <p:cNvCxnSpPr>
              <a:cxnSpLocks/>
              <a:stCxn id="28" idx="6"/>
              <a:endCxn id="30" idx="3"/>
            </p:cNvCxnSpPr>
            <p:nvPr/>
          </p:nvCxnSpPr>
          <p:spPr>
            <a:xfrm flipV="1">
              <a:off x="5042292" y="5057749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4F89684-5118-5401-DD30-AA0770FEC919}"/>
                </a:ext>
              </a:extLst>
            </p:cNvPr>
            <p:cNvCxnSpPr>
              <a:cxnSpLocks/>
              <a:stCxn id="26" idx="6"/>
              <a:endCxn id="31" idx="1"/>
            </p:cNvCxnSpPr>
            <p:nvPr/>
          </p:nvCxnSpPr>
          <p:spPr>
            <a:xfrm>
              <a:off x="5042292" y="4841902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8BF0CB-B4D5-30C1-0361-54F081971711}"/>
                </a:ext>
              </a:extLst>
            </p:cNvPr>
            <p:cNvCxnSpPr>
              <a:cxnSpLocks/>
              <a:stCxn id="28" idx="6"/>
              <a:endCxn id="38" idx="2"/>
            </p:cNvCxnSpPr>
            <p:nvPr/>
          </p:nvCxnSpPr>
          <p:spPr>
            <a:xfrm>
              <a:off x="5042292" y="53753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31FA7-72C3-7AAA-A557-126FFC1765C3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 flipV="1">
              <a:off x="5499492" y="4842677"/>
              <a:ext cx="336450" cy="1516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71931-0D92-EE36-7DA4-B347E8CBAFDB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5499492" y="4842677"/>
              <a:ext cx="336450" cy="3802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B37A87-DDED-ED18-BD50-BFC9AA9E6DE1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5499492" y="51204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8711D31-7FF9-36E2-94D6-05B23FAEB79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5499492" y="54252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9B20E3-2313-31A3-B9AD-360C449EEAC7}"/>
                </a:ext>
              </a:extLst>
            </p:cNvPr>
            <p:cNvCxnSpPr>
              <a:cxnSpLocks/>
              <a:stCxn id="38" idx="6"/>
              <a:endCxn id="39" idx="1"/>
            </p:cNvCxnSpPr>
            <p:nvPr/>
          </p:nvCxnSpPr>
          <p:spPr>
            <a:xfrm>
              <a:off x="5499492" y="5832502"/>
              <a:ext cx="358768" cy="1388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4F237F-A050-4DD1-9F7C-4066BE3E90D2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5499492" y="57300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8807E0-1ABB-9E1B-509F-6901CB0848E2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5499492" y="54252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EF2E97-2286-1307-B568-615126BC8BD4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5499493" y="4994303"/>
              <a:ext cx="336449" cy="1261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929270-F1F2-FE68-D26E-E9C4668B1DC5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5499492" y="52229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333F51-CEEB-AA76-CC9E-E2AC8097CF32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5499492" y="55277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8C0FFA5-06FC-07B2-8369-88953584CD29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5499492" y="4994302"/>
              <a:ext cx="336450" cy="4309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F89BA8-6BFE-902C-908B-C916C511F7DE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5499492" y="4842677"/>
              <a:ext cx="336450" cy="6850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96BDC-9D99-CC10-2860-04713095AC4D}"/>
                </a:ext>
              </a:extLst>
            </p:cNvPr>
            <p:cNvCxnSpPr>
              <a:cxnSpLocks/>
              <a:stCxn id="32" idx="6"/>
              <a:endCxn id="39" idx="1"/>
            </p:cNvCxnSpPr>
            <p:nvPr/>
          </p:nvCxnSpPr>
          <p:spPr>
            <a:xfrm>
              <a:off x="5499492" y="5527702"/>
              <a:ext cx="358768" cy="4436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BB5CC4-BE17-7255-1985-26EB528A1D36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5499492" y="5120421"/>
              <a:ext cx="336450" cy="7120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0DCC4D-0511-9D7B-4B0A-A858A308AB82}"/>
                </a:ext>
              </a:extLst>
            </p:cNvPr>
            <p:cNvSpPr/>
            <p:nvPr/>
          </p:nvSpPr>
          <p:spPr>
            <a:xfrm>
              <a:off x="4410942" y="4599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BC0327-C156-AC32-077B-ED75F583F19F}"/>
                </a:ext>
              </a:extLst>
            </p:cNvPr>
            <p:cNvSpPr/>
            <p:nvPr/>
          </p:nvSpPr>
          <p:spPr>
            <a:xfrm>
              <a:off x="4410942" y="48554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E10286-BF8B-9F7E-CBB8-95A50FAABBAB}"/>
                </a:ext>
              </a:extLst>
            </p:cNvPr>
            <p:cNvSpPr/>
            <p:nvPr/>
          </p:nvSpPr>
          <p:spPr>
            <a:xfrm>
              <a:off x="441094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DE25434-178A-766D-2DE6-4D9C3CBD46C7}"/>
                </a:ext>
              </a:extLst>
            </p:cNvPr>
            <p:cNvSpPr/>
            <p:nvPr/>
          </p:nvSpPr>
          <p:spPr>
            <a:xfrm>
              <a:off x="441094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DE472A4-728E-2D31-3D2A-C24FFACE438B}"/>
                </a:ext>
              </a:extLst>
            </p:cNvPr>
            <p:cNvSpPr/>
            <p:nvPr/>
          </p:nvSpPr>
          <p:spPr>
            <a:xfrm>
              <a:off x="441094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47324E1-9CB0-9CEE-559E-2D431F74E744}"/>
                </a:ext>
              </a:extLst>
            </p:cNvPr>
            <p:cNvSpPr/>
            <p:nvPr/>
          </p:nvSpPr>
          <p:spPr>
            <a:xfrm>
              <a:off x="4419600" y="606894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7B832A-2D0D-C2BD-6C39-7E635D7CCA65}"/>
                </a:ext>
              </a:extLst>
            </p:cNvPr>
            <p:cNvCxnSpPr>
              <a:cxnSpLocks/>
              <a:stCxn id="111" idx="6"/>
              <a:endCxn id="26" idx="2"/>
            </p:cNvCxnSpPr>
            <p:nvPr/>
          </p:nvCxnSpPr>
          <p:spPr>
            <a:xfrm>
              <a:off x="4563342" y="4689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A83919-CAE2-DA56-5674-15363AB9D2E6}"/>
                </a:ext>
              </a:extLst>
            </p:cNvPr>
            <p:cNvCxnSpPr>
              <a:cxnSpLocks/>
              <a:stCxn id="112" idx="6"/>
              <a:endCxn id="27" idx="2"/>
            </p:cNvCxnSpPr>
            <p:nvPr/>
          </p:nvCxnSpPr>
          <p:spPr>
            <a:xfrm>
              <a:off x="4563342" y="4945158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FAA2D4-1425-2D3C-B243-FCDAF49F4FC6}"/>
                </a:ext>
              </a:extLst>
            </p:cNvPr>
            <p:cNvCxnSpPr>
              <a:cxnSpLocks/>
              <a:stCxn id="113" idx="6"/>
              <a:endCxn id="28" idx="2"/>
            </p:cNvCxnSpPr>
            <p:nvPr/>
          </p:nvCxnSpPr>
          <p:spPr>
            <a:xfrm>
              <a:off x="4563342" y="52229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09BAA6-23C0-AF4C-EC18-7B0A71D18708}"/>
                </a:ext>
              </a:extLst>
            </p:cNvPr>
            <p:cNvCxnSpPr>
              <a:cxnSpLocks/>
              <a:stCxn id="114" idx="6"/>
              <a:endCxn id="29" idx="2"/>
            </p:cNvCxnSpPr>
            <p:nvPr/>
          </p:nvCxnSpPr>
          <p:spPr>
            <a:xfrm>
              <a:off x="4563342" y="55277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65A7D68-073B-3EB6-D491-6B0FB719126D}"/>
                </a:ext>
              </a:extLst>
            </p:cNvPr>
            <p:cNvCxnSpPr>
              <a:cxnSpLocks/>
              <a:stCxn id="115" idx="6"/>
              <a:endCxn id="37" idx="2"/>
            </p:cNvCxnSpPr>
            <p:nvPr/>
          </p:nvCxnSpPr>
          <p:spPr>
            <a:xfrm>
              <a:off x="4563342" y="5832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173032-4FE4-3E3B-5528-9241D69129ED}"/>
                </a:ext>
              </a:extLst>
            </p:cNvPr>
            <p:cNvCxnSpPr>
              <a:cxnSpLocks/>
              <a:stCxn id="116" idx="6"/>
              <a:endCxn id="37" idx="2"/>
            </p:cNvCxnSpPr>
            <p:nvPr/>
          </p:nvCxnSpPr>
          <p:spPr>
            <a:xfrm flipV="1">
              <a:off x="4572000" y="5984902"/>
              <a:ext cx="317892" cy="1737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4B07F69-4700-1F74-A113-9AD96EF9019A}"/>
                </a:ext>
              </a:extLst>
            </p:cNvPr>
            <p:cNvCxnSpPr>
              <a:cxnSpLocks/>
              <a:stCxn id="115" idx="6"/>
              <a:endCxn id="29" idx="2"/>
            </p:cNvCxnSpPr>
            <p:nvPr/>
          </p:nvCxnSpPr>
          <p:spPr>
            <a:xfrm flipV="1">
              <a:off x="4563342" y="56801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B2CF9F2-ADB9-1BCD-8E8E-5A8F1CED39F1}"/>
                </a:ext>
              </a:extLst>
            </p:cNvPr>
            <p:cNvCxnSpPr>
              <a:cxnSpLocks/>
              <a:stCxn id="113" idx="6"/>
              <a:endCxn id="27" idx="2"/>
            </p:cNvCxnSpPr>
            <p:nvPr/>
          </p:nvCxnSpPr>
          <p:spPr>
            <a:xfrm flipV="1">
              <a:off x="4563342" y="5097558"/>
              <a:ext cx="32655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3EC859-D0AA-998E-6E31-65A1ABD2FEF5}"/>
                </a:ext>
              </a:extLst>
            </p:cNvPr>
            <p:cNvCxnSpPr>
              <a:cxnSpLocks/>
              <a:stCxn id="112" idx="6"/>
              <a:endCxn id="26" idx="2"/>
            </p:cNvCxnSpPr>
            <p:nvPr/>
          </p:nvCxnSpPr>
          <p:spPr>
            <a:xfrm flipV="1">
              <a:off x="4563342" y="4841902"/>
              <a:ext cx="32655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D7EA12-6548-BC55-AF96-D2AED5005AF2}"/>
                </a:ext>
              </a:extLst>
            </p:cNvPr>
            <p:cNvCxnSpPr>
              <a:cxnSpLocks/>
              <a:stCxn id="114" idx="6"/>
              <a:endCxn id="37" idx="2"/>
            </p:cNvCxnSpPr>
            <p:nvPr/>
          </p:nvCxnSpPr>
          <p:spPr>
            <a:xfrm>
              <a:off x="4563342" y="55277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F3FEE69-F73C-8668-422D-C10AE1AF7B33}"/>
                </a:ext>
              </a:extLst>
            </p:cNvPr>
            <p:cNvCxnSpPr>
              <a:cxnSpLocks/>
              <a:stCxn id="112" idx="6"/>
              <a:endCxn id="29" idx="2"/>
            </p:cNvCxnSpPr>
            <p:nvPr/>
          </p:nvCxnSpPr>
          <p:spPr>
            <a:xfrm>
              <a:off x="4563342" y="4945158"/>
              <a:ext cx="326550" cy="7349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8B1E627-5652-BE9E-808C-2E35761FF2B3}"/>
                </a:ext>
              </a:extLst>
            </p:cNvPr>
            <p:cNvCxnSpPr>
              <a:cxnSpLocks/>
              <a:stCxn id="114" idx="6"/>
              <a:endCxn id="26" idx="2"/>
            </p:cNvCxnSpPr>
            <p:nvPr/>
          </p:nvCxnSpPr>
          <p:spPr>
            <a:xfrm flipV="1">
              <a:off x="4563342" y="4841902"/>
              <a:ext cx="326550" cy="6858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C8B26F-D949-A74B-8F73-1A16923E0FA1}"/>
                </a:ext>
              </a:extLst>
            </p:cNvPr>
            <p:cNvCxnSpPr>
              <a:cxnSpLocks/>
              <a:stCxn id="116" idx="6"/>
              <a:endCxn id="29" idx="2"/>
            </p:cNvCxnSpPr>
            <p:nvPr/>
          </p:nvCxnSpPr>
          <p:spPr>
            <a:xfrm flipV="1">
              <a:off x="4572000" y="5680102"/>
              <a:ext cx="317892" cy="4785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CFFB572-2A5B-3E14-D403-71B87449E622}"/>
                </a:ext>
              </a:extLst>
            </p:cNvPr>
            <p:cNvCxnSpPr>
              <a:cxnSpLocks/>
              <a:stCxn id="115" idx="6"/>
              <a:endCxn id="28" idx="2"/>
            </p:cNvCxnSpPr>
            <p:nvPr/>
          </p:nvCxnSpPr>
          <p:spPr>
            <a:xfrm flipV="1">
              <a:off x="4563342" y="53753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74DAAE3-EE9A-77B1-B476-709FCDB0DA6C}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6934915" y="1470919"/>
            <a:chExt cx="6809382" cy="2895998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5424B3-B894-F884-C2A4-0188E3F77CF1}"/>
                </a:ext>
              </a:extLst>
            </p:cNvPr>
            <p:cNvSpPr/>
            <p:nvPr/>
          </p:nvSpPr>
          <p:spPr>
            <a:xfrm>
              <a:off x="6934915" y="1470919"/>
              <a:ext cx="6809382" cy="2895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CA99177-D5BE-FCEA-AE52-C9B895C57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964" b="6008"/>
            <a:stretch/>
          </p:blipFill>
          <p:spPr>
            <a:xfrm>
              <a:off x="7021489" y="1608692"/>
              <a:ext cx="6617315" cy="2548030"/>
            </a:xfrm>
            <a:prstGeom prst="rect">
              <a:avLst/>
            </a:prstGeom>
          </p:spPr>
        </p:pic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94667CD-5912-6F20-AA27-018B5AB28F84}"/>
              </a:ext>
            </a:extLst>
          </p:cNvPr>
          <p:cNvSpPr/>
          <p:nvPr/>
        </p:nvSpPr>
        <p:spPr>
          <a:xfrm>
            <a:off x="10808461" y="2192434"/>
            <a:ext cx="621539" cy="2400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Brace 191">
            <a:extLst>
              <a:ext uri="{FF2B5EF4-FFF2-40B4-BE49-F238E27FC236}">
                <a16:creationId xmlns:a16="http://schemas.microsoft.com/office/drawing/2014/main" id="{CF49E2AF-5889-16D1-A24E-24DE87EDB3B8}"/>
              </a:ext>
            </a:extLst>
          </p:cNvPr>
          <p:cNvSpPr/>
          <p:nvPr/>
        </p:nvSpPr>
        <p:spPr>
          <a:xfrm>
            <a:off x="3741891" y="1303176"/>
            <a:ext cx="70612" cy="62897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8E65D35A-1ECF-0E2C-A4A5-5890724A7E58}"/>
              </a:ext>
            </a:extLst>
          </p:cNvPr>
          <p:cNvSpPr/>
          <p:nvPr/>
        </p:nvSpPr>
        <p:spPr>
          <a:xfrm>
            <a:off x="1442560" y="4430327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/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DD001ABC-E7CD-0F96-4DFA-AFC8781B6610}"/>
              </a:ext>
            </a:extLst>
          </p:cNvPr>
          <p:cNvSpPr/>
          <p:nvPr/>
        </p:nvSpPr>
        <p:spPr>
          <a:xfrm>
            <a:off x="3810000" y="4491358"/>
            <a:ext cx="384215" cy="5037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/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/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/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Brace 198">
            <a:extLst>
              <a:ext uri="{FF2B5EF4-FFF2-40B4-BE49-F238E27FC236}">
                <a16:creationId xmlns:a16="http://schemas.microsoft.com/office/drawing/2014/main" id="{2CED8BA6-1D19-AFA2-F027-213217C7AEEE}"/>
              </a:ext>
            </a:extLst>
          </p:cNvPr>
          <p:cNvSpPr/>
          <p:nvPr/>
        </p:nvSpPr>
        <p:spPr>
          <a:xfrm>
            <a:off x="3515217" y="4209556"/>
            <a:ext cx="113460" cy="103807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5AFA839-585E-943B-16DE-AE29100E9518}"/>
              </a:ext>
            </a:extLst>
          </p:cNvPr>
          <p:cNvCxnSpPr/>
          <p:nvPr/>
        </p:nvCxnSpPr>
        <p:spPr>
          <a:xfrm>
            <a:off x="8686800" y="2451927"/>
            <a:ext cx="1752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/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57084D53-0D1E-3AEC-E455-B617326D7C6C}"/>
              </a:ext>
            </a:extLst>
          </p:cNvPr>
          <p:cNvSpPr txBox="1"/>
          <p:nvPr/>
        </p:nvSpPr>
        <p:spPr>
          <a:xfrm>
            <a:off x="9067800" y="1863075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CC1D-2546-C6E3-33E3-5DAA38AA0F66}"/>
              </a:ext>
            </a:extLst>
          </p:cNvPr>
          <p:cNvSpPr txBox="1"/>
          <p:nvPr/>
        </p:nvSpPr>
        <p:spPr>
          <a:xfrm>
            <a:off x="10546630" y="181877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prediction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 (called reward),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258258" y="343662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blipFill>
                <a:blip r:embed="rId6"/>
                <a:stretch>
                  <a:fillRect l="-117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638800" y="35052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  <a:blipFill>
                <a:blip r:embed="rId7"/>
                <a:stretch>
                  <a:fillRect l="-1074" t="-1217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642" r="-1481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2985" r="-895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7C6B901-5170-BBE6-2526-33098ADC9726}"/>
              </a:ext>
            </a:extLst>
          </p:cNvPr>
          <p:cNvSpPr/>
          <p:nvPr/>
        </p:nvSpPr>
        <p:spPr>
          <a:xfrm rot="16200000">
            <a:off x="8165914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</a:extLst>
              </p:cNvPr>
              <p:cNvSpPr txBox="1"/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blipFill>
                <a:blip r:embed="rId18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9FA6874C-BBDD-8A68-246B-1E5196C4C01E}"/>
              </a:ext>
            </a:extLst>
          </p:cNvPr>
          <p:cNvSpPr/>
          <p:nvPr/>
        </p:nvSpPr>
        <p:spPr>
          <a:xfrm rot="16200000">
            <a:off x="9343505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</a:extLst>
              </p:cNvPr>
              <p:cNvSpPr txBox="1"/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blipFill>
                <a:blip r:embed="rId19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E85AFD14-6C43-16DC-C85D-B647BB3CDCC5}"/>
              </a:ext>
            </a:extLst>
          </p:cNvPr>
          <p:cNvSpPr/>
          <p:nvPr/>
        </p:nvSpPr>
        <p:spPr>
          <a:xfrm rot="16200000">
            <a:off x="10533105" y="3189997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</a:extLst>
              </p:cNvPr>
              <p:cNvSpPr txBox="1"/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blipFill>
                <a:blip r:embed="rId20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519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expected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7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  <a:blipFill>
                <a:blip r:embed="rId2"/>
                <a:stretch>
                  <a:fillRect l="-812" t="-4167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051175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074035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9545</TotalTime>
  <Words>2105</Words>
  <Application>Microsoft Office PowerPoint</Application>
  <PresentationFormat>Widescreen</PresentationFormat>
  <Paragraphs>279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Playing a Game as a Sequential Decision Problem: Tic-Tac-Toe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85</cp:revision>
  <dcterms:created xsi:type="dcterms:W3CDTF">2020-11-16T22:49:03Z</dcterms:created>
  <dcterms:modified xsi:type="dcterms:W3CDTF">2024-04-18T19:57:04Z</dcterms:modified>
</cp:coreProperties>
</file>