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E511EFD-BC5E-4AF8-A1D6-34210C8271EF}" type="datetimeFigureOut">
              <a:rPr lang="en-PH" smtClean="0"/>
              <a:t>9/5/2015</a:t>
            </a:fld>
            <a:endParaRPr lang="en-P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681B68-5137-4E98-AB62-570FD341C855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GitHub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1600" dirty="0" err="1" smtClean="0"/>
              <a:t>Tolentino</a:t>
            </a:r>
            <a:r>
              <a:rPr lang="en-PH" sz="1600" dirty="0" smtClean="0"/>
              <a:t>, </a:t>
            </a:r>
            <a:r>
              <a:rPr lang="en-PH" sz="1600" dirty="0" err="1" smtClean="0"/>
              <a:t>Marielle</a:t>
            </a:r>
            <a:r>
              <a:rPr lang="en-PH" sz="1600" dirty="0" smtClean="0"/>
              <a:t> </a:t>
            </a:r>
            <a:r>
              <a:rPr lang="en-PH" sz="1600" dirty="0" err="1" smtClean="0"/>
              <a:t>Aynrand</a:t>
            </a:r>
            <a:r>
              <a:rPr lang="en-PH" sz="1600" dirty="0" smtClean="0"/>
              <a:t> G.</a:t>
            </a:r>
          </a:p>
          <a:p>
            <a:r>
              <a:rPr lang="en-PH" sz="1600" smtClean="0"/>
              <a:t>BS – IT 404A</a:t>
            </a:r>
            <a:endParaRPr lang="en-PH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4746" t="5998" r="24746" b="4770"/>
          <a:stretch>
            <a:fillRect/>
          </a:stretch>
        </p:blipFill>
        <p:spPr>
          <a:xfrm>
            <a:off x="457200" y="1295400"/>
            <a:ext cx="4267200" cy="4711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Sign up</a:t>
            </a:r>
            <a:endParaRPr lang="en-PH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876800" y="1481328"/>
            <a:ext cx="38100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PH" sz="2700" dirty="0" smtClean="0"/>
              <a:t>Create your account by singing up.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PH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the information.</a:t>
            </a:r>
            <a:b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P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Content Placeholder 6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0537" t="5998" r="20537" b="48544"/>
          <a:stretch>
            <a:fillRect/>
          </a:stretch>
        </p:blipFill>
        <p:spPr>
          <a:xfrm>
            <a:off x="533400" y="228600"/>
            <a:ext cx="8077200" cy="3894364"/>
          </a:xfr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1447800" y="3886200"/>
            <a:ext cx="7239000" cy="21210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PH" sz="2700" noProof="0" dirty="0" smtClean="0"/>
              <a:t>Log in the email or username of your account.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P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484" t="5998" r="19823" b="39165"/>
          <a:stretch>
            <a:fillRect/>
          </a:stretch>
        </p:blipFill>
        <p:spPr>
          <a:xfrm>
            <a:off x="1371600" y="228600"/>
            <a:ext cx="6477000" cy="3657600"/>
          </a:xfr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4114800"/>
            <a:ext cx="7848600" cy="1892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PH" sz="2700" dirty="0" smtClean="0"/>
              <a:t>You are now in your </a:t>
            </a:r>
            <a:r>
              <a:rPr lang="en-PH" sz="2700" dirty="0" err="1" smtClean="0"/>
              <a:t>GitHub</a:t>
            </a:r>
            <a:r>
              <a:rPr lang="en-PH" sz="2700" dirty="0" smtClean="0"/>
              <a:t> homepage 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P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484" t="5998" r="19484" b="45177"/>
          <a:stretch>
            <a:fillRect/>
          </a:stretch>
        </p:blipFill>
        <p:spPr>
          <a:xfrm>
            <a:off x="1143000" y="228600"/>
            <a:ext cx="7162800" cy="3581400"/>
          </a:xfr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143000" y="3276600"/>
            <a:ext cx="7391400" cy="28068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become a collaborator to a specific </a:t>
            </a:r>
            <a:r>
              <a:rPr kumimoji="0" lang="en-PH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repistory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you just need to click the watch button of the </a:t>
            </a:r>
            <a:r>
              <a:rPr kumimoji="0" lang="en-PH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repistory</a:t>
            </a:r>
            <a:r>
              <a:rPr kumimoji="0" lang="en-PH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PH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63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GitHub</vt:lpstr>
      <vt:lpstr>Sign up</vt:lpstr>
      <vt:lpstr>Slide 3</vt:lpstr>
      <vt:lpstr>Slide 4</vt:lpstr>
      <vt:lpstr>Slide 5</vt:lpstr>
      <vt:lpstr>Slide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cybernook</dc:creator>
  <cp:lastModifiedBy>cybernook</cp:lastModifiedBy>
  <cp:revision>3</cp:revision>
  <dcterms:created xsi:type="dcterms:W3CDTF">2015-09-05T00:33:50Z</dcterms:created>
  <dcterms:modified xsi:type="dcterms:W3CDTF">2015-09-05T00:50:09Z</dcterms:modified>
</cp:coreProperties>
</file>