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C10"/>
    <a:srgbClr val="B27E16"/>
    <a:srgbClr val="449137"/>
    <a:srgbClr val="CDE4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2238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678D-CC50-476D-B6F4-61ACA90BAC6C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B54F-2BDE-4F75-BE0B-CD08DAB7EF67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itrio25/softEngSS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08293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err="1" smtClean="0">
                <a:solidFill>
                  <a:srgbClr val="825C10"/>
                </a:solidFill>
              </a:rPr>
              <a:t>Anea</a:t>
            </a:r>
            <a:r>
              <a:rPr lang="en-PH" sz="2800" dirty="0" smtClean="0">
                <a:solidFill>
                  <a:srgbClr val="825C10"/>
                </a:solidFill>
              </a:rPr>
              <a:t> </a:t>
            </a:r>
            <a:r>
              <a:rPr lang="en-PH" sz="2800" dirty="0" err="1" smtClean="0">
                <a:solidFill>
                  <a:srgbClr val="825C10"/>
                </a:solidFill>
              </a:rPr>
              <a:t>Roshyl</a:t>
            </a:r>
            <a:r>
              <a:rPr lang="en-PH" sz="2800" dirty="0" smtClean="0">
                <a:solidFill>
                  <a:srgbClr val="825C10"/>
                </a:solidFill>
              </a:rPr>
              <a:t> Santos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BSIT – 404a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09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 err="1" smtClean="0">
                <a:solidFill>
                  <a:srgbClr val="825C10"/>
                </a:solidFill>
              </a:rPr>
              <a:t>GitHub</a:t>
            </a:r>
            <a:r>
              <a:rPr lang="en-PH" sz="6000" dirty="0" smtClean="0">
                <a:solidFill>
                  <a:srgbClr val="825C10"/>
                </a:solidFill>
              </a:rPr>
              <a:t>: How to Sign 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57" r="952" b="11619"/>
          <a:stretch>
            <a:fillRect/>
          </a:stretch>
        </p:blipFill>
        <p:spPr bwMode="auto">
          <a:xfrm>
            <a:off x="424355" y="533400"/>
            <a:ext cx="8338645" cy="478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1: Go to </a:t>
            </a:r>
            <a:r>
              <a:rPr lang="en-PH" sz="2800" dirty="0" smtClean="0">
                <a:solidFill>
                  <a:srgbClr val="825C10"/>
                </a:solidFill>
                <a:hlinkClick r:id="rId3"/>
              </a:rPr>
              <a:t>http://www.github.com</a:t>
            </a:r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8201" t="5926" r="17724" b="89333"/>
          <a:stretch>
            <a:fillRect/>
          </a:stretch>
        </p:blipFill>
        <p:spPr bwMode="auto">
          <a:xfrm>
            <a:off x="152400" y="25908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3657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2: Click the ‘Sign up’ button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667" t="6095" r="27143" b="13143"/>
          <a:stretch>
            <a:fillRect/>
          </a:stretch>
        </p:blipFill>
        <p:spPr bwMode="auto">
          <a:xfrm>
            <a:off x="304800" y="381000"/>
            <a:ext cx="557841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19800" y="2362200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3: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Fill up the form and</a:t>
            </a:r>
          </a:p>
          <a:p>
            <a:r>
              <a:rPr lang="en-PH" sz="2800" dirty="0">
                <a:solidFill>
                  <a:srgbClr val="825C10"/>
                </a:solidFill>
              </a:rPr>
              <a:t>c</a:t>
            </a:r>
            <a:r>
              <a:rPr lang="en-PH" sz="2800" dirty="0" smtClean="0">
                <a:solidFill>
                  <a:srgbClr val="825C10"/>
                </a:solidFill>
              </a:rPr>
              <a:t>lick ‘Create an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account’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6190" t="12190" r="27143" b="13905"/>
          <a:stretch>
            <a:fillRect/>
          </a:stretch>
        </p:blipFill>
        <p:spPr bwMode="auto">
          <a:xfrm>
            <a:off x="3128127" y="533400"/>
            <a:ext cx="5861115" cy="580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" y="18288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4: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Select the plan that</a:t>
            </a:r>
          </a:p>
          <a:p>
            <a:r>
              <a:rPr lang="en-PH" sz="2800" dirty="0">
                <a:solidFill>
                  <a:srgbClr val="825C10"/>
                </a:solidFill>
              </a:rPr>
              <a:t>y</a:t>
            </a:r>
            <a:r>
              <a:rPr lang="en-PH" sz="2800" dirty="0" smtClean="0">
                <a:solidFill>
                  <a:srgbClr val="825C10"/>
                </a:solidFill>
              </a:rPr>
              <a:t>ou want by clicking</a:t>
            </a:r>
          </a:p>
          <a:p>
            <a:r>
              <a:rPr lang="en-PH" sz="2800" dirty="0" smtClean="0">
                <a:solidFill>
                  <a:srgbClr val="825C10"/>
                </a:solidFill>
              </a:rPr>
              <a:t>the ‘Choose’ button</a:t>
            </a:r>
          </a:p>
          <a:p>
            <a:endParaRPr lang="en-PH" sz="2800" dirty="0">
              <a:solidFill>
                <a:srgbClr val="825C10"/>
              </a:solidFill>
            </a:endParaRPr>
          </a:p>
          <a:p>
            <a:r>
              <a:rPr lang="en-PH" sz="2800" dirty="0" smtClean="0">
                <a:solidFill>
                  <a:srgbClr val="825C10"/>
                </a:solidFill>
              </a:rPr>
              <a:t>Click</a:t>
            </a:r>
            <a:r>
              <a:rPr lang="en-PH" sz="2800" dirty="0">
                <a:solidFill>
                  <a:srgbClr val="825C10"/>
                </a:solidFill>
              </a:rPr>
              <a:t> </a:t>
            </a:r>
            <a:r>
              <a:rPr lang="en-PH" sz="2800" dirty="0" smtClean="0">
                <a:solidFill>
                  <a:srgbClr val="825C10"/>
                </a:solidFill>
              </a:rPr>
              <a:t>‘Finish sign up’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6095" r="19048" b="22286"/>
          <a:stretch>
            <a:fillRect/>
          </a:stretch>
        </p:blipFill>
        <p:spPr bwMode="auto">
          <a:xfrm>
            <a:off x="1143000" y="228600"/>
            <a:ext cx="6934200" cy="509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5320605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5:</a:t>
            </a:r>
            <a:r>
              <a:rPr lang="en-PH" sz="2800" dirty="0">
                <a:solidFill>
                  <a:srgbClr val="825C10"/>
                </a:solidFill>
              </a:rPr>
              <a:t> </a:t>
            </a:r>
            <a:r>
              <a:rPr lang="en-PH" sz="2800" dirty="0" smtClean="0">
                <a:solidFill>
                  <a:srgbClr val="825C10"/>
                </a:solidFill>
              </a:rPr>
              <a:t>This is the page that will appear after you sign up. You can use the guides in order for you to properly use </a:t>
            </a:r>
            <a:r>
              <a:rPr lang="en-PH" sz="2800" dirty="0" err="1" smtClean="0">
                <a:solidFill>
                  <a:srgbClr val="825C10"/>
                </a:solidFill>
              </a:rPr>
              <a:t>GitHub</a:t>
            </a:r>
            <a:r>
              <a:rPr lang="en-PH" sz="2800" dirty="0">
                <a:solidFill>
                  <a:srgbClr val="825C10"/>
                </a:solidFill>
              </a:rPr>
              <a:t>.</a:t>
            </a:r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857" r="19048" b="45905"/>
          <a:stretch>
            <a:fillRect/>
          </a:stretch>
        </p:blipFill>
        <p:spPr bwMode="auto">
          <a:xfrm>
            <a:off x="381000" y="685800"/>
            <a:ext cx="8534400" cy="369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4485144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6: If there is a repository that you want to check out, type its URL in your browser’s address bar and you will be directed to its page. In this example, we visited </a:t>
            </a:r>
            <a:r>
              <a:rPr lang="en-PH" sz="2800" dirty="0" smtClean="0">
                <a:solidFill>
                  <a:srgbClr val="825C10"/>
                </a:solidFill>
                <a:hlinkClick r:id="rId3"/>
              </a:rPr>
              <a:t>https://github.com/dimitrio25/softEngSSC</a:t>
            </a:r>
            <a:endParaRPr lang="en-PH" sz="2800" dirty="0" smtClean="0">
              <a:solidFill>
                <a:srgbClr val="825C10"/>
              </a:solidFill>
            </a:endParaRPr>
          </a:p>
          <a:p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10667" r="14762" b="44381"/>
          <a:stretch>
            <a:fillRect/>
          </a:stretch>
        </p:blipFill>
        <p:spPr bwMode="auto">
          <a:xfrm>
            <a:off x="228600" y="685800"/>
            <a:ext cx="8689383" cy="374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4724400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825C10"/>
                </a:solidFill>
              </a:rPr>
              <a:t>Step 7: Click the ‘Watch’ button. From the Notifications dropdown menu, select the way you want to be notified about the repository’s activities.</a:t>
            </a:r>
          </a:p>
          <a:p>
            <a:endParaRPr lang="en-PH" sz="2800" dirty="0" smtClean="0">
              <a:solidFill>
                <a:srgbClr val="825C1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165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cybernook</dc:creator>
  <cp:lastModifiedBy>cybernook</cp:lastModifiedBy>
  <cp:revision>10</cp:revision>
  <dcterms:created xsi:type="dcterms:W3CDTF">2015-09-04T23:57:58Z</dcterms:created>
  <dcterms:modified xsi:type="dcterms:W3CDTF">2015-09-05T00:25:52Z</dcterms:modified>
</cp:coreProperties>
</file>