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878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D2FF-6D54-4DE5-AC05-28207304F4C2}" type="datetimeFigureOut">
              <a:rPr lang="en-PH" smtClean="0"/>
              <a:t>9/5/2015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6996-AFBE-480C-B086-AEF3CE9EB5B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D2FF-6D54-4DE5-AC05-28207304F4C2}" type="datetimeFigureOut">
              <a:rPr lang="en-PH" smtClean="0"/>
              <a:t>9/5/2015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6996-AFBE-480C-B086-AEF3CE9EB5B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D2FF-6D54-4DE5-AC05-28207304F4C2}" type="datetimeFigureOut">
              <a:rPr lang="en-PH" smtClean="0"/>
              <a:t>9/5/2015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6996-AFBE-480C-B086-AEF3CE9EB5B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D2FF-6D54-4DE5-AC05-28207304F4C2}" type="datetimeFigureOut">
              <a:rPr lang="en-PH" smtClean="0"/>
              <a:t>9/5/2015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6996-AFBE-480C-B086-AEF3CE9EB5B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D2FF-6D54-4DE5-AC05-28207304F4C2}" type="datetimeFigureOut">
              <a:rPr lang="en-PH" smtClean="0"/>
              <a:t>9/5/2015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6996-AFBE-480C-B086-AEF3CE9EB5B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D2FF-6D54-4DE5-AC05-28207304F4C2}" type="datetimeFigureOut">
              <a:rPr lang="en-PH" smtClean="0"/>
              <a:t>9/5/2015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6996-AFBE-480C-B086-AEF3CE9EB5B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D2FF-6D54-4DE5-AC05-28207304F4C2}" type="datetimeFigureOut">
              <a:rPr lang="en-PH" smtClean="0"/>
              <a:t>9/5/2015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6996-AFBE-480C-B086-AEF3CE9EB5B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D2FF-6D54-4DE5-AC05-28207304F4C2}" type="datetimeFigureOut">
              <a:rPr lang="en-PH" smtClean="0"/>
              <a:t>9/5/2015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6996-AFBE-480C-B086-AEF3CE9EB5B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D2FF-6D54-4DE5-AC05-28207304F4C2}" type="datetimeFigureOut">
              <a:rPr lang="en-PH" smtClean="0"/>
              <a:t>9/5/2015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6996-AFBE-480C-B086-AEF3CE9EB5B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D2FF-6D54-4DE5-AC05-28207304F4C2}" type="datetimeFigureOut">
              <a:rPr lang="en-PH" smtClean="0"/>
              <a:t>9/5/2015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6996-AFBE-480C-B086-AEF3CE9EB5B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D2FF-6D54-4DE5-AC05-28207304F4C2}" type="datetimeFigureOut">
              <a:rPr lang="en-PH" smtClean="0"/>
              <a:t>9/5/2015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6996-AFBE-480C-B086-AEF3CE9EB5B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2D2FF-6D54-4DE5-AC05-28207304F4C2}" type="datetimeFigureOut">
              <a:rPr lang="en-PH" smtClean="0"/>
              <a:t>9/5/2015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D6996-AFBE-480C-B086-AEF3CE9EB5B5}" type="slidenum">
              <a:rPr lang="en-PH" smtClean="0"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PH" sz="2400" dirty="0" err="1" smtClean="0"/>
              <a:t>Carza</a:t>
            </a:r>
            <a:r>
              <a:rPr lang="en-PH" sz="2400" dirty="0" smtClean="0"/>
              <a:t>, Jan  BS-IT 404</a:t>
            </a:r>
            <a:br>
              <a:rPr lang="en-PH" sz="2400" dirty="0" smtClean="0"/>
            </a:br>
            <a:r>
              <a:rPr lang="en-PH" sz="2400" dirty="0" smtClean="0"/>
              <a:t>Software Engineering  -  Midterm</a:t>
            </a:r>
            <a:endParaRPr lang="en-PH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5874" t="14621" r="9922" b="25848"/>
          <a:stretch>
            <a:fillRect/>
          </a:stretch>
        </p:blipFill>
        <p:spPr bwMode="auto">
          <a:xfrm>
            <a:off x="685800" y="2438400"/>
            <a:ext cx="7696200" cy="340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457200"/>
            <a:ext cx="26225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 smtClean="0"/>
              <a:t>STEP 1:</a:t>
            </a:r>
          </a:p>
          <a:p>
            <a:r>
              <a:rPr lang="en-PH" dirty="0" smtClean="0"/>
              <a:t>Go the </a:t>
            </a:r>
            <a:r>
              <a:rPr lang="en-PH" dirty="0" err="1" smtClean="0"/>
              <a:t>Github</a:t>
            </a:r>
            <a:r>
              <a:rPr lang="en-PH" dirty="0" smtClean="0"/>
              <a:t> homepage.</a:t>
            </a:r>
          </a:p>
          <a:p>
            <a:endParaRPr lang="en-PH" dirty="0" smtClean="0"/>
          </a:p>
          <a:p>
            <a:r>
              <a:rPr lang="en-PH" b="1" dirty="0" smtClean="0"/>
              <a:t>STEP 2:</a:t>
            </a:r>
          </a:p>
          <a:p>
            <a:r>
              <a:rPr lang="en-PH" dirty="0" smtClean="0"/>
              <a:t>Click Sign Up</a:t>
            </a:r>
            <a:endParaRPr lang="en-P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5800" y="152400"/>
            <a:ext cx="51569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 smtClean="0"/>
              <a:t>STEP 3:</a:t>
            </a:r>
          </a:p>
          <a:p>
            <a:r>
              <a:rPr lang="en-PH" dirty="0" smtClean="0"/>
              <a:t>Fill out the application form.</a:t>
            </a:r>
          </a:p>
          <a:p>
            <a:endParaRPr lang="en-PH" dirty="0"/>
          </a:p>
          <a:p>
            <a:r>
              <a:rPr lang="en-PH" b="1" dirty="0" smtClean="0"/>
              <a:t>STEP 4: </a:t>
            </a:r>
          </a:p>
          <a:p>
            <a:r>
              <a:rPr lang="en-PH" dirty="0" smtClean="0"/>
              <a:t>Click the confirmation button to create your account.</a:t>
            </a:r>
          </a:p>
          <a:p>
            <a:endParaRPr lang="en-P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5714" t="8381" r="9524" b="4762"/>
          <a:stretch>
            <a:fillRect/>
          </a:stretch>
        </p:blipFill>
        <p:spPr bwMode="auto">
          <a:xfrm>
            <a:off x="990600" y="1752600"/>
            <a:ext cx="7495674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5800" y="268069"/>
            <a:ext cx="6382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 smtClean="0"/>
              <a:t>STEP 5:</a:t>
            </a:r>
          </a:p>
          <a:p>
            <a:r>
              <a:rPr lang="en-PH" dirty="0" smtClean="0"/>
              <a:t>Once done, you will be prompted to choose a plan. (Choose ‘</a:t>
            </a:r>
            <a:r>
              <a:rPr lang="en-PH" b="1" dirty="0" smtClean="0"/>
              <a:t>Free</a:t>
            </a:r>
            <a:r>
              <a:rPr lang="en-PH" dirty="0" smtClean="0"/>
              <a:t>’)</a:t>
            </a:r>
            <a:endParaRPr lang="en-P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6667" t="18287" r="6190" b="7809"/>
          <a:stretch>
            <a:fillRect/>
          </a:stretch>
        </p:blipFill>
        <p:spPr bwMode="auto">
          <a:xfrm>
            <a:off x="762000" y="1066800"/>
            <a:ext cx="7696200" cy="5294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5800" y="725269"/>
            <a:ext cx="666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 smtClean="0"/>
              <a:t>STEP 6:</a:t>
            </a:r>
          </a:p>
          <a:p>
            <a:r>
              <a:rPr lang="en-PH" dirty="0" smtClean="0"/>
              <a:t>Click the ‘Finish sign up’ button at the bottom of the page to proceed.</a:t>
            </a:r>
            <a:endParaRPr lang="en-P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26667" t="37333" r="5213" b="7602"/>
          <a:stretch>
            <a:fillRect/>
          </a:stretch>
        </p:blipFill>
        <p:spPr bwMode="auto">
          <a:xfrm>
            <a:off x="376052" y="1723902"/>
            <a:ext cx="8382000" cy="423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5800" y="381000"/>
            <a:ext cx="4703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 smtClean="0"/>
              <a:t>STEP 7:</a:t>
            </a:r>
          </a:p>
          <a:p>
            <a:r>
              <a:rPr lang="en-PH" dirty="0" smtClean="0"/>
              <a:t>You will be redirected to your </a:t>
            </a:r>
            <a:r>
              <a:rPr lang="en-PH" dirty="0" err="1" smtClean="0"/>
              <a:t>Github</a:t>
            </a:r>
            <a:r>
              <a:rPr lang="en-PH" dirty="0" smtClean="0"/>
              <a:t> news feed.</a:t>
            </a:r>
            <a:endParaRPr lang="en-P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26666" t="17524" r="4286" b="14184"/>
          <a:stretch>
            <a:fillRect/>
          </a:stretch>
        </p:blipFill>
        <p:spPr bwMode="auto">
          <a:xfrm>
            <a:off x="685800" y="1197128"/>
            <a:ext cx="7924800" cy="489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5800" y="381000"/>
            <a:ext cx="75393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 smtClean="0"/>
              <a:t>STEP 8:</a:t>
            </a:r>
          </a:p>
          <a:p>
            <a:r>
              <a:rPr lang="en-PH" dirty="0" smtClean="0"/>
              <a:t>Now you can look for collaborators.</a:t>
            </a:r>
          </a:p>
          <a:p>
            <a:r>
              <a:rPr lang="en-PH" dirty="0" smtClean="0"/>
              <a:t>If you already know your collaborator’s username or </a:t>
            </a:r>
            <a:r>
              <a:rPr lang="en-PH" dirty="0" err="1" smtClean="0"/>
              <a:t>url</a:t>
            </a:r>
            <a:r>
              <a:rPr lang="en-PH" dirty="0" smtClean="0"/>
              <a:t>, you can simply type it</a:t>
            </a:r>
          </a:p>
          <a:p>
            <a:r>
              <a:rPr lang="en-PH" dirty="0"/>
              <a:t>i</a:t>
            </a:r>
            <a:r>
              <a:rPr lang="en-PH" dirty="0" smtClean="0"/>
              <a:t>n your address bar.</a:t>
            </a:r>
            <a:endParaRPr lang="en-P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27031" t="14476" r="22968" b="82357"/>
          <a:stretch>
            <a:fillRect/>
          </a:stretch>
        </p:blipFill>
        <p:spPr bwMode="auto">
          <a:xfrm>
            <a:off x="609600" y="1816925"/>
            <a:ext cx="8001000" cy="31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 l="26667" t="14150" r="4286" b="48883"/>
          <a:stretch>
            <a:fillRect/>
          </a:stretch>
        </p:blipFill>
        <p:spPr bwMode="auto">
          <a:xfrm>
            <a:off x="609600" y="3647329"/>
            <a:ext cx="8001000" cy="2677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6492" y="2533471"/>
            <a:ext cx="71473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 smtClean="0"/>
              <a:t>STEP 9:</a:t>
            </a:r>
          </a:p>
          <a:p>
            <a:r>
              <a:rPr lang="en-PH" dirty="0" smtClean="0"/>
              <a:t>You will then be redirected to the collaborator’s page. </a:t>
            </a:r>
            <a:endParaRPr lang="en-PH" dirty="0"/>
          </a:p>
          <a:p>
            <a:r>
              <a:rPr lang="en-PH" dirty="0" smtClean="0"/>
              <a:t>Click ‘WATCH’ to be notified whenever the collaborator updates his page.</a:t>
            </a:r>
            <a:endParaRPr lang="en-PH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5184" y="1210270"/>
            <a:ext cx="7464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 smtClean="0"/>
              <a:t>STEP 10:</a:t>
            </a:r>
          </a:p>
          <a:p>
            <a:r>
              <a:rPr lang="en-PH" dirty="0" smtClean="0"/>
              <a:t>When you click ‘</a:t>
            </a:r>
            <a:r>
              <a:rPr lang="en-PH" b="1" dirty="0" smtClean="0"/>
              <a:t>WATCH</a:t>
            </a:r>
            <a:r>
              <a:rPr lang="en-PH" dirty="0" smtClean="0"/>
              <a:t>’, you will be given three options. Choose the one that</a:t>
            </a:r>
          </a:p>
          <a:p>
            <a:r>
              <a:rPr lang="en-PH" dirty="0" smtClean="0"/>
              <a:t>you prefer.</a:t>
            </a:r>
            <a:endParaRPr lang="en-PH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 l="70272" t="22442" r="4156" b="51654"/>
          <a:stretch>
            <a:fillRect/>
          </a:stretch>
        </p:blipFill>
        <p:spPr bwMode="auto">
          <a:xfrm>
            <a:off x="2461161" y="2286000"/>
            <a:ext cx="409203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173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Carza, Jan  BS-IT 404 Software Engineering  -  Midterm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cybernook</dc:creator>
  <cp:lastModifiedBy>cybernook</cp:lastModifiedBy>
  <cp:revision>5</cp:revision>
  <dcterms:created xsi:type="dcterms:W3CDTF">2015-09-04T23:56:51Z</dcterms:created>
  <dcterms:modified xsi:type="dcterms:W3CDTF">2015-09-05T00:25:21Z</dcterms:modified>
</cp:coreProperties>
</file>