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pPr/>
              <a:t>9/12/2015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GitHub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1600" dirty="0" err="1" smtClean="0"/>
              <a:t>Tolentino</a:t>
            </a:r>
            <a:r>
              <a:rPr lang="en-PH" sz="1600" dirty="0" smtClean="0"/>
              <a:t>, </a:t>
            </a:r>
            <a:r>
              <a:rPr lang="en-PH" sz="1600" dirty="0" err="1" smtClean="0"/>
              <a:t>Marielle</a:t>
            </a:r>
            <a:r>
              <a:rPr lang="en-PH" sz="1600" dirty="0" smtClean="0"/>
              <a:t> </a:t>
            </a:r>
            <a:r>
              <a:rPr lang="en-PH" sz="1600" dirty="0" err="1" smtClean="0"/>
              <a:t>Aynrand</a:t>
            </a:r>
            <a:r>
              <a:rPr lang="en-PH" sz="1600" dirty="0" smtClean="0"/>
              <a:t> G.</a:t>
            </a:r>
          </a:p>
          <a:p>
            <a:r>
              <a:rPr lang="en-PH" sz="1600" smtClean="0"/>
              <a:t>BS – IT 404A</a:t>
            </a:r>
            <a:endParaRPr lang="en-PH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746" t="5998" r="24746" b="4770"/>
          <a:stretch>
            <a:fillRect/>
          </a:stretch>
        </p:blipFill>
        <p:spPr>
          <a:xfrm>
            <a:off x="457200" y="1295400"/>
            <a:ext cx="42672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Sign up</a:t>
            </a:r>
            <a:endParaRPr lang="en-PH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876800" y="1481328"/>
            <a:ext cx="3810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dirty="0" smtClean="0"/>
              <a:t>Create your account by singing up.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PH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information.</a:t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537" t="5998" r="20537" b="48544"/>
          <a:stretch>
            <a:fillRect/>
          </a:stretch>
        </p:blipFill>
        <p:spPr>
          <a:xfrm>
            <a:off x="533400" y="228600"/>
            <a:ext cx="8077200" cy="3894364"/>
          </a:xfr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447800" y="3886200"/>
            <a:ext cx="7239000" cy="2121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noProof="0" dirty="0" smtClean="0"/>
              <a:t>Log in the email or username of your account.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84" t="5998" r="19823" b="39165"/>
          <a:stretch>
            <a:fillRect/>
          </a:stretch>
        </p:blipFill>
        <p:spPr>
          <a:xfrm>
            <a:off x="1371600" y="228600"/>
            <a:ext cx="6477000" cy="3657600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4114800"/>
            <a:ext cx="7848600" cy="1892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dirty="0" smtClean="0"/>
              <a:t>You are now in your </a:t>
            </a:r>
            <a:r>
              <a:rPr lang="en-PH" sz="2700" dirty="0" err="1" smtClean="0"/>
              <a:t>GitHub</a:t>
            </a:r>
            <a:r>
              <a:rPr lang="en-PH" sz="2700" dirty="0" smtClean="0"/>
              <a:t> homepage 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84" t="5998" r="19484" b="45177"/>
          <a:stretch>
            <a:fillRect/>
          </a:stretch>
        </p:blipFill>
        <p:spPr>
          <a:xfrm>
            <a:off x="1143000" y="228600"/>
            <a:ext cx="7162800" cy="3581400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143000" y="3276600"/>
            <a:ext cx="7391400" cy="28068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become a collaborator to a specific </a:t>
            </a:r>
            <a:r>
              <a:rPr kumimoji="0" lang="en-PH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repistory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just need to click the watch button of the </a:t>
            </a:r>
            <a:r>
              <a:rPr kumimoji="0" lang="en-PH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repistory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Type the following:</a:t>
            </a:r>
          </a:p>
          <a:p>
            <a:pPr lvl="1"/>
            <a:r>
              <a:rPr lang="en-PH" dirty="0" smtClean="0"/>
              <a:t>git </a:t>
            </a:r>
            <a:r>
              <a:rPr lang="en-PH" dirty="0" err="1" smtClean="0"/>
              <a:t>config</a:t>
            </a:r>
            <a:r>
              <a:rPr lang="en-PH" dirty="0" smtClean="0"/>
              <a:t> --global user.name “</a:t>
            </a:r>
            <a:r>
              <a:rPr lang="en-PH" dirty="0" err="1" smtClean="0"/>
              <a:t>namehere</a:t>
            </a:r>
            <a:r>
              <a:rPr lang="en-PH" dirty="0" smtClean="0"/>
              <a:t>”</a:t>
            </a:r>
          </a:p>
          <a:p>
            <a:pPr lvl="1"/>
            <a:r>
              <a:rPr lang="en-PH" dirty="0" smtClean="0"/>
              <a:t>git </a:t>
            </a:r>
            <a:r>
              <a:rPr lang="en-PH" dirty="0" err="1" smtClean="0"/>
              <a:t>config</a:t>
            </a:r>
            <a:r>
              <a:rPr lang="en-PH" dirty="0" smtClean="0"/>
              <a:t> </a:t>
            </a:r>
            <a:r>
              <a:rPr lang="en-PH" dirty="0" smtClean="0"/>
              <a:t>--</a:t>
            </a:r>
            <a:r>
              <a:rPr lang="en-PH" dirty="0" smtClean="0"/>
              <a:t>global </a:t>
            </a:r>
            <a:r>
              <a:rPr lang="en-PH" dirty="0" err="1" smtClean="0"/>
              <a:t>user.email</a:t>
            </a:r>
            <a:r>
              <a:rPr lang="en-PH" dirty="0" smtClean="0"/>
              <a:t> </a:t>
            </a:r>
            <a:r>
              <a:rPr lang="en-PH" dirty="0" smtClean="0"/>
              <a:t>email@gmail.com</a:t>
            </a:r>
          </a:p>
          <a:p>
            <a:pPr lvl="1"/>
            <a:r>
              <a:rPr lang="en-PH" dirty="0" err="1" smtClean="0"/>
              <a:t>mkdir</a:t>
            </a:r>
            <a:r>
              <a:rPr lang="en-PH" dirty="0" smtClean="0"/>
              <a:t> ~/</a:t>
            </a:r>
            <a:r>
              <a:rPr lang="en-PH" dirty="0" err="1" smtClean="0"/>
              <a:t>softEngSSC</a:t>
            </a:r>
            <a:endParaRPr lang="en-PH" dirty="0" smtClean="0"/>
          </a:p>
          <a:p>
            <a:pPr lvl="1"/>
            <a:r>
              <a:rPr lang="en-PH" dirty="0" err="1" smtClean="0"/>
              <a:t>cd</a:t>
            </a:r>
            <a:r>
              <a:rPr lang="en-PH" dirty="0" smtClean="0"/>
              <a:t> ~/</a:t>
            </a:r>
            <a:r>
              <a:rPr lang="en-PH" dirty="0" err="1" smtClean="0"/>
              <a:t>softEngSSC</a:t>
            </a:r>
            <a:endParaRPr lang="en-PH" dirty="0" smtClean="0"/>
          </a:p>
          <a:p>
            <a:pPr lvl="1"/>
            <a:r>
              <a:rPr lang="en-PH" dirty="0" smtClean="0"/>
              <a:t>git </a:t>
            </a:r>
            <a:r>
              <a:rPr lang="en-PH" dirty="0" smtClean="0"/>
              <a:t>init</a:t>
            </a:r>
          </a:p>
          <a:p>
            <a:pPr lvl="1"/>
            <a:r>
              <a:rPr lang="en-PH" dirty="0" smtClean="0"/>
              <a:t>git add </a:t>
            </a:r>
            <a:r>
              <a:rPr lang="en-PH" dirty="0" smtClean="0"/>
              <a:t>.</a:t>
            </a:r>
          </a:p>
          <a:p>
            <a:pPr lvl="1"/>
            <a:r>
              <a:rPr lang="en-PH" dirty="0" smtClean="0"/>
              <a:t>commit -m </a:t>
            </a:r>
            <a:r>
              <a:rPr lang="en-PH" dirty="0" smtClean="0"/>
              <a:t>‘file added‘</a:t>
            </a:r>
          </a:p>
          <a:p>
            <a:pPr lvl="1"/>
            <a:r>
              <a:rPr lang="en-PH" dirty="0" smtClean="0"/>
              <a:t>remote add origin https://</a:t>
            </a:r>
            <a:r>
              <a:rPr lang="en-PH" dirty="0" smtClean="0"/>
              <a:t>github.com/dimitrio25/softEngSSC.git</a:t>
            </a:r>
          </a:p>
          <a:p>
            <a:pPr lvl="1"/>
            <a:r>
              <a:rPr lang="en-PH" dirty="0" smtClean="0"/>
              <a:t>git pull origin </a:t>
            </a:r>
            <a:r>
              <a:rPr lang="en-PH" dirty="0" smtClean="0"/>
              <a:t>master</a:t>
            </a:r>
          </a:p>
          <a:p>
            <a:pPr lvl="1"/>
            <a:r>
              <a:rPr lang="en-PH" dirty="0" smtClean="0"/>
              <a:t>push -u origin master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To add/upload file </a:t>
            </a:r>
            <a:endParaRPr lang="en-P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117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GitHub</vt:lpstr>
      <vt:lpstr>Sign up</vt:lpstr>
      <vt:lpstr>Slide 3</vt:lpstr>
      <vt:lpstr>Slide 4</vt:lpstr>
      <vt:lpstr>Slide 5</vt:lpstr>
      <vt:lpstr>To add/upload file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cybernook</dc:creator>
  <cp:lastModifiedBy>cybernook</cp:lastModifiedBy>
  <cp:revision>4</cp:revision>
  <dcterms:created xsi:type="dcterms:W3CDTF">2015-09-05T00:33:50Z</dcterms:created>
  <dcterms:modified xsi:type="dcterms:W3CDTF">2015-09-12T00:36:18Z</dcterms:modified>
</cp:coreProperties>
</file>