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C10"/>
    <a:srgbClr val="B27E16"/>
    <a:srgbClr val="449137"/>
    <a:srgbClr val="CDE4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0" autoAdjust="0"/>
    <p:restoredTop sz="94660"/>
  </p:normalViewPr>
  <p:slideViewPr>
    <p:cSldViewPr>
      <p:cViewPr>
        <p:scale>
          <a:sx n="68" d="100"/>
          <a:sy n="68" d="100"/>
        </p:scale>
        <p:origin x="-22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4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678D-CC50-476D-B6F4-61ACA90BAC6C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EB54F-2BDE-4F75-BE0B-CD08DAB7EF67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mitrio25/softEngSSC.git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mitrio25/softEngSSC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08293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err="1" smtClean="0">
                <a:solidFill>
                  <a:srgbClr val="825C10"/>
                </a:solidFill>
              </a:rPr>
              <a:t>Anea</a:t>
            </a:r>
            <a:r>
              <a:rPr lang="en-PH" sz="2800" dirty="0" smtClean="0">
                <a:solidFill>
                  <a:srgbClr val="825C10"/>
                </a:solidFill>
              </a:rPr>
              <a:t> </a:t>
            </a:r>
            <a:r>
              <a:rPr lang="en-PH" sz="2800" dirty="0" err="1" smtClean="0">
                <a:solidFill>
                  <a:srgbClr val="825C10"/>
                </a:solidFill>
              </a:rPr>
              <a:t>Roshyl</a:t>
            </a:r>
            <a:r>
              <a:rPr lang="en-PH" sz="2800" dirty="0" smtClean="0">
                <a:solidFill>
                  <a:srgbClr val="825C10"/>
                </a:solidFill>
              </a:rPr>
              <a:t> Santos</a:t>
            </a:r>
          </a:p>
          <a:p>
            <a:r>
              <a:rPr lang="en-PH" sz="2800" dirty="0" smtClean="0">
                <a:solidFill>
                  <a:srgbClr val="825C10"/>
                </a:solidFill>
              </a:rPr>
              <a:t>BSIT – 404a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09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dirty="0" err="1" smtClean="0">
                <a:solidFill>
                  <a:srgbClr val="825C10"/>
                </a:solidFill>
              </a:rPr>
              <a:t>GitHub</a:t>
            </a:r>
            <a:r>
              <a:rPr lang="en-PH" sz="6000" dirty="0" smtClean="0">
                <a:solidFill>
                  <a:srgbClr val="825C10"/>
                </a:solidFill>
              </a:rPr>
              <a:t>: How to Sign Up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77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825C10"/>
                </a:solidFill>
              </a:rPr>
              <a:t>Step 1: </a:t>
            </a:r>
            <a:r>
              <a:rPr lang="en-PH" sz="2800" dirty="0" smtClean="0">
                <a:solidFill>
                  <a:srgbClr val="825C10"/>
                </a:solidFill>
              </a:rPr>
              <a:t>Download Git Bash.</a:t>
            </a:r>
          </a:p>
          <a:p>
            <a:endParaRPr lang="en-PH" sz="2800" dirty="0" smtClean="0">
              <a:solidFill>
                <a:srgbClr val="825C10"/>
              </a:solidFill>
            </a:endParaRPr>
          </a:p>
          <a:p>
            <a:r>
              <a:rPr lang="en-PH" sz="2800" dirty="0" smtClean="0">
                <a:solidFill>
                  <a:srgbClr val="825C10"/>
                </a:solidFill>
              </a:rPr>
              <a:t>Step 2: Open the program.</a:t>
            </a:r>
          </a:p>
          <a:p>
            <a:endParaRPr lang="en-PH" sz="2800" dirty="0" smtClean="0">
              <a:solidFill>
                <a:srgbClr val="825C10"/>
              </a:solidFill>
            </a:endParaRPr>
          </a:p>
          <a:p>
            <a:r>
              <a:rPr lang="en-PH" sz="2800" dirty="0" smtClean="0">
                <a:solidFill>
                  <a:srgbClr val="825C10"/>
                </a:solidFill>
              </a:rPr>
              <a:t>Step 3: Configure your name by typing: </a:t>
            </a:r>
          </a:p>
          <a:p>
            <a:r>
              <a:rPr lang="pt-BR" sz="2800" dirty="0" smtClean="0">
                <a:solidFill>
                  <a:srgbClr val="825C10"/>
                </a:solidFill>
              </a:rPr>
              <a:t>git config --global user.name </a:t>
            </a:r>
            <a:r>
              <a:rPr lang="pt-BR" sz="2800" dirty="0" smtClean="0">
                <a:solidFill>
                  <a:srgbClr val="825C10"/>
                </a:solidFill>
              </a:rPr>
              <a:t>“[insert name here]“</a:t>
            </a:r>
          </a:p>
          <a:p>
            <a:endParaRPr lang="pt-BR" sz="2800" dirty="0" smtClean="0">
              <a:solidFill>
                <a:srgbClr val="825C10"/>
              </a:solidFill>
            </a:endParaRPr>
          </a:p>
          <a:p>
            <a:r>
              <a:rPr lang="pt-BR" sz="2800" dirty="0" smtClean="0">
                <a:solidFill>
                  <a:srgbClr val="825C10"/>
                </a:solidFill>
              </a:rPr>
              <a:t>Step 4: Enter the email that you used to sign up at GitHub by typing:</a:t>
            </a:r>
          </a:p>
          <a:p>
            <a:r>
              <a:rPr lang="en-PH" sz="2800" dirty="0" smtClean="0">
                <a:solidFill>
                  <a:srgbClr val="825C10"/>
                </a:solidFill>
              </a:rPr>
              <a:t>git </a:t>
            </a:r>
            <a:r>
              <a:rPr lang="en-PH" sz="2800" dirty="0" err="1" smtClean="0">
                <a:solidFill>
                  <a:srgbClr val="825C10"/>
                </a:solidFill>
              </a:rPr>
              <a:t>config</a:t>
            </a:r>
            <a:r>
              <a:rPr lang="en-PH" sz="2800" dirty="0" smtClean="0">
                <a:solidFill>
                  <a:srgbClr val="825C10"/>
                </a:solidFill>
              </a:rPr>
              <a:t> --global </a:t>
            </a:r>
            <a:r>
              <a:rPr lang="en-PH" sz="2800" dirty="0" err="1" smtClean="0">
                <a:solidFill>
                  <a:srgbClr val="825C10"/>
                </a:solidFill>
              </a:rPr>
              <a:t>user.email</a:t>
            </a:r>
            <a:r>
              <a:rPr lang="en-PH" sz="2800" dirty="0" smtClean="0">
                <a:solidFill>
                  <a:srgbClr val="825C10"/>
                </a:solidFill>
              </a:rPr>
              <a:t> </a:t>
            </a:r>
            <a:r>
              <a:rPr lang="en-PH" sz="2800" dirty="0" smtClean="0">
                <a:solidFill>
                  <a:srgbClr val="825C10"/>
                </a:solidFill>
              </a:rPr>
              <a:t>“[insert email here]"</a:t>
            </a:r>
            <a:endParaRPr lang="en-PH" sz="2800" dirty="0" smtClean="0">
              <a:solidFill>
                <a:srgbClr val="825C1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7772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825C10"/>
                </a:solidFill>
              </a:rPr>
              <a:t>Step </a:t>
            </a:r>
            <a:r>
              <a:rPr lang="en-PH" sz="2800" dirty="0" smtClean="0">
                <a:solidFill>
                  <a:srgbClr val="825C10"/>
                </a:solidFill>
              </a:rPr>
              <a:t>5: Make a directory by typing:</a:t>
            </a:r>
          </a:p>
          <a:p>
            <a:r>
              <a:rPr lang="en-PH" sz="2800" dirty="0" err="1" smtClean="0">
                <a:solidFill>
                  <a:srgbClr val="825C10"/>
                </a:solidFill>
              </a:rPr>
              <a:t>mkdir</a:t>
            </a:r>
            <a:r>
              <a:rPr lang="en-PH" sz="2800" dirty="0" smtClean="0">
                <a:solidFill>
                  <a:srgbClr val="825C10"/>
                </a:solidFill>
              </a:rPr>
              <a:t> ~/</a:t>
            </a:r>
            <a:r>
              <a:rPr lang="en-PH" sz="2800" dirty="0" err="1" smtClean="0">
                <a:solidFill>
                  <a:srgbClr val="825C10"/>
                </a:solidFill>
              </a:rPr>
              <a:t>softEngSSC</a:t>
            </a:r>
            <a:endParaRPr lang="en-PH" sz="2800" dirty="0" smtClean="0">
              <a:solidFill>
                <a:srgbClr val="825C10"/>
              </a:solidFill>
            </a:endParaRPr>
          </a:p>
          <a:p>
            <a:endParaRPr lang="en-PH" sz="2800" dirty="0" smtClean="0">
              <a:solidFill>
                <a:srgbClr val="825C10"/>
              </a:solidFill>
            </a:endParaRPr>
          </a:p>
          <a:p>
            <a:r>
              <a:rPr lang="en-PH" sz="2800" dirty="0" smtClean="0">
                <a:solidFill>
                  <a:srgbClr val="825C10"/>
                </a:solidFill>
              </a:rPr>
              <a:t>Step 6: Access the directory by typing:</a:t>
            </a:r>
          </a:p>
          <a:p>
            <a:r>
              <a:rPr lang="en-PH" sz="2800" dirty="0" err="1" smtClean="0">
                <a:solidFill>
                  <a:srgbClr val="825C10"/>
                </a:solidFill>
              </a:rPr>
              <a:t>cd</a:t>
            </a:r>
            <a:r>
              <a:rPr lang="en-PH" sz="2800" dirty="0" smtClean="0">
                <a:solidFill>
                  <a:srgbClr val="825C10"/>
                </a:solidFill>
              </a:rPr>
              <a:t> </a:t>
            </a:r>
            <a:r>
              <a:rPr lang="en-PH" sz="2800" dirty="0" smtClean="0">
                <a:solidFill>
                  <a:srgbClr val="825C10"/>
                </a:solidFill>
              </a:rPr>
              <a:t>~/</a:t>
            </a:r>
            <a:r>
              <a:rPr lang="en-PH" sz="2800" dirty="0" err="1" smtClean="0">
                <a:solidFill>
                  <a:srgbClr val="825C10"/>
                </a:solidFill>
              </a:rPr>
              <a:t>softEngSSC</a:t>
            </a:r>
            <a:endParaRPr lang="en-PH" sz="2800" dirty="0" smtClean="0">
              <a:solidFill>
                <a:srgbClr val="825C10"/>
              </a:solidFill>
            </a:endParaRPr>
          </a:p>
          <a:p>
            <a:endParaRPr lang="en-PH" sz="2800" dirty="0" smtClean="0">
              <a:solidFill>
                <a:srgbClr val="825C10"/>
              </a:solidFill>
            </a:endParaRPr>
          </a:p>
          <a:p>
            <a:r>
              <a:rPr lang="en-PH" sz="2800" dirty="0" smtClean="0">
                <a:solidFill>
                  <a:srgbClr val="825C10"/>
                </a:solidFill>
              </a:rPr>
              <a:t>Step 7: Initialize the repository by typing:</a:t>
            </a:r>
          </a:p>
          <a:p>
            <a:r>
              <a:rPr lang="en-PH" sz="2800" dirty="0" smtClean="0">
                <a:solidFill>
                  <a:srgbClr val="825C10"/>
                </a:solidFill>
              </a:rPr>
              <a:t>git init</a:t>
            </a:r>
          </a:p>
          <a:p>
            <a:endParaRPr lang="en-PH" sz="2800" dirty="0" smtClean="0">
              <a:solidFill>
                <a:srgbClr val="825C10"/>
              </a:solidFill>
            </a:endParaRPr>
          </a:p>
          <a:p>
            <a:r>
              <a:rPr lang="en-PH" sz="2800" dirty="0" smtClean="0">
                <a:solidFill>
                  <a:srgbClr val="825C10"/>
                </a:solidFill>
              </a:rPr>
              <a:t>Step 8: Add your file by typing:</a:t>
            </a:r>
          </a:p>
          <a:p>
            <a:r>
              <a:rPr lang="en-PH" sz="2800" dirty="0" smtClean="0">
                <a:solidFill>
                  <a:srgbClr val="825C10"/>
                </a:solidFill>
              </a:rPr>
              <a:t>git add [</a:t>
            </a:r>
            <a:r>
              <a:rPr lang="en-PH" sz="2800" dirty="0" err="1" smtClean="0">
                <a:solidFill>
                  <a:srgbClr val="825C10"/>
                </a:solidFill>
              </a:rPr>
              <a:t>filename.fileextension</a:t>
            </a:r>
            <a:r>
              <a:rPr lang="en-PH" sz="2800" dirty="0" smtClean="0">
                <a:solidFill>
                  <a:srgbClr val="825C10"/>
                </a:solidFill>
              </a:rPr>
              <a:t>]</a:t>
            </a:r>
            <a:endParaRPr lang="en-PH" sz="2800" dirty="0" smtClean="0">
              <a:solidFill>
                <a:srgbClr val="825C1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77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825C10"/>
                </a:solidFill>
              </a:rPr>
              <a:t>Step 9: Type:</a:t>
            </a:r>
          </a:p>
          <a:p>
            <a:r>
              <a:rPr lang="en-PH" sz="2800" dirty="0" smtClean="0">
                <a:solidFill>
                  <a:srgbClr val="825C10"/>
                </a:solidFill>
              </a:rPr>
              <a:t>git remote add origin </a:t>
            </a:r>
            <a:r>
              <a:rPr lang="en-PH" sz="2800" dirty="0" smtClean="0">
                <a:solidFill>
                  <a:srgbClr val="825C10"/>
                </a:solidFill>
                <a:hlinkClick r:id="rId2"/>
              </a:rPr>
              <a:t>https://</a:t>
            </a:r>
            <a:r>
              <a:rPr lang="en-PH" sz="2800" dirty="0" smtClean="0">
                <a:solidFill>
                  <a:srgbClr val="825C10"/>
                </a:solidFill>
                <a:hlinkClick r:id="rId2"/>
              </a:rPr>
              <a:t>github.com/dimitrio25/softEngSSC.git</a:t>
            </a:r>
            <a:endParaRPr lang="en-PH" sz="2800" dirty="0" smtClean="0">
              <a:solidFill>
                <a:srgbClr val="825C10"/>
              </a:solidFill>
            </a:endParaRPr>
          </a:p>
          <a:p>
            <a:endParaRPr lang="en-PH" sz="2800" dirty="0" smtClean="0">
              <a:solidFill>
                <a:srgbClr val="825C10"/>
              </a:solidFill>
            </a:endParaRPr>
          </a:p>
          <a:p>
            <a:r>
              <a:rPr lang="en-PH" sz="2800" dirty="0" smtClean="0">
                <a:solidFill>
                  <a:srgbClr val="825C10"/>
                </a:solidFill>
              </a:rPr>
              <a:t>Step 10: Type:</a:t>
            </a:r>
          </a:p>
          <a:p>
            <a:r>
              <a:rPr lang="en-PH" sz="2800" dirty="0" smtClean="0">
                <a:solidFill>
                  <a:srgbClr val="825C10"/>
                </a:solidFill>
              </a:rPr>
              <a:t>git pull origin master</a:t>
            </a:r>
          </a:p>
          <a:p>
            <a:endParaRPr lang="en-PH" sz="2800" dirty="0" smtClean="0">
              <a:solidFill>
                <a:srgbClr val="825C10"/>
              </a:solidFill>
            </a:endParaRPr>
          </a:p>
          <a:p>
            <a:r>
              <a:rPr lang="en-PH" sz="2800" dirty="0" smtClean="0">
                <a:solidFill>
                  <a:srgbClr val="825C10"/>
                </a:solidFill>
              </a:rPr>
              <a:t>Step 11: Type: </a:t>
            </a:r>
          </a:p>
          <a:p>
            <a:r>
              <a:rPr lang="en-PH" sz="2800" dirty="0" smtClean="0">
                <a:solidFill>
                  <a:srgbClr val="825C10"/>
                </a:solidFill>
              </a:rPr>
              <a:t>git commit -m </a:t>
            </a:r>
            <a:r>
              <a:rPr lang="en-PH" sz="2800" dirty="0" smtClean="0">
                <a:solidFill>
                  <a:srgbClr val="825C10"/>
                </a:solidFill>
              </a:rPr>
              <a:t>‘comment’</a:t>
            </a:r>
            <a:endParaRPr lang="en-PH" sz="2800" dirty="0" smtClean="0">
              <a:solidFill>
                <a:srgbClr val="825C10"/>
              </a:solidFill>
            </a:endParaRPr>
          </a:p>
          <a:p>
            <a:endParaRPr lang="en-PH" sz="2800" dirty="0" smtClean="0">
              <a:solidFill>
                <a:srgbClr val="825C10"/>
              </a:solidFill>
            </a:endParaRPr>
          </a:p>
          <a:p>
            <a:r>
              <a:rPr lang="en-PH" sz="2800" dirty="0" smtClean="0">
                <a:solidFill>
                  <a:srgbClr val="825C10"/>
                </a:solidFill>
              </a:rPr>
              <a:t>Step 12: Type:</a:t>
            </a:r>
          </a:p>
          <a:p>
            <a:r>
              <a:rPr lang="en-PH" sz="2800" dirty="0" smtClean="0">
                <a:solidFill>
                  <a:srgbClr val="825C10"/>
                </a:solidFill>
              </a:rPr>
              <a:t>git push -u origin master</a:t>
            </a:r>
            <a:endParaRPr lang="en-PH" sz="2800" dirty="0" smtClean="0">
              <a:solidFill>
                <a:srgbClr val="825C1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825C10"/>
                </a:solidFill>
              </a:rPr>
              <a:t>Step 13: Enter your username and password when prompted.</a:t>
            </a:r>
          </a:p>
          <a:p>
            <a:endParaRPr lang="en-PH" sz="2800" dirty="0" smtClean="0">
              <a:solidFill>
                <a:srgbClr val="825C10"/>
              </a:solidFill>
            </a:endParaRPr>
          </a:p>
          <a:p>
            <a:r>
              <a:rPr lang="en-PH" sz="2800" dirty="0" smtClean="0">
                <a:solidFill>
                  <a:srgbClr val="825C10"/>
                </a:solidFill>
              </a:rPr>
              <a:t>Step 14: Check the online repository to make sure that your file has been uploaded.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857" r="952" b="11619"/>
          <a:stretch>
            <a:fillRect/>
          </a:stretch>
        </p:blipFill>
        <p:spPr bwMode="auto">
          <a:xfrm>
            <a:off x="424355" y="533400"/>
            <a:ext cx="8338645" cy="4788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6388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825C10"/>
                </a:solidFill>
              </a:rPr>
              <a:t>Step 1: Go to </a:t>
            </a:r>
            <a:r>
              <a:rPr lang="en-PH" sz="2800" dirty="0" smtClean="0">
                <a:solidFill>
                  <a:srgbClr val="825C10"/>
                </a:solidFill>
                <a:hlinkClick r:id="rId3"/>
              </a:rPr>
              <a:t>http://www.github.com</a:t>
            </a:r>
            <a:endParaRPr lang="en-PH" sz="2800" dirty="0" smtClean="0">
              <a:solidFill>
                <a:srgbClr val="825C1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48201" t="5926" r="17724" b="89333"/>
          <a:stretch>
            <a:fillRect/>
          </a:stretch>
        </p:blipFill>
        <p:spPr bwMode="auto">
          <a:xfrm>
            <a:off x="152400" y="2590800"/>
            <a:ext cx="876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36576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825C10"/>
                </a:solidFill>
              </a:rPr>
              <a:t>Step 2: Click the ‘Sign up’ button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6667" t="6095" r="27143" b="13143"/>
          <a:stretch>
            <a:fillRect/>
          </a:stretch>
        </p:blipFill>
        <p:spPr bwMode="auto">
          <a:xfrm>
            <a:off x="304800" y="381000"/>
            <a:ext cx="557841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19800" y="2362200"/>
            <a:ext cx="777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825C10"/>
                </a:solidFill>
              </a:rPr>
              <a:t>Step 3:</a:t>
            </a:r>
          </a:p>
          <a:p>
            <a:r>
              <a:rPr lang="en-PH" sz="2800" dirty="0" smtClean="0">
                <a:solidFill>
                  <a:srgbClr val="825C10"/>
                </a:solidFill>
              </a:rPr>
              <a:t>Fill up the form and</a:t>
            </a:r>
          </a:p>
          <a:p>
            <a:r>
              <a:rPr lang="en-PH" sz="2800" dirty="0">
                <a:solidFill>
                  <a:srgbClr val="825C10"/>
                </a:solidFill>
              </a:rPr>
              <a:t>c</a:t>
            </a:r>
            <a:r>
              <a:rPr lang="en-PH" sz="2800" dirty="0" smtClean="0">
                <a:solidFill>
                  <a:srgbClr val="825C10"/>
                </a:solidFill>
              </a:rPr>
              <a:t>lick ‘Create an</a:t>
            </a:r>
          </a:p>
          <a:p>
            <a:r>
              <a:rPr lang="en-PH" sz="2800" dirty="0" smtClean="0">
                <a:solidFill>
                  <a:srgbClr val="825C10"/>
                </a:solidFill>
              </a:rPr>
              <a:t>account’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6190" t="12190" r="27143" b="13905"/>
          <a:stretch>
            <a:fillRect/>
          </a:stretch>
        </p:blipFill>
        <p:spPr bwMode="auto">
          <a:xfrm>
            <a:off x="3128127" y="533400"/>
            <a:ext cx="5861115" cy="580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6200" y="1828800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825C10"/>
                </a:solidFill>
              </a:rPr>
              <a:t>Step 4:</a:t>
            </a:r>
          </a:p>
          <a:p>
            <a:r>
              <a:rPr lang="en-PH" sz="2800" dirty="0" smtClean="0">
                <a:solidFill>
                  <a:srgbClr val="825C10"/>
                </a:solidFill>
              </a:rPr>
              <a:t>Select the plan that</a:t>
            </a:r>
          </a:p>
          <a:p>
            <a:r>
              <a:rPr lang="en-PH" sz="2800" dirty="0">
                <a:solidFill>
                  <a:srgbClr val="825C10"/>
                </a:solidFill>
              </a:rPr>
              <a:t>y</a:t>
            </a:r>
            <a:r>
              <a:rPr lang="en-PH" sz="2800" dirty="0" smtClean="0">
                <a:solidFill>
                  <a:srgbClr val="825C10"/>
                </a:solidFill>
              </a:rPr>
              <a:t>ou want by clicking</a:t>
            </a:r>
          </a:p>
          <a:p>
            <a:r>
              <a:rPr lang="en-PH" sz="2800" dirty="0" smtClean="0">
                <a:solidFill>
                  <a:srgbClr val="825C10"/>
                </a:solidFill>
              </a:rPr>
              <a:t>the ‘Choose’ button</a:t>
            </a:r>
          </a:p>
          <a:p>
            <a:endParaRPr lang="en-PH" sz="2800" dirty="0">
              <a:solidFill>
                <a:srgbClr val="825C10"/>
              </a:solidFill>
            </a:endParaRPr>
          </a:p>
          <a:p>
            <a:r>
              <a:rPr lang="en-PH" sz="2800" dirty="0" smtClean="0">
                <a:solidFill>
                  <a:srgbClr val="825C10"/>
                </a:solidFill>
              </a:rPr>
              <a:t>Click</a:t>
            </a:r>
            <a:r>
              <a:rPr lang="en-PH" sz="2800" dirty="0">
                <a:solidFill>
                  <a:srgbClr val="825C10"/>
                </a:solidFill>
              </a:rPr>
              <a:t> </a:t>
            </a:r>
            <a:r>
              <a:rPr lang="en-PH" sz="2800" dirty="0" smtClean="0">
                <a:solidFill>
                  <a:srgbClr val="825C10"/>
                </a:solidFill>
              </a:rPr>
              <a:t>‘Finish sign up’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0000" t="6095" r="19048" b="22286"/>
          <a:stretch>
            <a:fillRect/>
          </a:stretch>
        </p:blipFill>
        <p:spPr bwMode="auto">
          <a:xfrm>
            <a:off x="1143000" y="228600"/>
            <a:ext cx="6934200" cy="509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90600" y="5320605"/>
            <a:ext cx="77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825C10"/>
                </a:solidFill>
              </a:rPr>
              <a:t>Step 5:</a:t>
            </a:r>
            <a:r>
              <a:rPr lang="en-PH" sz="2800" dirty="0">
                <a:solidFill>
                  <a:srgbClr val="825C10"/>
                </a:solidFill>
              </a:rPr>
              <a:t> </a:t>
            </a:r>
            <a:r>
              <a:rPr lang="en-PH" sz="2800" dirty="0" smtClean="0">
                <a:solidFill>
                  <a:srgbClr val="825C10"/>
                </a:solidFill>
              </a:rPr>
              <a:t>This is the page that will appear after you sign up. You can use the guides in order for you to properly use </a:t>
            </a:r>
            <a:r>
              <a:rPr lang="en-PH" sz="2800" dirty="0" err="1" smtClean="0">
                <a:solidFill>
                  <a:srgbClr val="825C10"/>
                </a:solidFill>
              </a:rPr>
              <a:t>GitHub</a:t>
            </a:r>
            <a:r>
              <a:rPr lang="en-PH" sz="2800" dirty="0">
                <a:solidFill>
                  <a:srgbClr val="825C10"/>
                </a:solidFill>
              </a:rPr>
              <a:t>.</a:t>
            </a:r>
            <a:endParaRPr lang="en-PH" sz="2800" dirty="0" smtClean="0">
              <a:solidFill>
                <a:srgbClr val="825C1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857" r="19048" b="45905"/>
          <a:stretch>
            <a:fillRect/>
          </a:stretch>
        </p:blipFill>
        <p:spPr bwMode="auto">
          <a:xfrm>
            <a:off x="381000" y="685800"/>
            <a:ext cx="8534400" cy="369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4485144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825C10"/>
                </a:solidFill>
              </a:rPr>
              <a:t>Step 6: If there is a repository that you want to check out, type its URL in your browser’s address bar and you will be directed to its page. In this example, we visited </a:t>
            </a:r>
            <a:r>
              <a:rPr lang="en-PH" sz="2800" dirty="0" smtClean="0">
                <a:solidFill>
                  <a:srgbClr val="825C10"/>
                </a:solidFill>
                <a:hlinkClick r:id="rId3"/>
              </a:rPr>
              <a:t>https://github.com/dimitrio25/softEngSSC</a:t>
            </a:r>
            <a:endParaRPr lang="en-PH" sz="2800" dirty="0" smtClean="0">
              <a:solidFill>
                <a:srgbClr val="825C10"/>
              </a:solidFill>
            </a:endParaRPr>
          </a:p>
          <a:p>
            <a:endParaRPr lang="en-PH" sz="2800" dirty="0" smtClean="0">
              <a:solidFill>
                <a:srgbClr val="825C1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20000" t="10667" r="14762" b="44381"/>
          <a:stretch>
            <a:fillRect/>
          </a:stretch>
        </p:blipFill>
        <p:spPr bwMode="auto">
          <a:xfrm>
            <a:off x="228600" y="685800"/>
            <a:ext cx="8689383" cy="374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200" y="4724400"/>
            <a:ext cx="777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825C10"/>
                </a:solidFill>
              </a:rPr>
              <a:t>Step 7: Click the ‘Watch’ button. From the Notifications dropdown menu, select the way you want to be notified about the repository’s activities.</a:t>
            </a:r>
          </a:p>
          <a:p>
            <a:endParaRPr lang="en-PH" sz="2800" dirty="0" smtClean="0">
              <a:solidFill>
                <a:srgbClr val="825C1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9812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dirty="0" err="1" smtClean="0">
                <a:solidFill>
                  <a:srgbClr val="825C10"/>
                </a:solidFill>
              </a:rPr>
              <a:t>GitHub</a:t>
            </a:r>
            <a:r>
              <a:rPr lang="en-PH" sz="6000" dirty="0" smtClean="0">
                <a:solidFill>
                  <a:srgbClr val="825C10"/>
                </a:solidFill>
              </a:rPr>
              <a:t>: </a:t>
            </a:r>
            <a:r>
              <a:rPr lang="en-PH" sz="6000" dirty="0" smtClean="0">
                <a:solidFill>
                  <a:srgbClr val="825C10"/>
                </a:solidFill>
              </a:rPr>
              <a:t>How to upload a file</a:t>
            </a:r>
            <a:endParaRPr lang="en-PH" sz="6000" dirty="0" smtClean="0">
              <a:solidFill>
                <a:srgbClr val="825C1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353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cybernook</dc:creator>
  <cp:lastModifiedBy>cybernook</cp:lastModifiedBy>
  <cp:revision>11</cp:revision>
  <dcterms:created xsi:type="dcterms:W3CDTF">2015-09-04T23:57:58Z</dcterms:created>
  <dcterms:modified xsi:type="dcterms:W3CDTF">2015-09-12T00:03:15Z</dcterms:modified>
</cp:coreProperties>
</file>