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F5E231-E488-4142-A25C-D7651A00D46C}">
  <a:tblStyle styleId="{D4F5E231-E488-4142-A25C-D7651A00D4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111e7d89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111e7d89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111e7d89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111e7d89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111e7d89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111e7d89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111e7d89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111e7d89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11e7d89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11e7d89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111e7d89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111e7d89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111e7d89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111e7d89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we were </a:t>
            </a:r>
            <a:r>
              <a:rPr lang="en"/>
              <a:t>merging</a:t>
            </a:r>
            <a:r>
              <a:rPr lang="en"/>
              <a:t> multiple datasets we had a lot of nulls in the final dataframe we created.Nine of  our columns pertaining to hospital beds were each missing 703 values. To avoid adding any </a:t>
            </a:r>
            <a:r>
              <a:rPr lang="en"/>
              <a:t>extra</a:t>
            </a:r>
            <a:r>
              <a:rPr lang="en"/>
              <a:t> bias to the data I decided to omit these columns from the knn model.  The best performing KNN model had a .783 accuracy . This was </a:t>
            </a:r>
            <a:r>
              <a:rPr lang="en"/>
              <a:t>achieved</a:t>
            </a:r>
            <a:r>
              <a:rPr lang="en"/>
              <a:t> by using 37 of our features. I did attempt to further reduce the </a:t>
            </a:r>
            <a:r>
              <a:rPr lang="en"/>
              <a:t>features</a:t>
            </a:r>
            <a:r>
              <a:rPr lang="en"/>
              <a:t> used down to 27 but this caused a drop in accuracy.  Although the KNN and Logistic model performed similarly we </a:t>
            </a:r>
            <a:r>
              <a:rPr lang="en"/>
              <a:t>believe</a:t>
            </a:r>
            <a:r>
              <a:rPr lang="en"/>
              <a:t> the Logistic model is the better choice as it’s more easily interpreted.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111e7d89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111e7d89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111e7d8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111e7d8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11e7d89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111e7d89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11e7d89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111e7d89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111e7d89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111e7d89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111e7d89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111e7d89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111e7d89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111e7d89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111e7d89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111e7d89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11e7d89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11e7d89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111e7d89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111e7d89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5: Covid Death Rate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Dimitrios Vlahos, Douglas Hundley, Jake Ritmire, Juan Vega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85575" y="1976000"/>
            <a:ext cx="2008800" cy="29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“Red” Counties &gt;50% of voters voting for Trump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“Blue” Counties &gt;50% of voters voting for Biden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Red county deaths/100k: 333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Blue county deaths/100k: 259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700" y="488475"/>
            <a:ext cx="6982537" cy="46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425"/>
            <a:ext cx="4429324" cy="295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650" y="1853850"/>
            <a:ext cx="4379350" cy="291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122575" y="1982650"/>
            <a:ext cx="18387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Counties with more than 50% of population identified as minorities are almost exclusively democrat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% of minority residents increases, we see number of deaths/100k increase </a:t>
            </a:r>
            <a:r>
              <a:rPr lang="en"/>
              <a:t>slightly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075" y="495850"/>
            <a:ext cx="6971493" cy="46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7650" y="1902000"/>
            <a:ext cx="7688700" cy="27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Covid Data - CDC and New York Times Covid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County Demographic Data - US Census Bureau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Unemployment Data - Bureau of Labor Statistics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Election Data - 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Hospital Capacity - Health Data.gov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COVID cases surveillance from the Center for Disease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Ultimately compiled a dataset containing 3,133 observations of 54 counties.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Target variable made sense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PCA to slim down data that we used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Resulted in a precision score measuring how likely the model would be able to predict to the 75th percentile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Cursory</a:t>
            </a:r>
            <a:r>
              <a:rPr lang="en" sz="1400"/>
              <a:t> testing brought better scores than a regression model, stuck with classification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Counties above 75th percentile was the focus, categorized as ‘high need’ for COVID relief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</a:t>
            </a:r>
            <a:r>
              <a:rPr lang="en" sz="1400"/>
              <a:t>Iterative</a:t>
            </a:r>
            <a:r>
              <a:rPr lang="en" sz="1400"/>
              <a:t> Imputing  to fill in missing data; 700+ missing hospital capacity data for counties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5 </a:t>
            </a:r>
            <a:r>
              <a:rPr b="1" lang="en" sz="1400"/>
              <a:t>principle</a:t>
            </a:r>
            <a:r>
              <a:rPr b="1" lang="en" sz="1400"/>
              <a:t> components</a:t>
            </a:r>
            <a:r>
              <a:rPr lang="en" sz="1400"/>
              <a:t> made up about  </a:t>
            </a:r>
            <a:r>
              <a:rPr b="1" lang="en" sz="1400"/>
              <a:t>70%</a:t>
            </a:r>
            <a:r>
              <a:rPr lang="en" sz="1400"/>
              <a:t> of the models predictive power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Baseline Score:</a:t>
            </a:r>
            <a:r>
              <a:rPr b="1" lang="en" sz="1400"/>
              <a:t> 74.9%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Modeling Score: </a:t>
            </a:r>
            <a:r>
              <a:rPr b="1" lang="en" sz="1400"/>
              <a:t>77.5%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Modeling w/ PCA Score: </a:t>
            </a:r>
            <a:r>
              <a:rPr b="1" lang="en" sz="1400"/>
              <a:t>76%  +/- 3%</a:t>
            </a:r>
            <a:endParaRPr b="1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had many nulls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scoring model had .783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is the better way to go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611375" y="1960800"/>
            <a:ext cx="4015500" cy="29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Decided to move forward with the Logistic Regression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Concluded model would not be </a:t>
            </a:r>
            <a:r>
              <a:rPr lang="en" sz="1400"/>
              <a:t>strong</a:t>
            </a:r>
            <a:r>
              <a:rPr lang="en" sz="1400"/>
              <a:t> enough to predict target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Recommendations: 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visualizations and exploratory analysis from data variables and resulting model </a:t>
            </a:r>
            <a:r>
              <a:rPr lang="en" sz="1400"/>
              <a:t>coefficients</a:t>
            </a:r>
            <a:endParaRPr sz="1400"/>
          </a:p>
        </p:txBody>
      </p:sp>
      <p:sp>
        <p:nvSpPr>
          <p:cNvPr id="196" name="Google Shape;196;p2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7" name="Google Shape;197;p29"/>
          <p:cNvGraphicFramePr/>
          <p:nvPr/>
        </p:nvGraphicFramePr>
        <p:xfrm>
          <a:off x="4690075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{D4F5E231-E488-4142-A25C-D7651A00D46C}</a:tableStyleId>
              </a:tblPr>
              <a:tblGrid>
                <a:gridCol w="1422625"/>
                <a:gridCol w="1274900"/>
                <a:gridCol w="130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Short Desc.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Exponentiated Value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land_area_sqmi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land area of county in square miles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6.883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population_desity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pop. / Area Per sq. mile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3.787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cases_per_10k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 of cases per 10k people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1.898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biden_votes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 of votes for Biden during election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1.769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med_cases_per_100k_change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Median of new cases per 100k people in 7 days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1.533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Future Analysis/Next Steps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29450" y="2103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Collection of data needs to be over a greater window of time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Analyze a cross-section data (the most recent month of data)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time-series methods to exploit the longitudinal nature of the data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uniform </a:t>
            </a:r>
            <a:r>
              <a:rPr lang="en" sz="1400"/>
              <a:t>methods</a:t>
            </a:r>
            <a:r>
              <a:rPr lang="en" sz="1400"/>
              <a:t> on what data is collected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 model performance based on the data provider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New York Times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CDC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9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26925"/>
            <a:ext cx="7688700" cy="3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the first case of COVID-19 was diagnosed in January 2020,  the pandemic has created multiple public health challenges across the U.S. The number of COVID-19 cases has grown very fast between 12/20 and 12/21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850" y="2258125"/>
            <a:ext cx="6162299" cy="26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43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365200"/>
            <a:ext cx="76887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 of deaths from COVID-19 per capita per 100,000 population also increased significantly in this time period, reaching the highest peak in 12/20 and slowing down as vaccines started become available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5" y="2278000"/>
            <a:ext cx="3959449" cy="19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78000"/>
            <a:ext cx="3959450" cy="20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52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399475"/>
            <a:ext cx="7688700" cy="29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the importance of COVID-19 to the overall </a:t>
            </a:r>
            <a:r>
              <a:rPr lang="en"/>
              <a:t>health of the U.S., the goal of this analysis is to identify counties that have the greatest need for COVID-19 relief as measured by the median number of deaths per capita per 100,000 population between 2020 and 2021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Exploratory data analysis will be used to identify the regions where these counties are located and their characteristics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and K-nearest neighbors models will be used to predict whether a county has a median death rate above the 75th percentile of all U.S. counties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475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66"/>
              <a:t>Share of the adult population that is fully vaccinated and death rate</a:t>
            </a:r>
            <a:endParaRPr sz="1266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200" y="1409475"/>
            <a:ext cx="4525150" cy="32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88100" y="1886400"/>
            <a:ext cx="33261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Using the latest data of COVID-19 case surveillance from the CDC from December 2021, there appears to be a moderate negative and linear correlation between the percentage of the adult population (18+) that is fully vaccinated and the death rate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88275" y="50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 rate and social vulnerability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711"/>
              <a:t>(Based on data from December, 2021)</a:t>
            </a:r>
            <a:endParaRPr b="0" i="1" sz="1711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825" y="1575650"/>
            <a:ext cx="5115125" cy="325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09825" y="1575650"/>
            <a:ext cx="3504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Social Vulnerability Index (SVI) from the CDC is a measure of a community’s resilience to natural disasters and disease outbreak based on socioeconomic factors such as poverty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SVI category A implies the lowest level of social vulnerability and category D the greatest level of  social vulnerability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It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appears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that counties with greater levels of social vulnerability tends to have higher death rates, pointing to the need to support economically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vulnerable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communities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55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 distribution of the death rate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075" y="1378450"/>
            <a:ext cx="6107924" cy="33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258075" y="1378450"/>
            <a:ext cx="2778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 counties have a disproportionately higher median death rate compared to other counties between 2020 and 2021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Counties in states like Arizona, Texas, Georgia, and Florida tend to be among the counties with the highest death rates per capita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Counties with highest death rates are concentrated mostly around the southern United States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22600" y="1901250"/>
            <a:ext cx="1875600" cy="26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linear relationship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Indicates that population is a strong predictor of number of cases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25" y="503225"/>
            <a:ext cx="6960438" cy="46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89200" y="1853850"/>
            <a:ext cx="1720200" cy="27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linear relationship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variation than there was with number of cases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950" y="508175"/>
            <a:ext cx="6952988" cy="46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