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B9AB0-EA45-4171-B4D8-BC01CDAD20E9}" v="77" dt="2024-01-10T16:49:34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os Tikvinas" userId="f6467ce40a6698ec" providerId="LiveId" clId="{394B9AB0-EA45-4171-B4D8-BC01CDAD20E9}"/>
    <pc:docChg chg="undo redo custSel addSld modSld">
      <pc:chgData name="Dimitrios Tikvinas" userId="f6467ce40a6698ec" providerId="LiveId" clId="{394B9AB0-EA45-4171-B4D8-BC01CDAD20E9}" dt="2024-01-10T16:51:04.549" v="2934" actId="1076"/>
      <pc:docMkLst>
        <pc:docMk/>
      </pc:docMkLst>
      <pc:sldChg chg="modSp mod">
        <pc:chgData name="Dimitrios Tikvinas" userId="f6467ce40a6698ec" providerId="LiveId" clId="{394B9AB0-EA45-4171-B4D8-BC01CDAD20E9}" dt="2024-01-10T16:18:17.781" v="1755"/>
        <pc:sldMkLst>
          <pc:docMk/>
          <pc:sldMk cId="2339164221" sldId="258"/>
        </pc:sldMkLst>
        <pc:spChg chg="mod">
          <ac:chgData name="Dimitrios Tikvinas" userId="f6467ce40a6698ec" providerId="LiveId" clId="{394B9AB0-EA45-4171-B4D8-BC01CDAD20E9}" dt="2024-01-10T16:18:17.781" v="1755"/>
          <ac:spMkLst>
            <pc:docMk/>
            <pc:sldMk cId="2339164221" sldId="258"/>
            <ac:spMk id="3" creationId="{4EF161EF-6E0D-F5F6-C105-BCFB8C9BEC9B}"/>
          </ac:spMkLst>
        </pc:spChg>
      </pc:sldChg>
      <pc:sldChg chg="addSp modSp new mod">
        <pc:chgData name="Dimitrios Tikvinas" userId="f6467ce40a6698ec" providerId="LiveId" clId="{394B9AB0-EA45-4171-B4D8-BC01CDAD20E9}" dt="2024-01-10T16:18:13.470" v="1753"/>
        <pc:sldMkLst>
          <pc:docMk/>
          <pc:sldMk cId="866274125" sldId="262"/>
        </pc:sldMkLst>
        <pc:spChg chg="add mod">
          <ac:chgData name="Dimitrios Tikvinas" userId="f6467ce40a6698ec" providerId="LiveId" clId="{394B9AB0-EA45-4171-B4D8-BC01CDAD20E9}" dt="2024-01-10T16:18:13.470" v="1753"/>
          <ac:spMkLst>
            <pc:docMk/>
            <pc:sldMk cId="866274125" sldId="262"/>
            <ac:spMk id="2" creationId="{B8E4A84F-7CA7-6B51-51A4-00B1CABDE9C3}"/>
          </ac:spMkLst>
        </pc:spChg>
      </pc:sldChg>
      <pc:sldChg chg="addSp delSp modSp new mod">
        <pc:chgData name="Dimitrios Tikvinas" userId="f6467ce40a6698ec" providerId="LiveId" clId="{394B9AB0-EA45-4171-B4D8-BC01CDAD20E9}" dt="2024-01-10T14:52:23.469" v="1326" actId="113"/>
        <pc:sldMkLst>
          <pc:docMk/>
          <pc:sldMk cId="783882803" sldId="263"/>
        </pc:sldMkLst>
        <pc:spChg chg="add mod">
          <ac:chgData name="Dimitrios Tikvinas" userId="f6467ce40a6698ec" providerId="LiveId" clId="{394B9AB0-EA45-4171-B4D8-BC01CDAD20E9}" dt="2024-01-10T14:49:47.075" v="1283" actId="115"/>
          <ac:spMkLst>
            <pc:docMk/>
            <pc:sldMk cId="783882803" sldId="263"/>
            <ac:spMk id="2" creationId="{8B0FC2EE-63C6-C756-1656-B8C6375C0756}"/>
          </ac:spMkLst>
        </pc:spChg>
        <pc:spChg chg="add del">
          <ac:chgData name="Dimitrios Tikvinas" userId="f6467ce40a6698ec" providerId="LiveId" clId="{394B9AB0-EA45-4171-B4D8-BC01CDAD20E9}" dt="2024-01-10T10:07:50.147" v="496" actId="478"/>
          <ac:spMkLst>
            <pc:docMk/>
            <pc:sldMk cId="783882803" sldId="263"/>
            <ac:spMk id="3" creationId="{B553A8F5-E2ED-2B14-9FBF-3D419FC44D93}"/>
          </ac:spMkLst>
        </pc:spChg>
        <pc:spChg chg="add mod">
          <ac:chgData name="Dimitrios Tikvinas" userId="f6467ce40a6698ec" providerId="LiveId" clId="{394B9AB0-EA45-4171-B4D8-BC01CDAD20E9}" dt="2024-01-10T14:50:09.737" v="1288" actId="115"/>
          <ac:spMkLst>
            <pc:docMk/>
            <pc:sldMk cId="783882803" sldId="263"/>
            <ac:spMk id="4" creationId="{1A0BB97D-5613-BC1C-1F2D-09FBD75579D1}"/>
          </ac:spMkLst>
        </pc:spChg>
        <pc:spChg chg="add mod">
          <ac:chgData name="Dimitrios Tikvinas" userId="f6467ce40a6698ec" providerId="LiveId" clId="{394B9AB0-EA45-4171-B4D8-BC01CDAD20E9}" dt="2024-01-10T14:50:12.804" v="1289" actId="115"/>
          <ac:spMkLst>
            <pc:docMk/>
            <pc:sldMk cId="783882803" sldId="263"/>
            <ac:spMk id="5" creationId="{E18F67E7-B52D-2C8A-76F6-DD013FCF74DD}"/>
          </ac:spMkLst>
        </pc:spChg>
        <pc:spChg chg="add mod">
          <ac:chgData name="Dimitrios Tikvinas" userId="f6467ce40a6698ec" providerId="LiveId" clId="{394B9AB0-EA45-4171-B4D8-BC01CDAD20E9}" dt="2024-01-10T14:42:11.166" v="1166" actId="208"/>
          <ac:spMkLst>
            <pc:docMk/>
            <pc:sldMk cId="783882803" sldId="263"/>
            <ac:spMk id="6" creationId="{3E173BAA-A65B-5480-BDFD-06B512EF77E8}"/>
          </ac:spMkLst>
        </pc:spChg>
        <pc:spChg chg="add del mod">
          <ac:chgData name="Dimitrios Tikvinas" userId="f6467ce40a6698ec" providerId="LiveId" clId="{394B9AB0-EA45-4171-B4D8-BC01CDAD20E9}" dt="2024-01-10T10:19:45.073" v="917" actId="478"/>
          <ac:spMkLst>
            <pc:docMk/>
            <pc:sldMk cId="783882803" sldId="263"/>
            <ac:spMk id="7" creationId="{0DF3F74E-2F52-B006-BC5A-1E8553013EF0}"/>
          </ac:spMkLst>
        </pc:spChg>
        <pc:spChg chg="add del mod">
          <ac:chgData name="Dimitrios Tikvinas" userId="f6467ce40a6698ec" providerId="LiveId" clId="{394B9AB0-EA45-4171-B4D8-BC01CDAD20E9}" dt="2024-01-10T10:19:44.540" v="916" actId="478"/>
          <ac:spMkLst>
            <pc:docMk/>
            <pc:sldMk cId="783882803" sldId="263"/>
            <ac:spMk id="8" creationId="{24F38676-B380-D1CE-F8E5-286115BA0EFB}"/>
          </ac:spMkLst>
        </pc:spChg>
        <pc:spChg chg="add del mod">
          <ac:chgData name="Dimitrios Tikvinas" userId="f6467ce40a6698ec" providerId="LiveId" clId="{394B9AB0-EA45-4171-B4D8-BC01CDAD20E9}" dt="2024-01-10T10:19:43.940" v="915" actId="478"/>
          <ac:spMkLst>
            <pc:docMk/>
            <pc:sldMk cId="783882803" sldId="263"/>
            <ac:spMk id="9" creationId="{C85E2729-40D1-0534-182F-D69980BBC1A3}"/>
          </ac:spMkLst>
        </pc:spChg>
        <pc:spChg chg="add mod">
          <ac:chgData name="Dimitrios Tikvinas" userId="f6467ce40a6698ec" providerId="LiveId" clId="{394B9AB0-EA45-4171-B4D8-BC01CDAD20E9}" dt="2024-01-10T14:50:15.788" v="1290" actId="115"/>
          <ac:spMkLst>
            <pc:docMk/>
            <pc:sldMk cId="783882803" sldId="263"/>
            <ac:spMk id="10" creationId="{FE402DE2-6297-C819-6C50-E750F05EA940}"/>
          </ac:spMkLst>
        </pc:spChg>
        <pc:spChg chg="add del mod">
          <ac:chgData name="Dimitrios Tikvinas" userId="f6467ce40a6698ec" providerId="LiveId" clId="{394B9AB0-EA45-4171-B4D8-BC01CDAD20E9}" dt="2024-01-10T10:19:35.950" v="910" actId="478"/>
          <ac:spMkLst>
            <pc:docMk/>
            <pc:sldMk cId="783882803" sldId="263"/>
            <ac:spMk id="11" creationId="{9F9F7D66-566E-6B0F-920B-2A45C1F7645F}"/>
          </ac:spMkLst>
        </pc:spChg>
        <pc:spChg chg="add mod">
          <ac:chgData name="Dimitrios Tikvinas" userId="f6467ce40a6698ec" providerId="LiveId" clId="{394B9AB0-EA45-4171-B4D8-BC01CDAD20E9}" dt="2024-01-10T14:46:57.842" v="1224" actId="20577"/>
          <ac:spMkLst>
            <pc:docMk/>
            <pc:sldMk cId="783882803" sldId="263"/>
            <ac:spMk id="12" creationId="{A18BE65C-C95D-5614-A412-9B1873994335}"/>
          </ac:spMkLst>
        </pc:spChg>
        <pc:spChg chg="add del mod">
          <ac:chgData name="Dimitrios Tikvinas" userId="f6467ce40a6698ec" providerId="LiveId" clId="{394B9AB0-EA45-4171-B4D8-BC01CDAD20E9}" dt="2024-01-10T10:19:35.950" v="910" actId="478"/>
          <ac:spMkLst>
            <pc:docMk/>
            <pc:sldMk cId="783882803" sldId="263"/>
            <ac:spMk id="12" creationId="{E53B83C2-67AC-1B3A-8966-FBB7488DDF8F}"/>
          </ac:spMkLst>
        </pc:spChg>
        <pc:spChg chg="add mod">
          <ac:chgData name="Dimitrios Tikvinas" userId="f6467ce40a6698ec" providerId="LiveId" clId="{394B9AB0-EA45-4171-B4D8-BC01CDAD20E9}" dt="2024-01-10T14:47:07.559" v="1232" actId="20577"/>
          <ac:spMkLst>
            <pc:docMk/>
            <pc:sldMk cId="783882803" sldId="263"/>
            <ac:spMk id="13" creationId="{B540A2AB-99C7-5085-C3DC-8F2DA4B3B9BA}"/>
          </ac:spMkLst>
        </pc:spChg>
        <pc:spChg chg="add del mod">
          <ac:chgData name="Dimitrios Tikvinas" userId="f6467ce40a6698ec" providerId="LiveId" clId="{394B9AB0-EA45-4171-B4D8-BC01CDAD20E9}" dt="2024-01-10T10:19:35.950" v="910" actId="478"/>
          <ac:spMkLst>
            <pc:docMk/>
            <pc:sldMk cId="783882803" sldId="263"/>
            <ac:spMk id="13" creationId="{C234D037-DAF4-3BDA-264E-ED28F2761769}"/>
          </ac:spMkLst>
        </pc:spChg>
        <pc:spChg chg="add del mod">
          <ac:chgData name="Dimitrios Tikvinas" userId="f6467ce40a6698ec" providerId="LiveId" clId="{394B9AB0-EA45-4171-B4D8-BC01CDAD20E9}" dt="2024-01-10T10:19:35.950" v="910" actId="478"/>
          <ac:spMkLst>
            <pc:docMk/>
            <pc:sldMk cId="783882803" sldId="263"/>
            <ac:spMk id="14" creationId="{2C18D9D1-525C-3370-D28E-C56283EBED0B}"/>
          </ac:spMkLst>
        </pc:spChg>
        <pc:spChg chg="add mod">
          <ac:chgData name="Dimitrios Tikvinas" userId="f6467ce40a6698ec" providerId="LiveId" clId="{394B9AB0-EA45-4171-B4D8-BC01CDAD20E9}" dt="2024-01-10T14:47:30.041" v="1241" actId="14100"/>
          <ac:spMkLst>
            <pc:docMk/>
            <pc:sldMk cId="783882803" sldId="263"/>
            <ac:spMk id="14" creationId="{37D513FE-A37F-A4F3-B5F9-3B5AE8D12821}"/>
          </ac:spMkLst>
        </pc:spChg>
        <pc:spChg chg="add del mod">
          <ac:chgData name="Dimitrios Tikvinas" userId="f6467ce40a6698ec" providerId="LiveId" clId="{394B9AB0-EA45-4171-B4D8-BC01CDAD20E9}" dt="2024-01-10T14:47:40.637" v="1243" actId="478"/>
          <ac:spMkLst>
            <pc:docMk/>
            <pc:sldMk cId="783882803" sldId="263"/>
            <ac:spMk id="15" creationId="{40E06242-AA97-63BA-26F9-BCF53CB0E2D9}"/>
          </ac:spMkLst>
        </pc:spChg>
        <pc:spChg chg="add del mod">
          <ac:chgData name="Dimitrios Tikvinas" userId="f6467ce40a6698ec" providerId="LiveId" clId="{394B9AB0-EA45-4171-B4D8-BC01CDAD20E9}" dt="2024-01-10T10:19:35.950" v="910" actId="478"/>
          <ac:spMkLst>
            <pc:docMk/>
            <pc:sldMk cId="783882803" sldId="263"/>
            <ac:spMk id="15" creationId="{FED37B89-766A-F100-2E72-BDE4726BC2DB}"/>
          </ac:spMkLst>
        </pc:spChg>
        <pc:spChg chg="add mod">
          <ac:chgData name="Dimitrios Tikvinas" userId="f6467ce40a6698ec" providerId="LiveId" clId="{394B9AB0-EA45-4171-B4D8-BC01CDAD20E9}" dt="2024-01-10T14:48:58.398" v="1262" actId="20577"/>
          <ac:spMkLst>
            <pc:docMk/>
            <pc:sldMk cId="783882803" sldId="263"/>
            <ac:spMk id="16" creationId="{573CDA64-DBFF-C067-08BC-CFED990C627A}"/>
          </ac:spMkLst>
        </pc:spChg>
        <pc:spChg chg="add del mod">
          <ac:chgData name="Dimitrios Tikvinas" userId="f6467ce40a6698ec" providerId="LiveId" clId="{394B9AB0-EA45-4171-B4D8-BC01CDAD20E9}" dt="2024-01-10T10:19:43.107" v="914" actId="478"/>
          <ac:spMkLst>
            <pc:docMk/>
            <pc:sldMk cId="783882803" sldId="263"/>
            <ac:spMk id="16" creationId="{64CCE1C2-B999-6620-454C-0771E5D0106C}"/>
          </ac:spMkLst>
        </pc:spChg>
        <pc:spChg chg="add mod">
          <ac:chgData name="Dimitrios Tikvinas" userId="f6467ce40a6698ec" providerId="LiveId" clId="{394B9AB0-EA45-4171-B4D8-BC01CDAD20E9}" dt="2024-01-10T14:49:10.841" v="1273" actId="20577"/>
          <ac:spMkLst>
            <pc:docMk/>
            <pc:sldMk cId="783882803" sldId="263"/>
            <ac:spMk id="17" creationId="{10456349-4B73-77FE-844D-DBAE05F6071B}"/>
          </ac:spMkLst>
        </pc:spChg>
        <pc:spChg chg="add del mod">
          <ac:chgData name="Dimitrios Tikvinas" userId="f6467ce40a6698ec" providerId="LiveId" clId="{394B9AB0-EA45-4171-B4D8-BC01CDAD20E9}" dt="2024-01-10T10:19:38.509" v="911" actId="478"/>
          <ac:spMkLst>
            <pc:docMk/>
            <pc:sldMk cId="783882803" sldId="263"/>
            <ac:spMk id="17" creationId="{EE9A10B9-9212-1982-B6ED-DA6F67A03EAF}"/>
          </ac:spMkLst>
        </pc:spChg>
        <pc:spChg chg="add mod">
          <ac:chgData name="Dimitrios Tikvinas" userId="f6467ce40a6698ec" providerId="LiveId" clId="{394B9AB0-EA45-4171-B4D8-BC01CDAD20E9}" dt="2024-01-10T14:49:24.666" v="1279" actId="20577"/>
          <ac:spMkLst>
            <pc:docMk/>
            <pc:sldMk cId="783882803" sldId="263"/>
            <ac:spMk id="18" creationId="{174F6ACE-92E2-3DA9-C97D-CFCA0C9B3724}"/>
          </ac:spMkLst>
        </pc:spChg>
        <pc:spChg chg="add del mod">
          <ac:chgData name="Dimitrios Tikvinas" userId="f6467ce40a6698ec" providerId="LiveId" clId="{394B9AB0-EA45-4171-B4D8-BC01CDAD20E9}" dt="2024-01-10T10:19:39.574" v="912" actId="478"/>
          <ac:spMkLst>
            <pc:docMk/>
            <pc:sldMk cId="783882803" sldId="263"/>
            <ac:spMk id="18" creationId="{BE36C8CA-5FA2-621B-7BCE-1AB183796876}"/>
          </ac:spMkLst>
        </pc:spChg>
        <pc:spChg chg="add del mod">
          <ac:chgData name="Dimitrios Tikvinas" userId="f6467ce40a6698ec" providerId="LiveId" clId="{394B9AB0-EA45-4171-B4D8-BC01CDAD20E9}" dt="2024-01-10T10:19:42.567" v="913" actId="478"/>
          <ac:spMkLst>
            <pc:docMk/>
            <pc:sldMk cId="783882803" sldId="263"/>
            <ac:spMk id="19" creationId="{83829EC2-E12D-F5C8-9D89-39EAD5734633}"/>
          </ac:spMkLst>
        </pc:spChg>
        <pc:spChg chg="add mod">
          <ac:chgData name="Dimitrios Tikvinas" userId="f6467ce40a6698ec" providerId="LiveId" clId="{394B9AB0-EA45-4171-B4D8-BC01CDAD20E9}" dt="2024-01-10T10:32:35.408" v="1127" actId="1076"/>
          <ac:spMkLst>
            <pc:docMk/>
            <pc:sldMk cId="783882803" sldId="263"/>
            <ac:spMk id="20" creationId="{1F587E6D-1DEA-3DA7-B495-DBCC5FDF772F}"/>
          </ac:spMkLst>
        </pc:spChg>
        <pc:spChg chg="add mod">
          <ac:chgData name="Dimitrios Tikvinas" userId="f6467ce40a6698ec" providerId="LiveId" clId="{394B9AB0-EA45-4171-B4D8-BC01CDAD20E9}" dt="2024-01-10T10:15:03.749" v="788" actId="1076"/>
          <ac:spMkLst>
            <pc:docMk/>
            <pc:sldMk cId="783882803" sldId="263"/>
            <ac:spMk id="21" creationId="{36968F04-51FB-C5BB-A1D6-EC51725DA8F8}"/>
          </ac:spMkLst>
        </pc:spChg>
        <pc:spChg chg="add mod">
          <ac:chgData name="Dimitrios Tikvinas" userId="f6467ce40a6698ec" providerId="LiveId" clId="{394B9AB0-EA45-4171-B4D8-BC01CDAD20E9}" dt="2024-01-10T10:19:48.828" v="918" actId="1076"/>
          <ac:spMkLst>
            <pc:docMk/>
            <pc:sldMk cId="783882803" sldId="263"/>
            <ac:spMk id="25" creationId="{D6D01F7C-ED3B-87AB-B22F-F432225D653C}"/>
          </ac:spMkLst>
        </pc:spChg>
        <pc:spChg chg="add mod">
          <ac:chgData name="Dimitrios Tikvinas" userId="f6467ce40a6698ec" providerId="LiveId" clId="{394B9AB0-EA45-4171-B4D8-BC01CDAD20E9}" dt="2024-01-10T10:31:14.984" v="1113" actId="1076"/>
          <ac:spMkLst>
            <pc:docMk/>
            <pc:sldMk cId="783882803" sldId="263"/>
            <ac:spMk id="26" creationId="{63C08DF5-A11E-D051-F8AD-2BC9D15CD473}"/>
          </ac:spMkLst>
        </pc:spChg>
        <pc:spChg chg="add mod">
          <ac:chgData name="Dimitrios Tikvinas" userId="f6467ce40a6698ec" providerId="LiveId" clId="{394B9AB0-EA45-4171-B4D8-BC01CDAD20E9}" dt="2024-01-10T10:19:52.173" v="919" actId="1076"/>
          <ac:spMkLst>
            <pc:docMk/>
            <pc:sldMk cId="783882803" sldId="263"/>
            <ac:spMk id="28" creationId="{42CED688-8A57-886B-5103-A1C430EFED02}"/>
          </ac:spMkLst>
        </pc:spChg>
        <pc:spChg chg="add mod">
          <ac:chgData name="Dimitrios Tikvinas" userId="f6467ce40a6698ec" providerId="LiveId" clId="{394B9AB0-EA45-4171-B4D8-BC01CDAD20E9}" dt="2024-01-10T10:23:31.216" v="965" actId="113"/>
          <ac:spMkLst>
            <pc:docMk/>
            <pc:sldMk cId="783882803" sldId="263"/>
            <ac:spMk id="29" creationId="{7EE45960-8AA2-1F78-A6C4-989B373295FF}"/>
          </ac:spMkLst>
        </pc:spChg>
        <pc:spChg chg="add mod">
          <ac:chgData name="Dimitrios Tikvinas" userId="f6467ce40a6698ec" providerId="LiveId" clId="{394B9AB0-EA45-4171-B4D8-BC01CDAD20E9}" dt="2024-01-10T10:23:23.517" v="963" actId="113"/>
          <ac:spMkLst>
            <pc:docMk/>
            <pc:sldMk cId="783882803" sldId="263"/>
            <ac:spMk id="30" creationId="{DE01CC27-1EC5-17BE-2B7E-180605BFB49C}"/>
          </ac:spMkLst>
        </pc:spChg>
        <pc:spChg chg="add mod">
          <ac:chgData name="Dimitrios Tikvinas" userId="f6467ce40a6698ec" providerId="LiveId" clId="{394B9AB0-EA45-4171-B4D8-BC01CDAD20E9}" dt="2024-01-10T10:20:39.788" v="939" actId="1076"/>
          <ac:spMkLst>
            <pc:docMk/>
            <pc:sldMk cId="783882803" sldId="263"/>
            <ac:spMk id="32" creationId="{10CF1A7B-1016-D50D-D0FA-E54740AA5886}"/>
          </ac:spMkLst>
        </pc:spChg>
        <pc:spChg chg="add mod">
          <ac:chgData name="Dimitrios Tikvinas" userId="f6467ce40a6698ec" providerId="LiveId" clId="{394B9AB0-EA45-4171-B4D8-BC01CDAD20E9}" dt="2024-01-10T14:52:23.469" v="1326" actId="113"/>
          <ac:spMkLst>
            <pc:docMk/>
            <pc:sldMk cId="783882803" sldId="263"/>
            <ac:spMk id="33" creationId="{8A8E38C8-A184-0424-B798-6FEB887656D8}"/>
          </ac:spMkLst>
        </pc:spChg>
        <pc:spChg chg="add mod">
          <ac:chgData name="Dimitrios Tikvinas" userId="f6467ce40a6698ec" providerId="LiveId" clId="{394B9AB0-EA45-4171-B4D8-BC01CDAD20E9}" dt="2024-01-10T10:29:47.320" v="1100" actId="1076"/>
          <ac:spMkLst>
            <pc:docMk/>
            <pc:sldMk cId="783882803" sldId="263"/>
            <ac:spMk id="51" creationId="{6236D5EC-57C0-E420-1F30-B626B9CC8052}"/>
          </ac:spMkLst>
        </pc:spChg>
        <pc:spChg chg="add mod">
          <ac:chgData name="Dimitrios Tikvinas" userId="f6467ce40a6698ec" providerId="LiveId" clId="{394B9AB0-EA45-4171-B4D8-BC01CDAD20E9}" dt="2024-01-10T10:24:31.081" v="981" actId="113"/>
          <ac:spMkLst>
            <pc:docMk/>
            <pc:sldMk cId="783882803" sldId="263"/>
            <ac:spMk id="53" creationId="{33318A2D-D5AB-86A4-4954-D2A02A4F8A56}"/>
          </ac:spMkLst>
        </pc:spChg>
        <pc:spChg chg="add mod">
          <ac:chgData name="Dimitrios Tikvinas" userId="f6467ce40a6698ec" providerId="LiveId" clId="{394B9AB0-EA45-4171-B4D8-BC01CDAD20E9}" dt="2024-01-10T14:50:30.392" v="1291" actId="115"/>
          <ac:spMkLst>
            <pc:docMk/>
            <pc:sldMk cId="783882803" sldId="263"/>
            <ac:spMk id="57" creationId="{5AC51D03-9044-BBDF-CE25-4E6573F00986}"/>
          </ac:spMkLst>
        </pc:spChg>
        <pc:spChg chg="add del mod">
          <ac:chgData name="Dimitrios Tikvinas" userId="f6467ce40a6698ec" providerId="LiveId" clId="{394B9AB0-EA45-4171-B4D8-BC01CDAD20E9}" dt="2024-01-10T10:27:00.409" v="1020" actId="478"/>
          <ac:spMkLst>
            <pc:docMk/>
            <pc:sldMk cId="783882803" sldId="263"/>
            <ac:spMk id="58" creationId="{04FE4748-5C6F-2E39-FACC-BBBEB8245451}"/>
          </ac:spMkLst>
        </pc:spChg>
        <pc:spChg chg="add del mod">
          <ac:chgData name="Dimitrios Tikvinas" userId="f6467ce40a6698ec" providerId="LiveId" clId="{394B9AB0-EA45-4171-B4D8-BC01CDAD20E9}" dt="2024-01-10T10:27:01.510" v="1021" actId="478"/>
          <ac:spMkLst>
            <pc:docMk/>
            <pc:sldMk cId="783882803" sldId="263"/>
            <ac:spMk id="59" creationId="{DBD02E10-97C8-C6F5-DD65-115945F2A6BE}"/>
          </ac:spMkLst>
        </pc:spChg>
        <pc:spChg chg="add mod">
          <ac:chgData name="Dimitrios Tikvinas" userId="f6467ce40a6698ec" providerId="LiveId" clId="{394B9AB0-EA45-4171-B4D8-BC01CDAD20E9}" dt="2024-01-10T14:50:54.281" v="1295" actId="113"/>
          <ac:spMkLst>
            <pc:docMk/>
            <pc:sldMk cId="783882803" sldId="263"/>
            <ac:spMk id="60" creationId="{A918F95F-7F17-709F-69AA-A716EE93A0E8}"/>
          </ac:spMkLst>
        </pc:spChg>
        <pc:spChg chg="add mod">
          <ac:chgData name="Dimitrios Tikvinas" userId="f6467ce40a6698ec" providerId="LiveId" clId="{394B9AB0-EA45-4171-B4D8-BC01CDAD20E9}" dt="2024-01-10T14:50:32.743" v="1292" actId="115"/>
          <ac:spMkLst>
            <pc:docMk/>
            <pc:sldMk cId="783882803" sldId="263"/>
            <ac:spMk id="61" creationId="{74314C8C-BF42-6944-B1FE-1EC128491864}"/>
          </ac:spMkLst>
        </pc:spChg>
        <pc:spChg chg="add mod">
          <ac:chgData name="Dimitrios Tikvinas" userId="f6467ce40a6698ec" providerId="LiveId" clId="{394B9AB0-EA45-4171-B4D8-BC01CDAD20E9}" dt="2024-01-10T10:32:10.100" v="1120" actId="1076"/>
          <ac:spMkLst>
            <pc:docMk/>
            <pc:sldMk cId="783882803" sldId="263"/>
            <ac:spMk id="75" creationId="{43767194-6563-CCAB-B960-83FDEC470EA7}"/>
          </ac:spMkLst>
        </pc:spChg>
        <pc:spChg chg="add mod">
          <ac:chgData name="Dimitrios Tikvinas" userId="f6467ce40a6698ec" providerId="LiveId" clId="{394B9AB0-EA45-4171-B4D8-BC01CDAD20E9}" dt="2024-01-10T10:33:06.480" v="1160" actId="1076"/>
          <ac:spMkLst>
            <pc:docMk/>
            <pc:sldMk cId="783882803" sldId="263"/>
            <ac:spMk id="76" creationId="{0081BB71-133E-56F0-4382-E51AC9B72312}"/>
          </ac:spMkLst>
        </pc:spChg>
        <pc:cxnChg chg="add mod">
          <ac:chgData name="Dimitrios Tikvinas" userId="f6467ce40a6698ec" providerId="LiveId" clId="{394B9AB0-EA45-4171-B4D8-BC01CDAD20E9}" dt="2024-01-10T14:43:37.162" v="1176" actId="14100"/>
          <ac:cxnSpMkLst>
            <pc:docMk/>
            <pc:sldMk cId="783882803" sldId="263"/>
            <ac:cxnSpMk id="3" creationId="{B06BFBAA-038D-B853-82B0-C1FD77CF5941}"/>
          </ac:cxnSpMkLst>
        </pc:cxnChg>
        <pc:cxnChg chg="add mod">
          <ac:chgData name="Dimitrios Tikvinas" userId="f6467ce40a6698ec" providerId="LiveId" clId="{394B9AB0-EA45-4171-B4D8-BC01CDAD20E9}" dt="2024-01-10T14:51:41.080" v="1298" actId="14100"/>
          <ac:cxnSpMkLst>
            <pc:docMk/>
            <pc:sldMk cId="783882803" sldId="263"/>
            <ac:cxnSpMk id="7" creationId="{66F64B57-3D59-AF2F-FBA5-8BBD11DC24AF}"/>
          </ac:cxnSpMkLst>
        </pc:cxnChg>
        <pc:cxnChg chg="add mod">
          <ac:chgData name="Dimitrios Tikvinas" userId="f6467ce40a6698ec" providerId="LiveId" clId="{394B9AB0-EA45-4171-B4D8-BC01CDAD20E9}" dt="2024-01-10T14:43:41.273" v="1177" actId="14100"/>
          <ac:cxnSpMkLst>
            <pc:docMk/>
            <pc:sldMk cId="783882803" sldId="263"/>
            <ac:cxnSpMk id="8" creationId="{16747EB6-F88C-646A-CE93-2E7CE57E3C3E}"/>
          </ac:cxnSpMkLst>
        </pc:cxnChg>
        <pc:cxnChg chg="add mod">
          <ac:chgData name="Dimitrios Tikvinas" userId="f6467ce40a6698ec" providerId="LiveId" clId="{394B9AB0-EA45-4171-B4D8-BC01CDAD20E9}" dt="2024-01-10T10:32:27.250" v="1123" actId="1076"/>
          <ac:cxnSpMkLst>
            <pc:docMk/>
            <pc:sldMk cId="783882803" sldId="263"/>
            <ac:cxnSpMk id="23" creationId="{AAD0F711-9444-EDB1-2AFD-17DE334EBE3F}"/>
          </ac:cxnSpMkLst>
        </pc:cxnChg>
        <pc:cxnChg chg="add mod">
          <ac:chgData name="Dimitrios Tikvinas" userId="f6467ce40a6698ec" providerId="LiveId" clId="{394B9AB0-EA45-4171-B4D8-BC01CDAD20E9}" dt="2024-01-10T10:29:20.125" v="1096" actId="14100"/>
          <ac:cxnSpMkLst>
            <pc:docMk/>
            <pc:sldMk cId="783882803" sldId="263"/>
            <ac:cxnSpMk id="27" creationId="{AC5A5CB0-CDAF-D8DD-B9E2-CC46D1326292}"/>
          </ac:cxnSpMkLst>
        </pc:cxnChg>
        <pc:cxnChg chg="add mod">
          <ac:chgData name="Dimitrios Tikvinas" userId="f6467ce40a6698ec" providerId="LiveId" clId="{394B9AB0-EA45-4171-B4D8-BC01CDAD20E9}" dt="2024-01-10T14:44:29.456" v="1179" actId="1582"/>
          <ac:cxnSpMkLst>
            <pc:docMk/>
            <pc:sldMk cId="783882803" sldId="263"/>
            <ac:cxnSpMk id="31" creationId="{57C0C03D-9D0F-A2E3-4D1A-876E45747891}"/>
          </ac:cxnSpMkLst>
        </pc:cxnChg>
        <pc:cxnChg chg="add del mod">
          <ac:chgData name="Dimitrios Tikvinas" userId="f6467ce40a6698ec" providerId="LiveId" clId="{394B9AB0-EA45-4171-B4D8-BC01CDAD20E9}" dt="2024-01-10T10:21:33.104" v="952" actId="478"/>
          <ac:cxnSpMkLst>
            <pc:docMk/>
            <pc:sldMk cId="783882803" sldId="263"/>
            <ac:cxnSpMk id="34" creationId="{F4905449-77D7-5DE4-6965-84709F3F060F}"/>
          </ac:cxnSpMkLst>
        </pc:cxnChg>
        <pc:cxnChg chg="add del mod">
          <ac:chgData name="Dimitrios Tikvinas" userId="f6467ce40a6698ec" providerId="LiveId" clId="{394B9AB0-EA45-4171-B4D8-BC01CDAD20E9}" dt="2024-01-10T10:21:56.788" v="955" actId="478"/>
          <ac:cxnSpMkLst>
            <pc:docMk/>
            <pc:sldMk cId="783882803" sldId="263"/>
            <ac:cxnSpMk id="39" creationId="{F23D6FB1-0BC4-6C8D-662A-65766B0A55D9}"/>
          </ac:cxnSpMkLst>
        </pc:cxnChg>
        <pc:cxnChg chg="add mod">
          <ac:chgData name="Dimitrios Tikvinas" userId="f6467ce40a6698ec" providerId="LiveId" clId="{394B9AB0-EA45-4171-B4D8-BC01CDAD20E9}" dt="2024-01-10T10:32:27.250" v="1123" actId="1076"/>
          <ac:cxnSpMkLst>
            <pc:docMk/>
            <pc:sldMk cId="783882803" sldId="263"/>
            <ac:cxnSpMk id="41" creationId="{827921B8-B33E-DF24-E576-3849780FB866}"/>
          </ac:cxnSpMkLst>
        </pc:cxnChg>
        <pc:cxnChg chg="add del">
          <ac:chgData name="Dimitrios Tikvinas" userId="f6467ce40a6698ec" providerId="LiveId" clId="{394B9AB0-EA45-4171-B4D8-BC01CDAD20E9}" dt="2024-01-10T10:22:26.452" v="958" actId="478"/>
          <ac:cxnSpMkLst>
            <pc:docMk/>
            <pc:sldMk cId="783882803" sldId="263"/>
            <ac:cxnSpMk id="43" creationId="{B3B498E8-549B-54E6-54CE-F6D6AE1DFAD8}"/>
          </ac:cxnSpMkLst>
        </pc:cxnChg>
        <pc:cxnChg chg="add mod">
          <ac:chgData name="Dimitrios Tikvinas" userId="f6467ce40a6698ec" providerId="LiveId" clId="{394B9AB0-EA45-4171-B4D8-BC01CDAD20E9}" dt="2024-01-10T10:22:48.001" v="960" actId="14100"/>
          <ac:cxnSpMkLst>
            <pc:docMk/>
            <pc:sldMk cId="783882803" sldId="263"/>
            <ac:cxnSpMk id="45" creationId="{E7D2C8DB-A06F-7785-1114-B4D963679AB3}"/>
          </ac:cxnSpMkLst>
        </pc:cxnChg>
        <pc:cxnChg chg="add mod">
          <ac:chgData name="Dimitrios Tikvinas" userId="f6467ce40a6698ec" providerId="LiveId" clId="{394B9AB0-EA45-4171-B4D8-BC01CDAD20E9}" dt="2024-01-10T14:44:22.551" v="1178" actId="1582"/>
          <ac:cxnSpMkLst>
            <pc:docMk/>
            <pc:sldMk cId="783882803" sldId="263"/>
            <ac:cxnSpMk id="48" creationId="{87C8CFB2-D0B8-02B9-7BCC-25D973B6588E}"/>
          </ac:cxnSpMkLst>
        </pc:cxnChg>
        <pc:cxnChg chg="add">
          <ac:chgData name="Dimitrios Tikvinas" userId="f6467ce40a6698ec" providerId="LiveId" clId="{394B9AB0-EA45-4171-B4D8-BC01CDAD20E9}" dt="2024-01-10T10:23:09.587" v="962" actId="11529"/>
          <ac:cxnSpMkLst>
            <pc:docMk/>
            <pc:sldMk cId="783882803" sldId="263"/>
            <ac:cxnSpMk id="50" creationId="{E2A61AD3-7A02-B9AB-B39E-9A86CE80B894}"/>
          </ac:cxnSpMkLst>
        </pc:cxnChg>
        <pc:cxnChg chg="add mod">
          <ac:chgData name="Dimitrios Tikvinas" userId="f6467ce40a6698ec" providerId="LiveId" clId="{394B9AB0-EA45-4171-B4D8-BC01CDAD20E9}" dt="2024-01-10T10:29:32.455" v="1098" actId="14100"/>
          <ac:cxnSpMkLst>
            <pc:docMk/>
            <pc:sldMk cId="783882803" sldId="263"/>
            <ac:cxnSpMk id="52" creationId="{81EDBECE-FC4D-6D40-2969-76A2F1F2A32B}"/>
          </ac:cxnSpMkLst>
        </pc:cxnChg>
        <pc:cxnChg chg="add del">
          <ac:chgData name="Dimitrios Tikvinas" userId="f6467ce40a6698ec" providerId="LiveId" clId="{394B9AB0-EA45-4171-B4D8-BC01CDAD20E9}" dt="2024-01-10T10:25:15.579" v="985" actId="478"/>
          <ac:cxnSpMkLst>
            <pc:docMk/>
            <pc:sldMk cId="783882803" sldId="263"/>
            <ac:cxnSpMk id="56" creationId="{F58EF79A-E373-DCA6-CFF6-6F1EA2F66607}"/>
          </ac:cxnSpMkLst>
        </pc:cxnChg>
        <pc:cxnChg chg="add mod">
          <ac:chgData name="Dimitrios Tikvinas" userId="f6467ce40a6698ec" providerId="LiveId" clId="{394B9AB0-EA45-4171-B4D8-BC01CDAD20E9}" dt="2024-01-10T10:31:04.852" v="1111" actId="1076"/>
          <ac:cxnSpMkLst>
            <pc:docMk/>
            <pc:sldMk cId="783882803" sldId="263"/>
            <ac:cxnSpMk id="67" creationId="{4C7704AE-7E4A-6C65-4D3D-0E7D2059F896}"/>
          </ac:cxnSpMkLst>
        </pc:cxnChg>
        <pc:cxnChg chg="add del mod">
          <ac:chgData name="Dimitrios Tikvinas" userId="f6467ce40a6698ec" providerId="LiveId" clId="{394B9AB0-EA45-4171-B4D8-BC01CDAD20E9}" dt="2024-01-10T10:31:37.342" v="1116" actId="478"/>
          <ac:cxnSpMkLst>
            <pc:docMk/>
            <pc:sldMk cId="783882803" sldId="263"/>
            <ac:cxnSpMk id="69" creationId="{C4A17BB7-F67B-8956-1881-B8D6A0209A42}"/>
          </ac:cxnSpMkLst>
        </pc:cxnChg>
        <pc:cxnChg chg="add mod">
          <ac:chgData name="Dimitrios Tikvinas" userId="f6467ce40a6698ec" providerId="LiveId" clId="{394B9AB0-EA45-4171-B4D8-BC01CDAD20E9}" dt="2024-01-10T14:44:36.676" v="1180" actId="1582"/>
          <ac:cxnSpMkLst>
            <pc:docMk/>
            <pc:sldMk cId="783882803" sldId="263"/>
            <ac:cxnSpMk id="72" creationId="{9AFD346C-87CA-F765-0E75-5348BCE27118}"/>
          </ac:cxnSpMkLst>
        </pc:cxnChg>
        <pc:cxnChg chg="add">
          <ac:chgData name="Dimitrios Tikvinas" userId="f6467ce40a6698ec" providerId="LiveId" clId="{394B9AB0-EA45-4171-B4D8-BC01CDAD20E9}" dt="2024-01-10T10:31:54.183" v="1118" actId="11529"/>
          <ac:cxnSpMkLst>
            <pc:docMk/>
            <pc:sldMk cId="783882803" sldId="263"/>
            <ac:cxnSpMk id="74" creationId="{B653792F-8D65-E915-B3EB-8B4050B89D8B}"/>
          </ac:cxnSpMkLst>
        </pc:cxnChg>
      </pc:sldChg>
      <pc:sldChg chg="addSp modSp new mod">
        <pc:chgData name="Dimitrios Tikvinas" userId="f6467ce40a6698ec" providerId="LiveId" clId="{394B9AB0-EA45-4171-B4D8-BC01CDAD20E9}" dt="2024-01-10T16:21:13.108" v="1879" actId="1076"/>
        <pc:sldMkLst>
          <pc:docMk/>
          <pc:sldMk cId="3172639171" sldId="264"/>
        </pc:sldMkLst>
        <pc:spChg chg="add mod">
          <ac:chgData name="Dimitrios Tikvinas" userId="f6467ce40a6698ec" providerId="LiveId" clId="{394B9AB0-EA45-4171-B4D8-BC01CDAD20E9}" dt="2024-01-10T16:21:13.108" v="1879" actId="1076"/>
          <ac:spMkLst>
            <pc:docMk/>
            <pc:sldMk cId="3172639171" sldId="264"/>
            <ac:spMk id="3" creationId="{206E384B-1695-8F74-41B7-BBEAE6A80575}"/>
          </ac:spMkLst>
        </pc:spChg>
      </pc:sldChg>
      <pc:sldChg chg="addSp delSp modSp new mod">
        <pc:chgData name="Dimitrios Tikvinas" userId="f6467ce40a6698ec" providerId="LiveId" clId="{394B9AB0-EA45-4171-B4D8-BC01CDAD20E9}" dt="2024-01-10T16:51:04.549" v="2934" actId="1076"/>
        <pc:sldMkLst>
          <pc:docMk/>
          <pc:sldMk cId="3439262024" sldId="265"/>
        </pc:sldMkLst>
        <pc:spChg chg="add mod">
          <ac:chgData name="Dimitrios Tikvinas" userId="f6467ce40a6698ec" providerId="LiveId" clId="{394B9AB0-EA45-4171-B4D8-BC01CDAD20E9}" dt="2024-01-10T16:34:22.814" v="2292" actId="20577"/>
          <ac:spMkLst>
            <pc:docMk/>
            <pc:sldMk cId="3439262024" sldId="265"/>
            <ac:spMk id="5" creationId="{BADF56E7-EC38-87AE-0648-C7C92EE43A60}"/>
          </ac:spMkLst>
        </pc:spChg>
        <pc:spChg chg="add mod">
          <ac:chgData name="Dimitrios Tikvinas" userId="f6467ce40a6698ec" providerId="LiveId" clId="{394B9AB0-EA45-4171-B4D8-BC01CDAD20E9}" dt="2024-01-10T16:27:06.873" v="2074" actId="1076"/>
          <ac:spMkLst>
            <pc:docMk/>
            <pc:sldMk cId="3439262024" sldId="265"/>
            <ac:spMk id="6" creationId="{0312E1D1-D472-ED6E-1BCF-2389F6B47520}"/>
          </ac:spMkLst>
        </pc:spChg>
        <pc:spChg chg="add mod">
          <ac:chgData name="Dimitrios Tikvinas" userId="f6467ce40a6698ec" providerId="LiveId" clId="{394B9AB0-EA45-4171-B4D8-BC01CDAD20E9}" dt="2024-01-10T16:24:02.107" v="1924" actId="1076"/>
          <ac:spMkLst>
            <pc:docMk/>
            <pc:sldMk cId="3439262024" sldId="265"/>
            <ac:spMk id="7" creationId="{6A56E299-43B4-93EE-0CA1-B7E9D5DF8464}"/>
          </ac:spMkLst>
        </pc:spChg>
        <pc:spChg chg="add del mod">
          <ac:chgData name="Dimitrios Tikvinas" userId="f6467ce40a6698ec" providerId="LiveId" clId="{394B9AB0-EA45-4171-B4D8-BC01CDAD20E9}" dt="2024-01-10T16:24:20.035" v="1930"/>
          <ac:spMkLst>
            <pc:docMk/>
            <pc:sldMk cId="3439262024" sldId="265"/>
            <ac:spMk id="8" creationId="{FC12ABCD-05CD-0A5F-AC81-12D5BF01461B}"/>
          </ac:spMkLst>
        </pc:spChg>
        <pc:spChg chg="add mod">
          <ac:chgData name="Dimitrios Tikvinas" userId="f6467ce40a6698ec" providerId="LiveId" clId="{394B9AB0-EA45-4171-B4D8-BC01CDAD20E9}" dt="2024-01-10T16:27:54.264" v="2082" actId="113"/>
          <ac:spMkLst>
            <pc:docMk/>
            <pc:sldMk cId="3439262024" sldId="265"/>
            <ac:spMk id="9" creationId="{2B218CF5-BB61-9DB2-A764-F32E6D2EAF6C}"/>
          </ac:spMkLst>
        </pc:spChg>
        <pc:spChg chg="add mod">
          <ac:chgData name="Dimitrios Tikvinas" userId="f6467ce40a6698ec" providerId="LiveId" clId="{394B9AB0-EA45-4171-B4D8-BC01CDAD20E9}" dt="2024-01-10T16:27:58.371" v="2083" actId="113"/>
          <ac:spMkLst>
            <pc:docMk/>
            <pc:sldMk cId="3439262024" sldId="265"/>
            <ac:spMk id="10" creationId="{26450FB8-3345-7E8B-E895-CCD2E977EEAC}"/>
          </ac:spMkLst>
        </pc:spChg>
        <pc:spChg chg="add mod">
          <ac:chgData name="Dimitrios Tikvinas" userId="f6467ce40a6698ec" providerId="LiveId" clId="{394B9AB0-EA45-4171-B4D8-BC01CDAD20E9}" dt="2024-01-10T16:32:17.866" v="2212" actId="20577"/>
          <ac:spMkLst>
            <pc:docMk/>
            <pc:sldMk cId="3439262024" sldId="265"/>
            <ac:spMk id="15" creationId="{8481B5C6-8491-6F43-2745-77719E60F7B8}"/>
          </ac:spMkLst>
        </pc:spChg>
        <pc:spChg chg="add mod">
          <ac:chgData name="Dimitrios Tikvinas" userId="f6467ce40a6698ec" providerId="LiveId" clId="{394B9AB0-EA45-4171-B4D8-BC01CDAD20E9}" dt="2024-01-10T16:34:35.781" v="2315" actId="20577"/>
          <ac:spMkLst>
            <pc:docMk/>
            <pc:sldMk cId="3439262024" sldId="265"/>
            <ac:spMk id="16" creationId="{4018DE49-6248-03B1-E990-B44229FDB237}"/>
          </ac:spMkLst>
        </pc:spChg>
        <pc:spChg chg="add mod">
          <ac:chgData name="Dimitrios Tikvinas" userId="f6467ce40a6698ec" providerId="LiveId" clId="{394B9AB0-EA45-4171-B4D8-BC01CDAD20E9}" dt="2024-01-10T16:34:02.372" v="2289" actId="1076"/>
          <ac:spMkLst>
            <pc:docMk/>
            <pc:sldMk cId="3439262024" sldId="265"/>
            <ac:spMk id="17" creationId="{F1C4C425-F3EA-2037-6E8B-05C6CED3F6D9}"/>
          </ac:spMkLst>
        </pc:spChg>
        <pc:spChg chg="add mod">
          <ac:chgData name="Dimitrios Tikvinas" userId="f6467ce40a6698ec" providerId="LiveId" clId="{394B9AB0-EA45-4171-B4D8-BC01CDAD20E9}" dt="2024-01-10T16:34:05.605" v="2290" actId="1076"/>
          <ac:spMkLst>
            <pc:docMk/>
            <pc:sldMk cId="3439262024" sldId="265"/>
            <ac:spMk id="18" creationId="{1128531F-3958-5901-7C3E-CD0CADB061D7}"/>
          </ac:spMkLst>
        </pc:spChg>
        <pc:spChg chg="add mod">
          <ac:chgData name="Dimitrios Tikvinas" userId="f6467ce40a6698ec" providerId="LiveId" clId="{394B9AB0-EA45-4171-B4D8-BC01CDAD20E9}" dt="2024-01-10T16:35:40.044" v="2369" actId="1076"/>
          <ac:spMkLst>
            <pc:docMk/>
            <pc:sldMk cId="3439262024" sldId="265"/>
            <ac:spMk id="19" creationId="{E2CFE8E5-50EE-ED04-60BA-BCE24F90D4EF}"/>
          </ac:spMkLst>
        </pc:spChg>
        <pc:spChg chg="add mod">
          <ac:chgData name="Dimitrios Tikvinas" userId="f6467ce40a6698ec" providerId="LiveId" clId="{394B9AB0-EA45-4171-B4D8-BC01CDAD20E9}" dt="2024-01-10T16:35:36.724" v="2368" actId="1076"/>
          <ac:spMkLst>
            <pc:docMk/>
            <pc:sldMk cId="3439262024" sldId="265"/>
            <ac:spMk id="20" creationId="{C1904BCA-5AF9-ACE9-9E0C-F11D885AA985}"/>
          </ac:spMkLst>
        </pc:spChg>
        <pc:spChg chg="add mod">
          <ac:chgData name="Dimitrios Tikvinas" userId="f6467ce40a6698ec" providerId="LiveId" clId="{394B9AB0-EA45-4171-B4D8-BC01CDAD20E9}" dt="2024-01-10T16:36:21.457" v="2383" actId="20577"/>
          <ac:spMkLst>
            <pc:docMk/>
            <pc:sldMk cId="3439262024" sldId="265"/>
            <ac:spMk id="23" creationId="{7E58993B-D409-8ACD-6B1E-1E4A7C5F7F5E}"/>
          </ac:spMkLst>
        </pc:spChg>
        <pc:spChg chg="add mod">
          <ac:chgData name="Dimitrios Tikvinas" userId="f6467ce40a6698ec" providerId="LiveId" clId="{394B9AB0-EA45-4171-B4D8-BC01CDAD20E9}" dt="2024-01-10T16:36:28.574" v="2391" actId="20577"/>
          <ac:spMkLst>
            <pc:docMk/>
            <pc:sldMk cId="3439262024" sldId="265"/>
            <ac:spMk id="24" creationId="{C06615CA-6A5E-7711-0AA7-8844B82ED7D8}"/>
          </ac:spMkLst>
        </pc:spChg>
        <pc:spChg chg="add mod">
          <ac:chgData name="Dimitrios Tikvinas" userId="f6467ce40a6698ec" providerId="LiveId" clId="{394B9AB0-EA45-4171-B4D8-BC01CDAD20E9}" dt="2024-01-10T16:38:53.174" v="2499" actId="20577"/>
          <ac:spMkLst>
            <pc:docMk/>
            <pc:sldMk cId="3439262024" sldId="265"/>
            <ac:spMk id="25" creationId="{EE9E60BE-520E-3F47-8FAB-7F1B3F099E3A}"/>
          </ac:spMkLst>
        </pc:spChg>
        <pc:spChg chg="add mod">
          <ac:chgData name="Dimitrios Tikvinas" userId="f6467ce40a6698ec" providerId="LiveId" clId="{394B9AB0-EA45-4171-B4D8-BC01CDAD20E9}" dt="2024-01-10T16:41:53.382" v="2519" actId="1076"/>
          <ac:spMkLst>
            <pc:docMk/>
            <pc:sldMk cId="3439262024" sldId="265"/>
            <ac:spMk id="26" creationId="{536D3884-79B5-16B5-8A71-DCA295566075}"/>
          </ac:spMkLst>
        </pc:spChg>
        <pc:spChg chg="add mod">
          <ac:chgData name="Dimitrios Tikvinas" userId="f6467ce40a6698ec" providerId="LiveId" clId="{394B9AB0-EA45-4171-B4D8-BC01CDAD20E9}" dt="2024-01-10T16:42:33.629" v="2529" actId="1076"/>
          <ac:spMkLst>
            <pc:docMk/>
            <pc:sldMk cId="3439262024" sldId="265"/>
            <ac:spMk id="27" creationId="{766D60CD-9398-7E74-1BA8-A7F420B9644A}"/>
          </ac:spMkLst>
        </pc:spChg>
        <pc:spChg chg="add mod">
          <ac:chgData name="Dimitrios Tikvinas" userId="f6467ce40a6698ec" providerId="LiveId" clId="{394B9AB0-EA45-4171-B4D8-BC01CDAD20E9}" dt="2024-01-10T16:42:37" v="2530" actId="1076"/>
          <ac:spMkLst>
            <pc:docMk/>
            <pc:sldMk cId="3439262024" sldId="265"/>
            <ac:spMk id="28" creationId="{6781A144-32C9-443C-A70C-D7E16D6996F0}"/>
          </ac:spMkLst>
        </pc:spChg>
        <pc:spChg chg="add mod">
          <ac:chgData name="Dimitrios Tikvinas" userId="f6467ce40a6698ec" providerId="LiveId" clId="{394B9AB0-EA45-4171-B4D8-BC01CDAD20E9}" dt="2024-01-10T16:47:10.159" v="2795" actId="20577"/>
          <ac:spMkLst>
            <pc:docMk/>
            <pc:sldMk cId="3439262024" sldId="265"/>
            <ac:spMk id="29" creationId="{EFC45077-3419-3518-A7B1-1204BAB973C8}"/>
          </ac:spMkLst>
        </pc:spChg>
        <pc:spChg chg="add mod">
          <ac:chgData name="Dimitrios Tikvinas" userId="f6467ce40a6698ec" providerId="LiveId" clId="{394B9AB0-EA45-4171-B4D8-BC01CDAD20E9}" dt="2024-01-10T16:48:26.684" v="2829" actId="1076"/>
          <ac:spMkLst>
            <pc:docMk/>
            <pc:sldMk cId="3439262024" sldId="265"/>
            <ac:spMk id="30" creationId="{71F872E1-1D32-A616-8153-DBD3D7773C3A}"/>
          </ac:spMkLst>
        </pc:spChg>
        <pc:spChg chg="add mod">
          <ac:chgData name="Dimitrios Tikvinas" userId="f6467ce40a6698ec" providerId="LiveId" clId="{394B9AB0-EA45-4171-B4D8-BC01CDAD20E9}" dt="2024-01-10T16:49:11.549" v="2867" actId="114"/>
          <ac:spMkLst>
            <pc:docMk/>
            <pc:sldMk cId="3439262024" sldId="265"/>
            <ac:spMk id="34" creationId="{CFE2CF91-E990-E155-E78E-4493922F66D9}"/>
          </ac:spMkLst>
        </pc:spChg>
        <pc:spChg chg="add mod">
          <ac:chgData name="Dimitrios Tikvinas" userId="f6467ce40a6698ec" providerId="LiveId" clId="{394B9AB0-EA45-4171-B4D8-BC01CDAD20E9}" dt="2024-01-10T16:51:00.392" v="2933" actId="1076"/>
          <ac:spMkLst>
            <pc:docMk/>
            <pc:sldMk cId="3439262024" sldId="265"/>
            <ac:spMk id="35" creationId="{A34D02EB-1694-913A-6E8C-5471F7FB7E64}"/>
          </ac:spMkLst>
        </pc:spChg>
        <pc:picChg chg="add mod">
          <ac:chgData name="Dimitrios Tikvinas" userId="f6467ce40a6698ec" providerId="LiveId" clId="{394B9AB0-EA45-4171-B4D8-BC01CDAD20E9}" dt="2024-01-10T16:51:04.549" v="2934" actId="1076"/>
          <ac:picMkLst>
            <pc:docMk/>
            <pc:sldMk cId="3439262024" sldId="265"/>
            <ac:picMk id="37" creationId="{C3A0BD4D-9A9F-19B4-A490-CDEF7798BFC5}"/>
          </ac:picMkLst>
        </pc:picChg>
        <pc:picChg chg="add mod">
          <ac:chgData name="Dimitrios Tikvinas" userId="f6467ce40a6698ec" providerId="LiveId" clId="{394B9AB0-EA45-4171-B4D8-BC01CDAD20E9}" dt="2024-01-10T16:42:30.997" v="2528" actId="1076"/>
          <ac:picMkLst>
            <pc:docMk/>
            <pc:sldMk cId="3439262024" sldId="265"/>
            <ac:picMk id="1026" creationId="{B43568C3-9C76-5598-1773-42D4AC912120}"/>
          </ac:picMkLst>
        </pc:picChg>
        <pc:cxnChg chg="add mod">
          <ac:chgData name="Dimitrios Tikvinas" userId="f6467ce40a6698ec" providerId="LiveId" clId="{394B9AB0-EA45-4171-B4D8-BC01CDAD20E9}" dt="2024-01-10T16:22:53.458" v="1884" actId="1076"/>
          <ac:cxnSpMkLst>
            <pc:docMk/>
            <pc:sldMk cId="3439262024" sldId="265"/>
            <ac:cxnSpMk id="3" creationId="{F4BBE3E6-4DFF-F6EF-0435-E76315DC6167}"/>
          </ac:cxnSpMkLst>
        </pc:cxnChg>
        <pc:cxnChg chg="add">
          <ac:chgData name="Dimitrios Tikvinas" userId="f6467ce40a6698ec" providerId="LiveId" clId="{394B9AB0-EA45-4171-B4D8-BC01CDAD20E9}" dt="2024-01-10T16:27:26.022" v="2076" actId="11529"/>
          <ac:cxnSpMkLst>
            <pc:docMk/>
            <pc:sldMk cId="3439262024" sldId="265"/>
            <ac:cxnSpMk id="12" creationId="{7C4689C2-76EE-7530-0695-0E45B68F2D2D}"/>
          </ac:cxnSpMkLst>
        </pc:cxnChg>
        <pc:cxnChg chg="add mod">
          <ac:chgData name="Dimitrios Tikvinas" userId="f6467ce40a6698ec" providerId="LiveId" clId="{394B9AB0-EA45-4171-B4D8-BC01CDAD20E9}" dt="2024-01-10T16:27:48.008" v="2081" actId="1076"/>
          <ac:cxnSpMkLst>
            <pc:docMk/>
            <pc:sldMk cId="3439262024" sldId="265"/>
            <ac:cxnSpMk id="13" creationId="{A80164EC-9BC8-775A-AFBA-74E681D264CC}"/>
          </ac:cxnSpMkLst>
        </pc:cxnChg>
        <pc:cxnChg chg="add">
          <ac:chgData name="Dimitrios Tikvinas" userId="f6467ce40a6698ec" providerId="LiveId" clId="{394B9AB0-EA45-4171-B4D8-BC01CDAD20E9}" dt="2024-01-10T16:35:53.826" v="2370" actId="11529"/>
          <ac:cxnSpMkLst>
            <pc:docMk/>
            <pc:sldMk cId="3439262024" sldId="265"/>
            <ac:cxnSpMk id="22" creationId="{52E22009-2D0C-9881-2842-E053E6F327C7}"/>
          </ac:cxnSpMkLst>
        </pc:cxnChg>
        <pc:cxnChg chg="add mod">
          <ac:chgData name="Dimitrios Tikvinas" userId="f6467ce40a6698ec" providerId="LiveId" clId="{394B9AB0-EA45-4171-B4D8-BC01CDAD20E9}" dt="2024-01-10T16:48:38.400" v="2831" actId="14100"/>
          <ac:cxnSpMkLst>
            <pc:docMk/>
            <pc:sldMk cId="3439262024" sldId="265"/>
            <ac:cxnSpMk id="32" creationId="{D317FFB7-96D1-BE86-EA97-DBD058F2A7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7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17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7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tikvina@ece.auth.g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F634-88CF-FC20-7DB6-B62388A5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2300"/>
              <a:t>Παρουσίαση των </a:t>
            </a:r>
            <a:r>
              <a:rPr lang="el-GR" sz="2300" b="1"/>
              <a:t>3</a:t>
            </a:r>
            <a:r>
              <a:rPr lang="el-GR" sz="2300"/>
              <a:t> εργασιών στο μάθημα «Νευρωνικά δίκτυα – </a:t>
            </a:r>
            <a:r>
              <a:rPr lang="en-US" sz="2300"/>
              <a:t>B</a:t>
            </a:r>
            <a:r>
              <a:rPr lang="el-GR" sz="2300"/>
              <a:t>αθία </a:t>
            </a:r>
            <a:r>
              <a:rPr lang="en-US" sz="2300"/>
              <a:t>M</a:t>
            </a:r>
            <a:r>
              <a:rPr lang="el-GR" sz="2300"/>
              <a:t>άθηση»</a:t>
            </a:r>
            <a:endParaRPr lang="en-US" sz="2300"/>
          </a:p>
        </p:txBody>
      </p:sp>
      <p:sp>
        <p:nvSpPr>
          <p:cNvPr id="103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achine Learning 4K Wallpapers - Top Free Machine Learning 4K ...">
            <a:extLst>
              <a:ext uri="{FF2B5EF4-FFF2-40B4-BE49-F238E27FC236}">
                <a16:creationId xmlns:a16="http://schemas.microsoft.com/office/drawing/2014/main" id="{4024E763-FDEB-213F-CA20-CBE856E6C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2" r="10003" b="-1"/>
          <a:stretch/>
        </p:blipFill>
        <p:spPr bwMode="auto"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3A6EF837-5C63-F2F7-7923-5ECB9A5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647" y="571500"/>
            <a:ext cx="387401" cy="39285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59EC4-59D9-E90D-F24E-0CFC1562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l-GR" dirty="0"/>
              <a:t>Δημήτριος Τικβίνας 9998</a:t>
            </a:r>
          </a:p>
          <a:p>
            <a:r>
              <a:rPr lang="en-US" dirty="0">
                <a:hlinkClick r:id="rId4"/>
              </a:rPr>
              <a:t>dtikvina@ece.auth.gr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Βάσεις Δεδομένων που χρησιμοποιήθηκαν: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CIFAR</a:t>
            </a:r>
            <a:r>
              <a:rPr lang="el-GR" u="sng" dirty="0"/>
              <a:t>-</a:t>
            </a:r>
            <a:r>
              <a:rPr lang="en-US" u="sng" dirty="0"/>
              <a:t>10</a:t>
            </a:r>
            <a:r>
              <a:rPr lang="en-US" dirty="0"/>
              <a:t> (MLP, SVM, RBF-NN)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MNIST</a:t>
            </a:r>
            <a:r>
              <a:rPr lang="en-US" dirty="0"/>
              <a:t> ( Autoencoder)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75141-D9E1-383E-A26E-0E6624AB5397}"/>
              </a:ext>
            </a:extLst>
          </p:cNvPr>
          <p:cNvSpPr txBox="1"/>
          <p:nvPr/>
        </p:nvSpPr>
        <p:spPr>
          <a:xfrm>
            <a:off x="2125362" y="626076"/>
            <a:ext cx="65408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u="sng" dirty="0"/>
              <a:t>Τελικά συμπεράσματα</a:t>
            </a:r>
          </a:p>
          <a:p>
            <a:endParaRPr lang="el-GR" dirty="0"/>
          </a:p>
          <a:p>
            <a:r>
              <a:rPr lang="el-GR" dirty="0"/>
              <a:t>Για την κατηγοριοποίηση της βάσης δεδομένων δεδομένων </a:t>
            </a:r>
            <a:r>
              <a:rPr lang="en-US" b="1" i="1" dirty="0"/>
              <a:t>CIFAR-10</a:t>
            </a:r>
            <a:r>
              <a:rPr lang="en-US" dirty="0"/>
              <a:t>, </a:t>
            </a:r>
            <a:r>
              <a:rPr lang="el-GR" dirty="0"/>
              <a:t>καταφέραμε για κάθε μοντέλο: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A6ADD8-D8F6-7FB0-D858-7B0091BFA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23648"/>
              </p:ext>
            </p:extLst>
          </p:nvPr>
        </p:nvGraphicFramePr>
        <p:xfrm>
          <a:off x="1351004" y="1888202"/>
          <a:ext cx="767766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9417">
                  <a:extLst>
                    <a:ext uri="{9D8B030D-6E8A-4147-A177-3AD203B41FA5}">
                      <a16:colId xmlns:a16="http://schemas.microsoft.com/office/drawing/2014/main" val="247591605"/>
                    </a:ext>
                  </a:extLst>
                </a:gridCol>
                <a:gridCol w="1894703">
                  <a:extLst>
                    <a:ext uri="{9D8B030D-6E8A-4147-A177-3AD203B41FA5}">
                      <a16:colId xmlns:a16="http://schemas.microsoft.com/office/drawing/2014/main" val="2802374923"/>
                    </a:ext>
                  </a:extLst>
                </a:gridCol>
                <a:gridCol w="1944131">
                  <a:extLst>
                    <a:ext uri="{9D8B030D-6E8A-4147-A177-3AD203B41FA5}">
                      <a16:colId xmlns:a16="http://schemas.microsoft.com/office/drawing/2014/main" val="2477028965"/>
                    </a:ext>
                  </a:extLst>
                </a:gridCol>
                <a:gridCol w="1919417">
                  <a:extLst>
                    <a:ext uri="{9D8B030D-6E8A-4147-A177-3AD203B41FA5}">
                      <a16:colId xmlns:a16="http://schemas.microsoft.com/office/drawing/2014/main" val="194330099"/>
                    </a:ext>
                  </a:extLst>
                </a:gridCol>
              </a:tblGrid>
              <a:tr h="215312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76971"/>
                  </a:ext>
                </a:extLst>
              </a:tr>
              <a:tr h="215312">
                <a:tc>
                  <a:txBody>
                    <a:bodyPr/>
                    <a:lstStyle/>
                    <a:p>
                      <a:r>
                        <a:rPr lang="en-US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20.1632s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71429"/>
                  </a:ext>
                </a:extLst>
              </a:tr>
              <a:tr h="215312">
                <a:tc>
                  <a:txBody>
                    <a:bodyPr/>
                    <a:lstStyle/>
                    <a:p>
                      <a:r>
                        <a:rPr lang="en-US" b="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349.79s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84085"/>
                  </a:ext>
                </a:extLst>
              </a:tr>
              <a:tr h="215312">
                <a:tc>
                  <a:txBody>
                    <a:bodyPr/>
                    <a:lstStyle/>
                    <a:p>
                      <a:r>
                        <a:rPr lang="en-US" dirty="0"/>
                        <a:t>RBF-NN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343.27</a:t>
                      </a:r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598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B4BCC7-7B60-AA77-BA02-0DF08533FF63}"/>
              </a:ext>
            </a:extLst>
          </p:cNvPr>
          <p:cNvSpPr txBox="1"/>
          <p:nvPr/>
        </p:nvSpPr>
        <p:spPr>
          <a:xfrm>
            <a:off x="2125362" y="3506759"/>
            <a:ext cx="5988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Για μεγαλύτερη ακρίβεια: </a:t>
            </a:r>
            <a:r>
              <a:rPr lang="en-US" b="1" u="sng" dirty="0"/>
              <a:t>SVM</a:t>
            </a:r>
          </a:p>
          <a:p>
            <a:r>
              <a:rPr lang="el-GR" dirty="0"/>
              <a:t>Για πολύ μικρότερο χρόνο εκπαίδευσης και μεγαλύτερο </a:t>
            </a:r>
            <a:r>
              <a:rPr lang="en-US" dirty="0"/>
              <a:t>generalization: </a:t>
            </a:r>
            <a:r>
              <a:rPr lang="en-US" b="1" u="sng" dirty="0"/>
              <a:t>MLP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3A24D-C9C2-43C2-CCBD-18E6BC361056}"/>
              </a:ext>
            </a:extLst>
          </p:cNvPr>
          <p:cNvSpPr txBox="1"/>
          <p:nvPr/>
        </p:nvSpPr>
        <p:spPr>
          <a:xfrm>
            <a:off x="1985319" y="4819135"/>
            <a:ext cx="7331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Για την βάση δεδομένων </a:t>
            </a:r>
            <a:r>
              <a:rPr lang="en-US" b="1" i="1" dirty="0"/>
              <a:t>MNIST</a:t>
            </a:r>
            <a:r>
              <a:rPr lang="el-GR" dirty="0"/>
              <a:t>, ο υλοποιημένος </a:t>
            </a:r>
            <a:r>
              <a:rPr lang="en-US" dirty="0"/>
              <a:t>Autoencoder </a:t>
            </a:r>
            <a:r>
              <a:rPr lang="el-GR" dirty="0"/>
              <a:t>παράγει την εικόνα του επόμενου ψηφίου της εικόνας εισόδου με ακρίβεια στο σύνολο ελέγχου </a:t>
            </a:r>
            <a:r>
              <a:rPr lang="en-US" b="1" u="sng" dirty="0"/>
              <a:t>92.9%</a:t>
            </a:r>
            <a:r>
              <a:rPr lang="el-GR" dirty="0"/>
              <a:t>, ακρίβεια που προκύπτει από </a:t>
            </a:r>
            <a:r>
              <a:rPr lang="en-US" dirty="0"/>
              <a:t>MLP</a:t>
            </a:r>
            <a:r>
              <a:rPr lang="el-GR" dirty="0"/>
              <a:t> αναγνώρισης ψηφίων που πετυχαίνει ακρίβεια στο σύνολο ελέγχου </a:t>
            </a:r>
            <a:r>
              <a:rPr lang="el-GR" b="1" u="sng" dirty="0"/>
              <a:t>98.17%</a:t>
            </a:r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DEA4-60C0-CA3F-01DE-8A73FFB69AC0}"/>
              </a:ext>
            </a:extLst>
          </p:cNvPr>
          <p:cNvSpPr txBox="1"/>
          <p:nvPr/>
        </p:nvSpPr>
        <p:spPr>
          <a:xfrm>
            <a:off x="10627360" y="519946"/>
            <a:ext cx="5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9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161EF-6E0D-F5F6-C105-BCFB8C9BEC9B}"/>
              </a:ext>
            </a:extLst>
          </p:cNvPr>
          <p:cNvSpPr txBox="1"/>
          <p:nvPr/>
        </p:nvSpPr>
        <p:spPr>
          <a:xfrm>
            <a:off x="2067697" y="197346"/>
            <a:ext cx="749231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u="sng" dirty="0"/>
              <a:t>1</a:t>
            </a:r>
            <a:r>
              <a:rPr lang="el-GR" b="1" i="1" u="sng" baseline="30000" dirty="0"/>
              <a:t>η</a:t>
            </a:r>
            <a:r>
              <a:rPr lang="el-GR" b="1" i="1" u="sng" dirty="0"/>
              <a:t> Εργασία: </a:t>
            </a:r>
            <a:r>
              <a:rPr lang="en-US" b="1" i="1" u="sng" dirty="0"/>
              <a:t>Multiclass Classification using MLP</a:t>
            </a:r>
          </a:p>
          <a:p>
            <a:endParaRPr lang="en-US" dirty="0"/>
          </a:p>
          <a:p>
            <a:r>
              <a:rPr lang="el-GR" dirty="0"/>
              <a:t>	Σκοπό της Εργασίας αυτής ήταν η υλοποίηση ενός </a:t>
            </a:r>
            <a:r>
              <a:rPr lang="en-US" b="1" dirty="0"/>
              <a:t>MLP</a:t>
            </a:r>
            <a:r>
              <a:rPr lang="el-GR" dirty="0"/>
              <a:t> (</a:t>
            </a:r>
            <a:r>
              <a:rPr lang="en-US" i="1" dirty="0"/>
              <a:t>Multilayer perceptron</a:t>
            </a:r>
            <a:r>
              <a:rPr lang="en-US" dirty="0"/>
              <a:t>)</a:t>
            </a:r>
            <a:r>
              <a:rPr lang="el-GR" dirty="0"/>
              <a:t>, ικανού να επιλυεί το πρόβλημα κατηγοριοποίησης πολλαπλών κλάσεων.</a:t>
            </a:r>
          </a:p>
          <a:p>
            <a:endParaRPr lang="el-GR" dirty="0"/>
          </a:p>
          <a:p>
            <a:r>
              <a:rPr lang="el-GR" dirty="0"/>
              <a:t>	Επιλέξαμε τη </a:t>
            </a:r>
            <a:r>
              <a:rPr lang="en-US" b="1" dirty="0"/>
              <a:t>CIFAR-10</a:t>
            </a:r>
            <a:r>
              <a:rPr lang="el-GR" b="1" dirty="0"/>
              <a:t>,  </a:t>
            </a:r>
            <a:r>
              <a:rPr lang="el-GR" dirty="0"/>
              <a:t>μία ευρέως γνωστή και σημαντική στον τομέα του </a:t>
            </a:r>
            <a:r>
              <a:rPr lang="en-US" dirty="0"/>
              <a:t>Computer Vision </a:t>
            </a:r>
            <a:r>
              <a:rPr lang="el-GR" dirty="0"/>
              <a:t>βάση δεδομένων που αποτελείται απο </a:t>
            </a:r>
            <a:r>
              <a:rPr lang="el-GR" i="1" dirty="0"/>
              <a:t>60.000 32</a:t>
            </a:r>
            <a:r>
              <a:rPr lang="en-US" i="1" dirty="0"/>
              <a:t>x</a:t>
            </a:r>
            <a:r>
              <a:rPr lang="el-GR" i="1" dirty="0"/>
              <a:t>32 </a:t>
            </a:r>
            <a:r>
              <a:rPr lang="en-US" i="1" dirty="0"/>
              <a:t>RBG</a:t>
            </a:r>
            <a:r>
              <a:rPr lang="en-US" dirty="0"/>
              <a:t>(</a:t>
            </a:r>
            <a:r>
              <a:rPr lang="el-GR" dirty="0"/>
              <a:t>δηλαδή με 3 κανάλια χρώματος) φωτογραφίες διαφόρων αντικειμένων</a:t>
            </a:r>
            <a:r>
              <a:rPr lang="en-US" dirty="0"/>
              <a:t>.</a:t>
            </a:r>
            <a:endParaRPr lang="el-GR" dirty="0"/>
          </a:p>
          <a:p>
            <a:endParaRPr lang="el-GR" b="1" dirty="0"/>
          </a:p>
          <a:p>
            <a:r>
              <a:rPr lang="el-GR" dirty="0"/>
              <a:t>	Η διαδικασία που ακολοθήσαμε για την υλοποίηση και την εύρεση του τελικού βέλτιστου </a:t>
            </a:r>
            <a:r>
              <a:rPr lang="en-US" dirty="0"/>
              <a:t>MLP </a:t>
            </a:r>
            <a:r>
              <a:rPr lang="el-GR" dirty="0"/>
              <a:t>νευρωνικού δικτύου ήταν η εξής σε γενικές γραμμές: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Προεπεξεργασία των δεδομένων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Υλοποίηση απλού </a:t>
            </a:r>
            <a:r>
              <a:rPr lang="en-US" dirty="0"/>
              <a:t>MLP</a:t>
            </a:r>
            <a:r>
              <a:rPr lang="el-GR" dirty="0"/>
              <a:t> με ένα κρυφό επίπεδο νευρώνων ως βάση για την εκκίνηση της αναζήτησης της βέλτιστης υλοποίησης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 Δοκιμή διαφόρων τεχνικών πάνω στα δεδομένα και στο αρχικό μοντέλο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 </a:t>
            </a:r>
            <a:r>
              <a:rPr lang="en-US" dirty="0"/>
              <a:t>Fine-tuning </a:t>
            </a:r>
            <a:r>
              <a:rPr lang="el-GR" dirty="0"/>
              <a:t>των υπερ-παραμέτρων του τελικού μοντέλου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 Υλοποίηση </a:t>
            </a:r>
            <a:r>
              <a:rPr lang="en-US" dirty="0"/>
              <a:t>CNN</a:t>
            </a:r>
            <a:r>
              <a:rPr lang="el-GR" dirty="0"/>
              <a:t> και απλών </a:t>
            </a:r>
            <a:r>
              <a:rPr lang="en-US" dirty="0"/>
              <a:t>classifiers </a:t>
            </a:r>
            <a:r>
              <a:rPr lang="el-GR" dirty="0"/>
              <a:t>για σύγκριση των επιδόσεων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67379-E21A-4BBE-7342-6AA1D49752D9}"/>
              </a:ext>
            </a:extLst>
          </p:cNvPr>
          <p:cNvSpPr txBox="1"/>
          <p:nvPr/>
        </p:nvSpPr>
        <p:spPr>
          <a:xfrm>
            <a:off x="10627360" y="519946"/>
            <a:ext cx="5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916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1B3328-3AFF-E7BB-29D9-61102C0D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6943"/>
              </p:ext>
            </p:extLst>
          </p:nvPr>
        </p:nvGraphicFramePr>
        <p:xfrm>
          <a:off x="337651" y="1046470"/>
          <a:ext cx="9908031" cy="52983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4133">
                  <a:extLst>
                    <a:ext uri="{9D8B030D-6E8A-4147-A177-3AD203B41FA5}">
                      <a16:colId xmlns:a16="http://schemas.microsoft.com/office/drawing/2014/main" val="3506067323"/>
                    </a:ext>
                  </a:extLst>
                </a:gridCol>
                <a:gridCol w="2268745">
                  <a:extLst>
                    <a:ext uri="{9D8B030D-6E8A-4147-A177-3AD203B41FA5}">
                      <a16:colId xmlns:a16="http://schemas.microsoft.com/office/drawing/2014/main" val="3043246688"/>
                    </a:ext>
                  </a:extLst>
                </a:gridCol>
                <a:gridCol w="2314893">
                  <a:extLst>
                    <a:ext uri="{9D8B030D-6E8A-4147-A177-3AD203B41FA5}">
                      <a16:colId xmlns:a16="http://schemas.microsoft.com/office/drawing/2014/main" val="2583181711"/>
                    </a:ext>
                  </a:extLst>
                </a:gridCol>
                <a:gridCol w="1862797">
                  <a:extLst>
                    <a:ext uri="{9D8B030D-6E8A-4147-A177-3AD203B41FA5}">
                      <a16:colId xmlns:a16="http://schemas.microsoft.com/office/drawing/2014/main" val="3671251406"/>
                    </a:ext>
                  </a:extLst>
                </a:gridCol>
                <a:gridCol w="1717463">
                  <a:extLst>
                    <a:ext uri="{9D8B030D-6E8A-4147-A177-3AD203B41FA5}">
                      <a16:colId xmlns:a16="http://schemas.microsoft.com/office/drawing/2014/main" val="1907626332"/>
                    </a:ext>
                  </a:extLst>
                </a:gridCol>
              </a:tblGrid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Features_Technique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Model_Techniques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Test_Accuracy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Training_Time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08970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Base 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36.42s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81173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Base 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BW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20.56s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65284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Base 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Feature Selection 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Adam optimizer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61610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Base 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strike="noStrike" dirty="0"/>
                        <a:t>PCA 90%</a:t>
                      </a:r>
                    </a:p>
                    <a:p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53.5%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9.987s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45378"/>
                  </a:ext>
                </a:extLst>
              </a:tr>
              <a:tr h="573226">
                <a:tc>
                  <a:txBody>
                    <a:bodyPr/>
                    <a:lstStyle/>
                    <a:p>
                      <a:r>
                        <a:rPr lang="en-US" dirty="0"/>
                        <a:t>Base 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PCA 90%, </a:t>
                      </a:r>
                      <a:r>
                        <a:rPr lang="en-US" strike="sngStrike" dirty="0"/>
                        <a:t>StandardScaler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Adam optimizer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8.155s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867198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r>
                        <a:rPr lang="en-US" dirty="0"/>
                        <a:t>1-Nearest</a:t>
                      </a:r>
                    </a:p>
                    <a:p>
                      <a:r>
                        <a:rPr lang="en-US" dirty="0"/>
                        <a:t>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PCA 90%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0.0358s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41215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3-Nearest</a:t>
                      </a:r>
                    </a:p>
                    <a:p>
                      <a:r>
                        <a:rPr lang="en-US" dirty="0"/>
                        <a:t>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PCA 90%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057619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Nearest 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PCA 90%, </a:t>
                      </a:r>
                    </a:p>
                    <a:p>
                      <a:r>
                        <a:rPr lang="en-US" strike="noStrike" dirty="0"/>
                        <a:t>StandardScaler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77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87C77D-0843-356D-30FD-713E1B6AF6F3}"/>
              </a:ext>
            </a:extLst>
          </p:cNvPr>
          <p:cNvSpPr txBox="1"/>
          <p:nvPr/>
        </p:nvSpPr>
        <p:spPr>
          <a:xfrm>
            <a:off x="425884" y="123140"/>
            <a:ext cx="308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base MLP model has </a:t>
            </a:r>
            <a:r>
              <a:rPr lang="en-US" b="1" dirty="0"/>
              <a:t>256</a:t>
            </a:r>
            <a:r>
              <a:rPr lang="en-US" dirty="0"/>
              <a:t> neurons in the hidden layer and nothing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E743C-38E6-41CF-14DD-33BB02C90990}"/>
              </a:ext>
            </a:extLst>
          </p:cNvPr>
          <p:cNvSpPr txBox="1"/>
          <p:nvPr/>
        </p:nvSpPr>
        <p:spPr>
          <a:xfrm>
            <a:off x="10245682" y="1046470"/>
            <a:ext cx="1946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training of the base MLP is for 50 epochs in batches of 256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0E7C0-5953-F314-5AE9-3616DF117C2C}"/>
              </a:ext>
            </a:extLst>
          </p:cNvPr>
          <p:cNvSpPr txBox="1"/>
          <p:nvPr/>
        </p:nvSpPr>
        <p:spPr>
          <a:xfrm>
            <a:off x="10627360" y="519946"/>
            <a:ext cx="5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540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F3AA59-DEEE-4B49-38BC-7E481DA7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54210"/>
              </p:ext>
            </p:extLst>
          </p:nvPr>
        </p:nvGraphicFramePr>
        <p:xfrm>
          <a:off x="264984" y="411480"/>
          <a:ext cx="9908031" cy="603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4973">
                  <a:extLst>
                    <a:ext uri="{9D8B030D-6E8A-4147-A177-3AD203B41FA5}">
                      <a16:colId xmlns:a16="http://schemas.microsoft.com/office/drawing/2014/main" val="3506067323"/>
                    </a:ext>
                  </a:extLst>
                </a:gridCol>
                <a:gridCol w="1877905">
                  <a:extLst>
                    <a:ext uri="{9D8B030D-6E8A-4147-A177-3AD203B41FA5}">
                      <a16:colId xmlns:a16="http://schemas.microsoft.com/office/drawing/2014/main" val="3043246688"/>
                    </a:ext>
                  </a:extLst>
                </a:gridCol>
                <a:gridCol w="2423162">
                  <a:extLst>
                    <a:ext uri="{9D8B030D-6E8A-4147-A177-3AD203B41FA5}">
                      <a16:colId xmlns:a16="http://schemas.microsoft.com/office/drawing/2014/main" val="2583181711"/>
                    </a:ext>
                  </a:extLst>
                </a:gridCol>
                <a:gridCol w="1754528">
                  <a:extLst>
                    <a:ext uri="{9D8B030D-6E8A-4147-A177-3AD203B41FA5}">
                      <a16:colId xmlns:a16="http://schemas.microsoft.com/office/drawing/2014/main" val="3671251406"/>
                    </a:ext>
                  </a:extLst>
                </a:gridCol>
                <a:gridCol w="1717463">
                  <a:extLst>
                    <a:ext uri="{9D8B030D-6E8A-4147-A177-3AD203B41FA5}">
                      <a16:colId xmlns:a16="http://schemas.microsoft.com/office/drawing/2014/main" val="1907626332"/>
                    </a:ext>
                  </a:extLst>
                </a:gridCol>
              </a:tblGrid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Features_Technique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Model_Techniques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Test_Accuracy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08970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MLP 512,256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Adam optimizer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15.511s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81173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Base 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90%</a:t>
                      </a:r>
                    </a:p>
                    <a:p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SGD: learning_rate = 0.01, momentum = 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7.369s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65284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Base MLP, Adam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PCA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/>
                        <a:t>HeNormal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7.135s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61610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Base MLP, Adam, HeNormal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PCA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L1-Regularization with l1 =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18.293s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45378"/>
                  </a:ext>
                </a:extLst>
              </a:tr>
              <a:tr h="573226">
                <a:tc>
                  <a:txBody>
                    <a:bodyPr/>
                    <a:lstStyle/>
                    <a:p>
                      <a:r>
                        <a:rPr lang="en-US" dirty="0"/>
                        <a:t>Base MLP, Adam, HeNormal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PCA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/>
                        <a:t>L2-Regularization with l2 =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7.317s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867198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Base MLP, Adam, HeNormal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PCA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Dropout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53.86%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9.306s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41215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r>
                        <a:rPr lang="en-US" dirty="0"/>
                        <a:t>Base MLP, Adam, HeNormal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noStrike" dirty="0"/>
                        <a:t>PCA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Early Stopping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057619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MLP, Adam, HeNormal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PCA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77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372E0D-6722-2D50-0354-90064578F44D}"/>
              </a:ext>
            </a:extLst>
          </p:cNvPr>
          <p:cNvSpPr txBox="1"/>
          <p:nvPr/>
        </p:nvSpPr>
        <p:spPr>
          <a:xfrm>
            <a:off x="10173015" y="4015887"/>
            <a:ext cx="198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Overfitting Solution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45D3C-E84C-740D-E863-EFC47D37D599}"/>
              </a:ext>
            </a:extLst>
          </p:cNvPr>
          <p:cNvSpPr txBox="1"/>
          <p:nvPr/>
        </p:nvSpPr>
        <p:spPr>
          <a:xfrm>
            <a:off x="10627360" y="519946"/>
            <a:ext cx="5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A55DF-327F-84F4-2A07-2502C9321003}"/>
              </a:ext>
            </a:extLst>
          </p:cNvPr>
          <p:cNvSpPr txBox="1"/>
          <p:nvPr/>
        </p:nvSpPr>
        <p:spPr>
          <a:xfrm>
            <a:off x="10334476" y="2628150"/>
            <a:ext cx="118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correct initialization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3B1C8-9B70-500C-3E62-2E0570476754}"/>
              </a:ext>
            </a:extLst>
          </p:cNvPr>
          <p:cNvSpPr txBox="1"/>
          <p:nvPr/>
        </p:nvSpPr>
        <p:spPr>
          <a:xfrm>
            <a:off x="10173015" y="4654319"/>
            <a:ext cx="198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Overfitting Solution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C73A2-4C51-F2D1-AFB5-1200FC84DB7B}"/>
              </a:ext>
            </a:extLst>
          </p:cNvPr>
          <p:cNvSpPr txBox="1"/>
          <p:nvPr/>
        </p:nvSpPr>
        <p:spPr>
          <a:xfrm>
            <a:off x="10173015" y="5292751"/>
            <a:ext cx="198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Overfitting Solution 3</a:t>
            </a:r>
          </a:p>
        </p:txBody>
      </p:sp>
    </p:spTree>
    <p:extLst>
      <p:ext uri="{BB962C8B-B14F-4D97-AF65-F5344CB8AC3E}">
        <p14:creationId xmlns:p14="http://schemas.microsoft.com/office/powerpoint/2010/main" val="260938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DCA89-D260-24F0-D695-4982AD494235}"/>
              </a:ext>
            </a:extLst>
          </p:cNvPr>
          <p:cNvSpPr txBox="1"/>
          <p:nvPr/>
        </p:nvSpPr>
        <p:spPr>
          <a:xfrm>
            <a:off x="1091562" y="385974"/>
            <a:ext cx="4338409" cy="419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dirty="0">
                <a:latin typeface="+mj-lt"/>
                <a:ea typeface="+mj-ea"/>
                <a:cs typeface="+mj-cs"/>
              </a:rPr>
              <a:t>After performing Hyper-parameter fine-tuning using the </a:t>
            </a:r>
            <a:r>
              <a:rPr lang="en-US" sz="1700" i="1" u="sng" dirty="0">
                <a:latin typeface="+mj-lt"/>
                <a:ea typeface="+mj-ea"/>
                <a:cs typeface="+mj-cs"/>
              </a:rPr>
              <a:t>Hyperband tuner</a:t>
            </a:r>
            <a:r>
              <a:rPr lang="en-US" sz="1700" dirty="0">
                <a:latin typeface="+mj-lt"/>
                <a:ea typeface="+mj-ea"/>
                <a:cs typeface="+mj-cs"/>
              </a:rPr>
              <a:t>, we ended up the optimal MLP model: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effectLst/>
                <a:latin typeface="+mj-lt"/>
                <a:ea typeface="+mj-ea"/>
                <a:cs typeface="+mj-cs"/>
              </a:rPr>
              <a:t> Optimal number of neurons in </a:t>
            </a:r>
            <a:r>
              <a:rPr lang="en-US" sz="1700" dirty="0">
                <a:latin typeface="+mj-lt"/>
                <a:ea typeface="+mj-ea"/>
                <a:cs typeface="+mj-cs"/>
              </a:rPr>
              <a:t>hidden</a:t>
            </a:r>
            <a:r>
              <a:rPr lang="en-US" sz="1700" dirty="0">
                <a:effectLst/>
                <a:latin typeface="+mj-lt"/>
                <a:ea typeface="+mj-ea"/>
                <a:cs typeface="+mj-cs"/>
              </a:rPr>
              <a:t> layer: </a:t>
            </a:r>
            <a:r>
              <a:rPr lang="en-US" sz="1700" b="1" dirty="0">
                <a:effectLst/>
                <a:latin typeface="+mj-lt"/>
                <a:ea typeface="+mj-ea"/>
                <a:cs typeface="+mj-cs"/>
              </a:rPr>
              <a:t>1024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 </a:t>
            </a:r>
            <a:r>
              <a:rPr lang="en-US" sz="1700" dirty="0">
                <a:effectLst/>
                <a:latin typeface="+mj-lt"/>
                <a:ea typeface="+mj-ea"/>
                <a:cs typeface="+mj-cs"/>
              </a:rPr>
              <a:t>Optimal value of p for </a:t>
            </a:r>
            <a:r>
              <a:rPr lang="en-US" sz="1700" b="1" dirty="0">
                <a:effectLst/>
                <a:latin typeface="+mj-lt"/>
                <a:ea typeface="+mj-ea"/>
                <a:cs typeface="+mj-cs"/>
              </a:rPr>
              <a:t>Dropout</a:t>
            </a:r>
            <a:r>
              <a:rPr lang="en-US" sz="1700" dirty="0">
                <a:effectLst/>
                <a:latin typeface="+mj-lt"/>
                <a:ea typeface="+mj-ea"/>
                <a:cs typeface="+mj-cs"/>
              </a:rPr>
              <a:t>: 	</a:t>
            </a:r>
            <a:r>
              <a:rPr lang="en-US" sz="1700" b="1" dirty="0">
                <a:effectLst/>
                <a:latin typeface="+mj-lt"/>
                <a:ea typeface="+mj-ea"/>
                <a:cs typeface="+mj-cs"/>
              </a:rPr>
              <a:t>0.3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 </a:t>
            </a:r>
            <a:r>
              <a:rPr lang="en-US" sz="1700" dirty="0">
                <a:effectLst/>
                <a:latin typeface="+mj-lt"/>
                <a:ea typeface="+mj-ea"/>
                <a:cs typeface="+mj-cs"/>
              </a:rPr>
              <a:t>Optimal value of learning rate:	</a:t>
            </a:r>
            <a:r>
              <a:rPr lang="en-US" sz="1700" b="1" dirty="0">
                <a:effectLst/>
                <a:latin typeface="+mj-lt"/>
                <a:ea typeface="+mj-ea"/>
                <a:cs typeface="+mj-cs"/>
              </a:rPr>
              <a:t>0.001 Adam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 </a:t>
            </a:r>
            <a:r>
              <a:rPr lang="en-US" sz="1700" dirty="0">
                <a:effectLst/>
                <a:latin typeface="+mj-lt"/>
                <a:ea typeface="+mj-ea"/>
                <a:cs typeface="+mj-cs"/>
              </a:rPr>
              <a:t>Optimal value of </a:t>
            </a:r>
            <a:r>
              <a:rPr lang="en-US" sz="1700" b="1" dirty="0">
                <a:effectLst/>
                <a:latin typeface="+mj-lt"/>
                <a:ea typeface="+mj-ea"/>
                <a:cs typeface="+mj-cs"/>
              </a:rPr>
              <a:t>L2-regularization</a:t>
            </a:r>
            <a:r>
              <a:rPr lang="en-US" sz="1700" dirty="0">
                <a:effectLst/>
                <a:latin typeface="+mj-lt"/>
                <a:ea typeface="+mj-ea"/>
                <a:cs typeface="+mj-cs"/>
              </a:rPr>
              <a:t>:	</a:t>
            </a:r>
            <a:r>
              <a:rPr lang="en-US" sz="1700" b="1" dirty="0">
                <a:effectLst/>
                <a:latin typeface="+mj-lt"/>
                <a:ea typeface="+mj-ea"/>
                <a:cs typeface="+mj-cs"/>
              </a:rPr>
              <a:t>1e-5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 </a:t>
            </a:r>
            <a:r>
              <a:rPr lang="en-US" sz="1700" b="1" dirty="0">
                <a:latin typeface="+mj-lt"/>
                <a:ea typeface="+mj-ea"/>
                <a:cs typeface="+mj-cs"/>
              </a:rPr>
              <a:t>HeNormal</a:t>
            </a:r>
            <a:r>
              <a:rPr lang="en-US" sz="1700" dirty="0">
                <a:latin typeface="+mj-lt"/>
                <a:ea typeface="+mj-ea"/>
                <a:cs typeface="+mj-cs"/>
              </a:rPr>
              <a:t> Initializer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effectLst/>
                <a:latin typeface="+mj-lt"/>
                <a:ea typeface="+mj-ea"/>
                <a:cs typeface="+mj-cs"/>
              </a:rPr>
              <a:t> Optimal number of ep</a:t>
            </a:r>
            <a:r>
              <a:rPr lang="en-US" sz="1700" dirty="0">
                <a:latin typeface="+mj-lt"/>
                <a:ea typeface="+mj-ea"/>
                <a:cs typeface="+mj-cs"/>
              </a:rPr>
              <a:t>ochs from Early-Stopping: </a:t>
            </a:r>
            <a:r>
              <a:rPr lang="en-US" sz="1700" b="1" dirty="0">
                <a:latin typeface="+mj-lt"/>
                <a:ea typeface="+mj-ea"/>
                <a:cs typeface="+mj-cs"/>
              </a:rPr>
              <a:t>21</a:t>
            </a:r>
            <a:endParaRPr lang="en-US" sz="1700" b="1" dirty="0">
              <a:effectLst/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54022-6BEE-E2E8-FBBC-E3E6B8A30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916" y="2071873"/>
            <a:ext cx="5451627" cy="41568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A4AF92-56CA-CFA8-EA94-6ACB0219C4DF}"/>
              </a:ext>
            </a:extLst>
          </p:cNvPr>
          <p:cNvSpPr txBox="1"/>
          <p:nvPr/>
        </p:nvSpPr>
        <p:spPr>
          <a:xfrm>
            <a:off x="7469869" y="1351641"/>
            <a:ext cx="363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Test Accuracy : </a:t>
            </a:r>
            <a:r>
              <a:rPr lang="en-US" b="1" i="0" dirty="0">
                <a:effectLst/>
                <a:latin typeface="+mj-lt"/>
              </a:rPr>
              <a:t>55.97%</a:t>
            </a:r>
          </a:p>
          <a:p>
            <a:r>
              <a:rPr lang="en-US" dirty="0">
                <a:latin typeface="+mj-lt"/>
              </a:rPr>
              <a:t>Training Time: </a:t>
            </a:r>
            <a:r>
              <a:rPr lang="en-US" b="1" i="0" dirty="0">
                <a:effectLst/>
                <a:latin typeface="+mj-lt"/>
              </a:rPr>
              <a:t>20.1632s</a:t>
            </a:r>
            <a:endParaRPr lang="en-US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87404-A78A-1737-494C-C4CF6C1CAE91}"/>
              </a:ext>
            </a:extLst>
          </p:cNvPr>
          <p:cNvSpPr txBox="1"/>
          <p:nvPr/>
        </p:nvSpPr>
        <p:spPr>
          <a:xfrm>
            <a:off x="1279306" y="5134570"/>
            <a:ext cx="3726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 implementation :</a:t>
            </a:r>
          </a:p>
          <a:p>
            <a:r>
              <a:rPr lang="en-US" dirty="0">
                <a:latin typeface="+mj-lt"/>
              </a:rPr>
              <a:t>Test Accuracy : </a:t>
            </a:r>
            <a:r>
              <a:rPr lang="en-US" b="1" i="0" dirty="0">
                <a:effectLst/>
                <a:latin typeface="+mj-lt"/>
              </a:rPr>
              <a:t>70.65%</a:t>
            </a:r>
          </a:p>
          <a:p>
            <a:r>
              <a:rPr lang="en-US" dirty="0">
                <a:latin typeface="+mj-lt"/>
              </a:rPr>
              <a:t>Training Time: </a:t>
            </a:r>
            <a:r>
              <a:rPr lang="en-US" b="1" i="0" dirty="0">
                <a:effectLst/>
                <a:latin typeface="+mj-lt"/>
              </a:rPr>
              <a:t>10.5 min</a:t>
            </a:r>
            <a:r>
              <a:rPr lang="en-US" b="0" i="0" dirty="0">
                <a:effectLst/>
                <a:latin typeface="+mj-lt"/>
              </a:rPr>
              <a:t>(CPU)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48BF1-1025-2DC3-8976-67AA2FEDB5DC}"/>
              </a:ext>
            </a:extLst>
          </p:cNvPr>
          <p:cNvSpPr txBox="1"/>
          <p:nvPr/>
        </p:nvSpPr>
        <p:spPr>
          <a:xfrm>
            <a:off x="7094297" y="244218"/>
            <a:ext cx="31329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Robustness to added white noise with mean = 0.3 and std = 0.1</a:t>
            </a:r>
          </a:p>
          <a:p>
            <a:r>
              <a:rPr lang="en-US" sz="1400" dirty="0">
                <a:latin typeface="+mj-lt"/>
              </a:rPr>
              <a:t>Test Accuracy : </a:t>
            </a:r>
            <a:r>
              <a:rPr lang="en-US" sz="1400" b="1" i="0" dirty="0">
                <a:effectLst/>
                <a:latin typeface="+mj-lt"/>
              </a:rPr>
              <a:t>45.39%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A4B99-DD20-19CB-66FF-A002E69CB3B0}"/>
              </a:ext>
            </a:extLst>
          </p:cNvPr>
          <p:cNvSpPr txBox="1"/>
          <p:nvPr/>
        </p:nvSpPr>
        <p:spPr>
          <a:xfrm>
            <a:off x="10627360" y="519946"/>
            <a:ext cx="5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8022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4A84F-7CA7-6B51-51A4-00B1CABDE9C3}"/>
              </a:ext>
            </a:extLst>
          </p:cNvPr>
          <p:cNvSpPr txBox="1"/>
          <p:nvPr/>
        </p:nvSpPr>
        <p:spPr>
          <a:xfrm>
            <a:off x="2059460" y="335845"/>
            <a:ext cx="77270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u="sng" dirty="0"/>
              <a:t>2</a:t>
            </a:r>
            <a:r>
              <a:rPr lang="el-GR" b="1" i="1" u="sng" baseline="30000" dirty="0"/>
              <a:t>η</a:t>
            </a:r>
            <a:r>
              <a:rPr lang="el-GR" b="1" i="1" u="sng" dirty="0"/>
              <a:t> Εργασία: </a:t>
            </a:r>
            <a:r>
              <a:rPr lang="en-US" b="1" i="1" u="sng" dirty="0"/>
              <a:t>Multiclass Classification using SVM</a:t>
            </a:r>
          </a:p>
          <a:p>
            <a:endParaRPr lang="en-US" dirty="0"/>
          </a:p>
          <a:p>
            <a:r>
              <a:rPr lang="el-GR" dirty="0"/>
              <a:t>	Σκοπό της Εργασίας αυτής ήταν η υλοποίηση ενός </a:t>
            </a:r>
            <a:r>
              <a:rPr lang="en-US" b="1" dirty="0"/>
              <a:t>SVM </a:t>
            </a:r>
            <a:r>
              <a:rPr lang="en-US" i="1" dirty="0"/>
              <a:t>(Support Vector Machine)</a:t>
            </a:r>
            <a:r>
              <a:rPr lang="el-GR" dirty="0"/>
              <a:t>, ικανού να επιλυεί το πρόβλημα κατηγοριοποίησης πολλαπλών</a:t>
            </a:r>
            <a:r>
              <a:rPr lang="en-US" dirty="0"/>
              <a:t> </a:t>
            </a:r>
            <a:r>
              <a:rPr lang="el-GR" dirty="0"/>
              <a:t>κλάσεων.</a:t>
            </a:r>
          </a:p>
          <a:p>
            <a:endParaRPr lang="el-GR" dirty="0"/>
          </a:p>
          <a:p>
            <a:r>
              <a:rPr lang="el-GR" dirty="0"/>
              <a:t>	Επιλέξαμε, ξανά, τη </a:t>
            </a:r>
            <a:r>
              <a:rPr lang="en-US" b="1" dirty="0"/>
              <a:t>CIFAR-10</a:t>
            </a:r>
            <a:r>
              <a:rPr lang="el-GR" b="1" dirty="0"/>
              <a:t>,  </a:t>
            </a:r>
            <a:r>
              <a:rPr lang="el-GR" dirty="0"/>
              <a:t>μία ευρέως γνωστή και σημαντική στον τομέα του </a:t>
            </a:r>
            <a:r>
              <a:rPr lang="en-US" dirty="0"/>
              <a:t>Computer Vision </a:t>
            </a:r>
            <a:r>
              <a:rPr lang="el-GR" dirty="0"/>
              <a:t>βάση δεδομένων που αποτελείται απο </a:t>
            </a:r>
            <a:r>
              <a:rPr lang="el-GR" i="1" dirty="0"/>
              <a:t>60.000 32</a:t>
            </a:r>
            <a:r>
              <a:rPr lang="en-US" i="1" dirty="0"/>
              <a:t>x</a:t>
            </a:r>
            <a:r>
              <a:rPr lang="el-GR" i="1" dirty="0"/>
              <a:t>32 </a:t>
            </a:r>
            <a:r>
              <a:rPr lang="en-US" i="1" dirty="0"/>
              <a:t>RBG</a:t>
            </a:r>
            <a:r>
              <a:rPr lang="en-US" dirty="0"/>
              <a:t>(</a:t>
            </a:r>
            <a:r>
              <a:rPr lang="el-GR" dirty="0"/>
              <a:t>δηλαδή με 3 κανάλια χρώματος) φωτογραφίες διαφόρων αντικειμένων</a:t>
            </a:r>
            <a:r>
              <a:rPr lang="en-US" dirty="0"/>
              <a:t>.</a:t>
            </a:r>
            <a:endParaRPr lang="el-GR" dirty="0"/>
          </a:p>
          <a:p>
            <a:endParaRPr lang="el-GR" b="1" dirty="0"/>
          </a:p>
          <a:p>
            <a:r>
              <a:rPr lang="el-GR" dirty="0"/>
              <a:t>	Η διαδικασία που ακολοθήσαμε για την υλοποίηση και την εύρεση του τελικού βέλτιστου </a:t>
            </a:r>
            <a:r>
              <a:rPr lang="en-US" dirty="0"/>
              <a:t>SVM </a:t>
            </a:r>
            <a:r>
              <a:rPr lang="el-GR" dirty="0"/>
              <a:t>ήταν η εξής σε γενικές γραμμές: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Προεπεξεργασία των δεδομένων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Υλοποίηση </a:t>
            </a:r>
            <a:r>
              <a:rPr lang="el-GR" b="1" dirty="0"/>
              <a:t>4 </a:t>
            </a:r>
            <a:r>
              <a:rPr lang="en-US" b="1" dirty="0"/>
              <a:t>SVM </a:t>
            </a:r>
            <a:r>
              <a:rPr lang="el-GR" dirty="0"/>
              <a:t>για κάθε </a:t>
            </a:r>
            <a:r>
              <a:rPr lang="en-US" dirty="0"/>
              <a:t>kernel type (</a:t>
            </a:r>
            <a:r>
              <a:rPr lang="en-US" b="1" i="1" dirty="0"/>
              <a:t>linear, polynomial, rbf and sigmoid</a:t>
            </a:r>
            <a:r>
              <a:rPr lang="en-US" dirty="0"/>
              <a:t>)</a:t>
            </a:r>
            <a:r>
              <a:rPr lang="el-GR" dirty="0"/>
              <a:t> και εύρεση βέλτιστου</a:t>
            </a:r>
            <a:r>
              <a:rPr lang="en-US" dirty="0"/>
              <a:t> </a:t>
            </a:r>
            <a:r>
              <a:rPr lang="el-GR" dirty="0"/>
              <a:t>μέσω</a:t>
            </a:r>
            <a:r>
              <a:rPr lang="en-US" dirty="0"/>
              <a:t> grid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Fine-tuning </a:t>
            </a:r>
            <a:r>
              <a:rPr lang="el-GR" dirty="0"/>
              <a:t>των υπερ-παραμέτρων του βέλτιστου </a:t>
            </a:r>
            <a:r>
              <a:rPr lang="en-US" dirty="0"/>
              <a:t>SVM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Δοκιμή διαφόρων </a:t>
            </a:r>
            <a:r>
              <a:rPr lang="en-US" dirty="0"/>
              <a:t>feature engineering techniques </a:t>
            </a:r>
            <a:r>
              <a:rPr lang="el-GR" dirty="0"/>
              <a:t>και εκπαίδευση πάνω στο τελικό </a:t>
            </a:r>
            <a:r>
              <a:rPr lang="en-US" dirty="0"/>
              <a:t>SVM </a:t>
            </a:r>
            <a:r>
              <a:rPr lang="el-GR" dirty="0"/>
              <a:t>μοντέλο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Υλοποίηση απλών </a:t>
            </a:r>
            <a:r>
              <a:rPr lang="en-US" dirty="0"/>
              <a:t>classifiers </a:t>
            </a:r>
            <a:r>
              <a:rPr lang="el-GR" dirty="0"/>
              <a:t>για σύγκριση των επιδόσεων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F5E93-BEC1-CA0F-5150-933EA60AB3C9}"/>
              </a:ext>
            </a:extLst>
          </p:cNvPr>
          <p:cNvSpPr txBox="1"/>
          <p:nvPr/>
        </p:nvSpPr>
        <p:spPr>
          <a:xfrm>
            <a:off x="10627360" y="519946"/>
            <a:ext cx="5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2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FC2EE-63C6-C756-1656-B8C6375C0756}"/>
              </a:ext>
            </a:extLst>
          </p:cNvPr>
          <p:cNvSpPr/>
          <p:nvPr/>
        </p:nvSpPr>
        <p:spPr>
          <a:xfrm>
            <a:off x="181233" y="3177746"/>
            <a:ext cx="1219200" cy="502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PCA</a:t>
            </a:r>
            <a:r>
              <a:rPr lang="en-US" dirty="0"/>
              <a:t> 90%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BB97D-5613-BC1C-1F2D-09FBD75579D1}"/>
              </a:ext>
            </a:extLst>
          </p:cNvPr>
          <p:cNvSpPr/>
          <p:nvPr/>
        </p:nvSpPr>
        <p:spPr>
          <a:xfrm>
            <a:off x="2075936" y="584892"/>
            <a:ext cx="1721708" cy="11821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Linear</a:t>
            </a:r>
            <a:r>
              <a:rPr lang="en-US" dirty="0"/>
              <a:t> SVM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 = 0.01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F67E7-B52D-2C8A-76F6-DD013FCF74DD}"/>
              </a:ext>
            </a:extLst>
          </p:cNvPr>
          <p:cNvSpPr/>
          <p:nvPr/>
        </p:nvSpPr>
        <p:spPr>
          <a:xfrm>
            <a:off x="2075936" y="2113011"/>
            <a:ext cx="1721708" cy="11821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Polynomial</a:t>
            </a:r>
            <a:r>
              <a:rPr lang="en-US" dirty="0"/>
              <a:t> SVM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C=10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Degree =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73BAA-A65B-5480-BDFD-06B512EF77E8}"/>
              </a:ext>
            </a:extLst>
          </p:cNvPr>
          <p:cNvSpPr/>
          <p:nvPr/>
        </p:nvSpPr>
        <p:spPr>
          <a:xfrm>
            <a:off x="2075936" y="3641129"/>
            <a:ext cx="1721708" cy="1182128"/>
          </a:xfrm>
          <a:prstGeom prst="rect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RBF</a:t>
            </a:r>
            <a:r>
              <a:rPr lang="en-US" u="sng" dirty="0"/>
              <a:t> SVM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 = 10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Gamma = scale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02DE2-6297-C819-6C50-E750F05EA940}"/>
              </a:ext>
            </a:extLst>
          </p:cNvPr>
          <p:cNvSpPr/>
          <p:nvPr/>
        </p:nvSpPr>
        <p:spPr>
          <a:xfrm>
            <a:off x="2075936" y="5169246"/>
            <a:ext cx="1721708" cy="1182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Sigmoid</a:t>
            </a:r>
            <a:r>
              <a:rPr lang="en-US" dirty="0"/>
              <a:t> SVM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 = 0.01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87E6D-1DEA-3DA7-B495-DBCC5FDF772F}"/>
              </a:ext>
            </a:extLst>
          </p:cNvPr>
          <p:cNvSpPr txBox="1"/>
          <p:nvPr/>
        </p:nvSpPr>
        <p:spPr>
          <a:xfrm>
            <a:off x="1919417" y="137294"/>
            <a:ext cx="239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SVM Kernel Types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68F04-51FB-C5BB-A1D6-EC51725DA8F8}"/>
              </a:ext>
            </a:extLst>
          </p:cNvPr>
          <p:cNvSpPr txBox="1"/>
          <p:nvPr/>
        </p:nvSpPr>
        <p:spPr>
          <a:xfrm>
            <a:off x="1919417" y="6273108"/>
            <a:ext cx="259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Hyperparameters from Grid Search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D0F711-9444-EDB1-2AFD-17DE334EBE3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97644" y="1175957"/>
            <a:ext cx="194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D01F7C-ED3B-87AB-B22F-F432225D653C}"/>
              </a:ext>
            </a:extLst>
          </p:cNvPr>
          <p:cNvSpPr txBox="1"/>
          <p:nvPr/>
        </p:nvSpPr>
        <p:spPr>
          <a:xfrm>
            <a:off x="4088027" y="816582"/>
            <a:ext cx="1779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Time: 398.44s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08DF5-A11E-D051-F8AD-2BC9D15CD473}"/>
              </a:ext>
            </a:extLst>
          </p:cNvPr>
          <p:cNvSpPr txBox="1"/>
          <p:nvPr/>
        </p:nvSpPr>
        <p:spPr>
          <a:xfrm>
            <a:off x="4131274" y="1194658"/>
            <a:ext cx="25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Accuracy: 0.42</a:t>
            </a:r>
          </a:p>
          <a:p>
            <a:r>
              <a:rPr lang="en-US" sz="1200" dirty="0"/>
              <a:t>Test Accuracy: 0.41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5A5CB0-CDAF-D8DD-B9E2-CC46D1326292}"/>
              </a:ext>
            </a:extLst>
          </p:cNvPr>
          <p:cNvCxnSpPr>
            <a:cxnSpLocks/>
          </p:cNvCxnSpPr>
          <p:nvPr/>
        </p:nvCxnSpPr>
        <p:spPr>
          <a:xfrm>
            <a:off x="3797643" y="2699966"/>
            <a:ext cx="194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ED688-8A57-886B-5103-A1C430EFED02}"/>
              </a:ext>
            </a:extLst>
          </p:cNvPr>
          <p:cNvSpPr txBox="1"/>
          <p:nvPr/>
        </p:nvSpPr>
        <p:spPr>
          <a:xfrm>
            <a:off x="4088026" y="2374857"/>
            <a:ext cx="1779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Time: 268.27s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E45960-8AA2-1F78-A6C4-989B373295FF}"/>
              </a:ext>
            </a:extLst>
          </p:cNvPr>
          <p:cNvSpPr txBox="1"/>
          <p:nvPr/>
        </p:nvSpPr>
        <p:spPr>
          <a:xfrm>
            <a:off x="4088026" y="4228936"/>
            <a:ext cx="25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Accuracy: </a:t>
            </a:r>
            <a:r>
              <a:rPr lang="en-US" sz="1200" b="1" dirty="0"/>
              <a:t>0.92</a:t>
            </a:r>
          </a:p>
          <a:p>
            <a:r>
              <a:rPr lang="en-US" sz="1200" dirty="0"/>
              <a:t>Test Accuracy: </a:t>
            </a:r>
            <a:r>
              <a:rPr lang="en-US" sz="1200" b="1" dirty="0"/>
              <a:t>0.56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1CC27-1EC5-17BE-2B7E-180605BFB49C}"/>
              </a:ext>
            </a:extLst>
          </p:cNvPr>
          <p:cNvSpPr txBox="1"/>
          <p:nvPr/>
        </p:nvSpPr>
        <p:spPr>
          <a:xfrm>
            <a:off x="4057134" y="3823172"/>
            <a:ext cx="1779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Time: </a:t>
            </a:r>
            <a:r>
              <a:rPr lang="en-US" sz="1200" b="1" dirty="0"/>
              <a:t>181.86s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C0C03D-9D0F-A2E3-4D1A-876E45747891}"/>
              </a:ext>
            </a:extLst>
          </p:cNvPr>
          <p:cNvCxnSpPr>
            <a:cxnSpLocks/>
          </p:cNvCxnSpPr>
          <p:nvPr/>
        </p:nvCxnSpPr>
        <p:spPr>
          <a:xfrm>
            <a:off x="3815949" y="4223965"/>
            <a:ext cx="25848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CF1A7B-1016-D50D-D0FA-E54740AA5886}"/>
              </a:ext>
            </a:extLst>
          </p:cNvPr>
          <p:cNvSpPr txBox="1"/>
          <p:nvPr/>
        </p:nvSpPr>
        <p:spPr>
          <a:xfrm>
            <a:off x="4131274" y="2718610"/>
            <a:ext cx="25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Accuracy: 0.88</a:t>
            </a:r>
          </a:p>
          <a:p>
            <a:r>
              <a:rPr lang="en-US" sz="1200" dirty="0"/>
              <a:t>Test Accuracy: 0.48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27921B8-B33E-DF24-E576-3849780FB866}"/>
              </a:ext>
            </a:extLst>
          </p:cNvPr>
          <p:cNvCxnSpPr>
            <a:stCxn id="2" idx="0"/>
            <a:endCxn id="4" idx="1"/>
          </p:cNvCxnSpPr>
          <p:nvPr/>
        </p:nvCxnSpPr>
        <p:spPr>
          <a:xfrm rot="5400000" flipH="1" flipV="1">
            <a:off x="432490" y="1534301"/>
            <a:ext cx="2001789" cy="1285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7D2C8DB-A06F-7785-1114-B4D963679AB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00433" y="2704076"/>
            <a:ext cx="675503" cy="48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C8CFB2-D0B8-02B9-7BCC-25D973B6588E}"/>
              </a:ext>
            </a:extLst>
          </p:cNvPr>
          <p:cNvCxnSpPr>
            <a:endCxn id="6" idx="1"/>
          </p:cNvCxnSpPr>
          <p:nvPr/>
        </p:nvCxnSpPr>
        <p:spPr>
          <a:xfrm>
            <a:off x="1400433" y="3680254"/>
            <a:ext cx="675503" cy="55193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A61AD3-7A02-B9AB-B39E-9A86CE80B894}"/>
              </a:ext>
            </a:extLst>
          </p:cNvPr>
          <p:cNvCxnSpPr>
            <a:stCxn id="2" idx="2"/>
            <a:endCxn id="10" idx="1"/>
          </p:cNvCxnSpPr>
          <p:nvPr/>
        </p:nvCxnSpPr>
        <p:spPr>
          <a:xfrm rot="16200000" flipH="1">
            <a:off x="393356" y="4077730"/>
            <a:ext cx="2080056" cy="1285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236D5EC-57C0-E420-1F30-B626B9CC8052}"/>
              </a:ext>
            </a:extLst>
          </p:cNvPr>
          <p:cNvSpPr txBox="1"/>
          <p:nvPr/>
        </p:nvSpPr>
        <p:spPr>
          <a:xfrm>
            <a:off x="4088026" y="5391148"/>
            <a:ext cx="1779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Time: 181.86s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EDBECE-FC4D-6D40-2969-76A2F1F2A32B}"/>
              </a:ext>
            </a:extLst>
          </p:cNvPr>
          <p:cNvCxnSpPr>
            <a:cxnSpLocks/>
          </p:cNvCxnSpPr>
          <p:nvPr/>
        </p:nvCxnSpPr>
        <p:spPr>
          <a:xfrm>
            <a:off x="3797642" y="5760310"/>
            <a:ext cx="194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318A2D-D5AB-86A4-4954-D2A02A4F8A56}"/>
              </a:ext>
            </a:extLst>
          </p:cNvPr>
          <p:cNvSpPr txBox="1"/>
          <p:nvPr/>
        </p:nvSpPr>
        <p:spPr>
          <a:xfrm>
            <a:off x="4088026" y="5810585"/>
            <a:ext cx="25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Accuracy: 0.31</a:t>
            </a:r>
          </a:p>
          <a:p>
            <a:r>
              <a:rPr lang="en-US" sz="1200" dirty="0"/>
              <a:t>Test Accuracy: 0.32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C51D03-9044-BBDF-CE25-4E6573F00986}"/>
              </a:ext>
            </a:extLst>
          </p:cNvPr>
          <p:cNvSpPr/>
          <p:nvPr/>
        </p:nvSpPr>
        <p:spPr>
          <a:xfrm>
            <a:off x="6998040" y="1952525"/>
            <a:ext cx="1874109" cy="1353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HOG(PCA 90%)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18F95F-7F17-709F-69AA-A716EE93A0E8}"/>
              </a:ext>
            </a:extLst>
          </p:cNvPr>
          <p:cNvSpPr/>
          <p:nvPr/>
        </p:nvSpPr>
        <p:spPr>
          <a:xfrm>
            <a:off x="6998041" y="3556855"/>
            <a:ext cx="1874110" cy="1353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PCA</a:t>
            </a:r>
            <a:r>
              <a:rPr lang="en-US" dirty="0">
                <a:solidFill>
                  <a:schemeClr val="tx1"/>
                </a:solidFill>
              </a:rPr>
              <a:t> 90% </a:t>
            </a:r>
            <a:r>
              <a:rPr lang="en-US" b="1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HOG</a:t>
            </a:r>
            <a:r>
              <a:rPr lang="en-US" dirty="0">
                <a:solidFill>
                  <a:schemeClr val="tx1"/>
                </a:solidFill>
              </a:rPr>
              <a:t>(PCA 90%)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314C8C-BF42-6944-B1FE-1EC128491864}"/>
              </a:ext>
            </a:extLst>
          </p:cNvPr>
          <p:cNvSpPr/>
          <p:nvPr/>
        </p:nvSpPr>
        <p:spPr>
          <a:xfrm>
            <a:off x="7022750" y="5165308"/>
            <a:ext cx="1849401" cy="1353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PCA 90% + HOG(PCA 90%) + Data Augmentation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C7704AE-7E4A-6C65-4D3D-0E7D2059F8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6739" y="3096492"/>
            <a:ext cx="1605363" cy="597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FD346C-87CA-F765-0E75-5348BCE27118}"/>
              </a:ext>
            </a:extLst>
          </p:cNvPr>
          <p:cNvCxnSpPr>
            <a:endCxn id="60" idx="1"/>
          </p:cNvCxnSpPr>
          <p:nvPr/>
        </p:nvCxnSpPr>
        <p:spPr>
          <a:xfrm>
            <a:off x="6400800" y="4232193"/>
            <a:ext cx="597241" cy="1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653792F-8D65-E915-B3EB-8B4050B89D8B}"/>
              </a:ext>
            </a:extLst>
          </p:cNvPr>
          <p:cNvCxnSpPr>
            <a:endCxn id="61" idx="1"/>
          </p:cNvCxnSpPr>
          <p:nvPr/>
        </p:nvCxnSpPr>
        <p:spPr>
          <a:xfrm rot="16200000" flipH="1">
            <a:off x="5906948" y="4726045"/>
            <a:ext cx="1609654" cy="621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3767194-6563-CCAB-B960-83FDEC470EA7}"/>
              </a:ext>
            </a:extLst>
          </p:cNvPr>
          <p:cNvSpPr/>
          <p:nvPr/>
        </p:nvSpPr>
        <p:spPr>
          <a:xfrm>
            <a:off x="6322540" y="4176465"/>
            <a:ext cx="156519" cy="123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81BB71-133E-56F0-4382-E51AC9B72312}"/>
              </a:ext>
            </a:extLst>
          </p:cNvPr>
          <p:cNvSpPr txBox="1"/>
          <p:nvPr/>
        </p:nvSpPr>
        <p:spPr>
          <a:xfrm>
            <a:off x="6777683" y="1333333"/>
            <a:ext cx="323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Engineering Techniques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6BFBAA-038D-B853-82B0-C1FD77CF5941}"/>
              </a:ext>
            </a:extLst>
          </p:cNvPr>
          <p:cNvCxnSpPr>
            <a:cxnSpLocks/>
          </p:cNvCxnSpPr>
          <p:nvPr/>
        </p:nvCxnSpPr>
        <p:spPr>
          <a:xfrm>
            <a:off x="8872149" y="2592430"/>
            <a:ext cx="88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64B57-3D59-AF2F-FBA5-8BBD11DC24AF}"/>
              </a:ext>
            </a:extLst>
          </p:cNvPr>
          <p:cNvCxnSpPr>
            <a:cxnSpLocks/>
          </p:cNvCxnSpPr>
          <p:nvPr/>
        </p:nvCxnSpPr>
        <p:spPr>
          <a:xfrm>
            <a:off x="8872149" y="4223965"/>
            <a:ext cx="18606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747EB6-F88C-646A-CE93-2E7CE57E3C3E}"/>
              </a:ext>
            </a:extLst>
          </p:cNvPr>
          <p:cNvCxnSpPr>
            <a:cxnSpLocks/>
          </p:cNvCxnSpPr>
          <p:nvPr/>
        </p:nvCxnSpPr>
        <p:spPr>
          <a:xfrm>
            <a:off x="8872149" y="5900357"/>
            <a:ext cx="88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8BE65C-C95D-5614-A412-9B1873994335}"/>
              </a:ext>
            </a:extLst>
          </p:cNvPr>
          <p:cNvSpPr txBox="1"/>
          <p:nvPr/>
        </p:nvSpPr>
        <p:spPr>
          <a:xfrm>
            <a:off x="8872151" y="2236357"/>
            <a:ext cx="1779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Time: 373.31s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0A2AB-99C7-5085-C3DC-8F2DA4B3B9BA}"/>
              </a:ext>
            </a:extLst>
          </p:cNvPr>
          <p:cNvSpPr txBox="1"/>
          <p:nvPr/>
        </p:nvSpPr>
        <p:spPr>
          <a:xfrm>
            <a:off x="8953381" y="3867891"/>
            <a:ext cx="1779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Time: 349.79s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513FE-A37F-A4F3-B5F9-3B5AE8D12821}"/>
              </a:ext>
            </a:extLst>
          </p:cNvPr>
          <p:cNvSpPr txBox="1"/>
          <p:nvPr/>
        </p:nvSpPr>
        <p:spPr>
          <a:xfrm>
            <a:off x="8872151" y="5584979"/>
            <a:ext cx="186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Time: 7418.75s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CDA64-DBFF-C067-08BC-CFED990C627A}"/>
              </a:ext>
            </a:extLst>
          </p:cNvPr>
          <p:cNvSpPr txBox="1"/>
          <p:nvPr/>
        </p:nvSpPr>
        <p:spPr>
          <a:xfrm>
            <a:off x="8953381" y="2646774"/>
            <a:ext cx="25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Accuracy: </a:t>
            </a:r>
            <a:r>
              <a:rPr lang="en-US" sz="1200" b="1" dirty="0"/>
              <a:t>1.00</a:t>
            </a:r>
          </a:p>
          <a:p>
            <a:r>
              <a:rPr lang="en-US" sz="1200" dirty="0"/>
              <a:t>Test Accuracy: </a:t>
            </a:r>
            <a:r>
              <a:rPr lang="en-US" sz="1200" b="1" dirty="0"/>
              <a:t>0.57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56349-4B73-77FE-844D-DBAE05F6071B}"/>
              </a:ext>
            </a:extLst>
          </p:cNvPr>
          <p:cNvSpPr txBox="1"/>
          <p:nvPr/>
        </p:nvSpPr>
        <p:spPr>
          <a:xfrm>
            <a:off x="8953381" y="4275164"/>
            <a:ext cx="25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Accuracy: </a:t>
            </a:r>
            <a:r>
              <a:rPr lang="en-US" sz="1200" b="1" dirty="0"/>
              <a:t>00.96</a:t>
            </a:r>
          </a:p>
          <a:p>
            <a:r>
              <a:rPr lang="en-US" sz="1200" dirty="0"/>
              <a:t>Test Accuracy: </a:t>
            </a:r>
            <a:r>
              <a:rPr lang="en-US" sz="1200" b="1" dirty="0"/>
              <a:t>0.64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F6ACE-92E2-3DA9-C97D-CFCA0C9B3724}"/>
              </a:ext>
            </a:extLst>
          </p:cNvPr>
          <p:cNvSpPr txBox="1"/>
          <p:nvPr/>
        </p:nvSpPr>
        <p:spPr>
          <a:xfrm>
            <a:off x="8953381" y="5938737"/>
            <a:ext cx="25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Accuracy: </a:t>
            </a:r>
            <a:r>
              <a:rPr lang="en-US" sz="1200" b="1" dirty="0"/>
              <a:t>0.95</a:t>
            </a:r>
          </a:p>
          <a:p>
            <a:r>
              <a:rPr lang="en-US" sz="1200" dirty="0"/>
              <a:t>Test Accuracy: </a:t>
            </a:r>
            <a:r>
              <a:rPr lang="en-US" sz="1200" b="1" dirty="0"/>
              <a:t>0.64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8E38C8-A184-0424-B798-6FEB887656D8}"/>
              </a:ext>
            </a:extLst>
          </p:cNvPr>
          <p:cNvSpPr txBox="1"/>
          <p:nvPr/>
        </p:nvSpPr>
        <p:spPr>
          <a:xfrm>
            <a:off x="10791567" y="3736129"/>
            <a:ext cx="1301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Βέλτιστο </a:t>
            </a:r>
            <a:r>
              <a:rPr lang="en-US" b="1" dirty="0"/>
              <a:t>SVM </a:t>
            </a:r>
            <a:r>
              <a:rPr lang="el-GR" b="1" dirty="0"/>
              <a:t>μοντέλο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C6EEA-8E7A-5F74-4E15-0B08A87785B2}"/>
              </a:ext>
            </a:extLst>
          </p:cNvPr>
          <p:cNvSpPr txBox="1"/>
          <p:nvPr/>
        </p:nvSpPr>
        <p:spPr>
          <a:xfrm>
            <a:off x="10627360" y="519946"/>
            <a:ext cx="5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88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6E384B-1695-8F74-41B7-BBEAE6A80575}"/>
              </a:ext>
            </a:extLst>
          </p:cNvPr>
          <p:cNvSpPr txBox="1"/>
          <p:nvPr/>
        </p:nvSpPr>
        <p:spPr>
          <a:xfrm>
            <a:off x="2945027" y="751344"/>
            <a:ext cx="63019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3</a:t>
            </a:r>
            <a:r>
              <a:rPr lang="el-GR" b="1" i="1" u="sng" baseline="30000" dirty="0"/>
              <a:t>η</a:t>
            </a:r>
            <a:r>
              <a:rPr lang="el-GR" b="1" i="1" u="sng" dirty="0"/>
              <a:t> Εργασία: </a:t>
            </a:r>
            <a:r>
              <a:rPr lang="en-US" b="1" i="1" u="sng" dirty="0"/>
              <a:t>Multiclass Classification using RBF neural network</a:t>
            </a:r>
            <a:r>
              <a:rPr lang="el-GR" b="1" i="1" u="sng" dirty="0"/>
              <a:t> </a:t>
            </a:r>
            <a:r>
              <a:rPr lang="en-US" b="1" i="1" u="sng" dirty="0"/>
              <a:t>and Image Reconstruction using Autoencoder </a:t>
            </a:r>
            <a:endParaRPr lang="en-US" dirty="0"/>
          </a:p>
          <a:p>
            <a:r>
              <a:rPr lang="el-GR" dirty="0"/>
              <a:t>	Σκοπό της Εργασίας αυτής ήταν η υλοποίηση ενός </a:t>
            </a:r>
            <a:r>
              <a:rPr lang="en-US" b="1" dirty="0"/>
              <a:t>RBF neural Network</a:t>
            </a:r>
            <a:r>
              <a:rPr lang="el-GR" dirty="0"/>
              <a:t> (</a:t>
            </a:r>
            <a:r>
              <a:rPr lang="en-US" i="1" dirty="0"/>
              <a:t>Radial Basis Function</a:t>
            </a:r>
            <a:r>
              <a:rPr lang="en-US" dirty="0"/>
              <a:t>)</a:t>
            </a:r>
            <a:r>
              <a:rPr lang="el-GR" dirty="0"/>
              <a:t>, ικανού να επιλυεί το πρόβλημα κατηγοριοποίησης πολλαπλών κλάσεων.</a:t>
            </a:r>
            <a:r>
              <a:rPr lang="en-US" dirty="0"/>
              <a:t> </a:t>
            </a:r>
            <a:endParaRPr lang="el-GR" dirty="0"/>
          </a:p>
          <a:p>
            <a:r>
              <a:rPr lang="el-GR" dirty="0"/>
              <a:t>	Επιλέξαμε τη </a:t>
            </a:r>
            <a:r>
              <a:rPr lang="en-US" b="1" dirty="0"/>
              <a:t>CIFAR-10</a:t>
            </a:r>
            <a:r>
              <a:rPr lang="el-GR" b="1" dirty="0"/>
              <a:t>,  </a:t>
            </a:r>
            <a:r>
              <a:rPr lang="el-GR" dirty="0"/>
              <a:t>μία ευρέως γνωστή και σημαντική στον τομέα του </a:t>
            </a:r>
            <a:r>
              <a:rPr lang="en-US" dirty="0"/>
              <a:t>Computer Vision </a:t>
            </a:r>
            <a:r>
              <a:rPr lang="el-GR" dirty="0"/>
              <a:t>βάση δεδομένων που αποτελείται απο </a:t>
            </a:r>
            <a:r>
              <a:rPr lang="el-GR" i="1" dirty="0"/>
              <a:t>60.000 32</a:t>
            </a:r>
            <a:r>
              <a:rPr lang="en-US" i="1" dirty="0"/>
              <a:t>x</a:t>
            </a:r>
            <a:r>
              <a:rPr lang="el-GR" i="1" dirty="0"/>
              <a:t>32 </a:t>
            </a:r>
            <a:r>
              <a:rPr lang="en-US" i="1" dirty="0"/>
              <a:t>RBG</a:t>
            </a:r>
            <a:r>
              <a:rPr lang="en-US" dirty="0"/>
              <a:t>(</a:t>
            </a:r>
            <a:r>
              <a:rPr lang="el-GR" dirty="0"/>
              <a:t>δηλαδή με 3 κανάλια χρώματος) φωτογραφίες διαφόρων αντικειμένων</a:t>
            </a:r>
            <a:r>
              <a:rPr lang="en-US" dirty="0"/>
              <a:t>.</a:t>
            </a:r>
            <a:endParaRPr lang="el-GR" dirty="0"/>
          </a:p>
          <a:p>
            <a:endParaRPr lang="el-GR" dirty="0"/>
          </a:p>
          <a:p>
            <a:r>
              <a:rPr lang="el-GR" dirty="0"/>
              <a:t>	Επιπλέον σκοπός της εργασίας είναι η υλοποίηση ενός </a:t>
            </a:r>
            <a:r>
              <a:rPr lang="en-US" b="1" dirty="0"/>
              <a:t>Autoencoder </a:t>
            </a:r>
            <a:r>
              <a:rPr lang="el-GR" dirty="0"/>
              <a:t>για την ανακατασκευή εικόνων. Για το εγχείρημα αυτό, επιλέξαμε τη </a:t>
            </a:r>
            <a:r>
              <a:rPr lang="en-US" dirty="0"/>
              <a:t>MNIST,</a:t>
            </a:r>
            <a:r>
              <a:rPr lang="el-GR" dirty="0"/>
              <a:t> την πίο γνωστή βάση δεδομένων στον τομέα του </a:t>
            </a:r>
            <a:r>
              <a:rPr lang="en-US" dirty="0"/>
              <a:t>Computer Vision </a:t>
            </a:r>
            <a:r>
              <a:rPr lang="el-GR" dirty="0"/>
              <a:t>που αποτελείται από </a:t>
            </a:r>
            <a:r>
              <a:rPr lang="en-US" dirty="0"/>
              <a:t>70.000 28x28 BW </a:t>
            </a:r>
            <a:r>
              <a:rPr lang="el-GR" dirty="0"/>
              <a:t>φωτογραφίες χειρόγραφων ψηφίων.</a:t>
            </a:r>
          </a:p>
          <a:p>
            <a:endParaRPr lang="el-G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21BA9-B819-6BF3-1BA3-897A83DC43FE}"/>
              </a:ext>
            </a:extLst>
          </p:cNvPr>
          <p:cNvSpPr txBox="1"/>
          <p:nvPr/>
        </p:nvSpPr>
        <p:spPr>
          <a:xfrm>
            <a:off x="10627360" y="519946"/>
            <a:ext cx="5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63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BBE3E6-4DFF-F6EF-0435-E76315DC6167}"/>
              </a:ext>
            </a:extLst>
          </p:cNvPr>
          <p:cNvCxnSpPr>
            <a:cxnSpLocks/>
          </p:cNvCxnSpPr>
          <p:nvPr/>
        </p:nvCxnSpPr>
        <p:spPr>
          <a:xfrm>
            <a:off x="5980670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DF56E7-EC38-87AE-0648-C7C92EE43A60}"/>
              </a:ext>
            </a:extLst>
          </p:cNvPr>
          <p:cNvSpPr txBox="1"/>
          <p:nvPr/>
        </p:nvSpPr>
        <p:spPr>
          <a:xfrm>
            <a:off x="1977079" y="501137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Grid Search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2E1D1-D472-ED6E-1BCF-2389F6B47520}"/>
              </a:ext>
            </a:extLst>
          </p:cNvPr>
          <p:cNvSpPr txBox="1"/>
          <p:nvPr/>
        </p:nvSpPr>
        <p:spPr>
          <a:xfrm>
            <a:off x="2273640" y="131805"/>
            <a:ext cx="20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RBFNN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6E299-43B4-93EE-0CA1-B7E9D5DF8464}"/>
              </a:ext>
            </a:extLst>
          </p:cNvPr>
          <p:cNvSpPr txBox="1"/>
          <p:nvPr/>
        </p:nvSpPr>
        <p:spPr>
          <a:xfrm>
            <a:off x="7298724" y="131805"/>
            <a:ext cx="19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Autoencoder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18CF5-BB61-9DB2-A764-F32E6D2EAF6C}"/>
              </a:ext>
            </a:extLst>
          </p:cNvPr>
          <p:cNvSpPr txBox="1"/>
          <p:nvPr/>
        </p:nvSpPr>
        <p:spPr>
          <a:xfrm>
            <a:off x="247133" y="501137"/>
            <a:ext cx="17299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 in hidden layer: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1500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50FB8-3345-7E8B-E895-CCD2E977EEAC}"/>
              </a:ext>
            </a:extLst>
          </p:cNvPr>
          <p:cNvSpPr txBox="1"/>
          <p:nvPr/>
        </p:nvSpPr>
        <p:spPr>
          <a:xfrm>
            <a:off x="3995358" y="501137"/>
            <a:ext cx="15487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of calculating centers of RBF: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random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K-Means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4689C2-76EE-7530-0695-0E45B68F2D2D}"/>
              </a:ext>
            </a:extLst>
          </p:cNvPr>
          <p:cNvCxnSpPr/>
          <p:nvPr/>
        </p:nvCxnSpPr>
        <p:spPr>
          <a:xfrm>
            <a:off x="1375719" y="1598141"/>
            <a:ext cx="963827" cy="106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164EC-9BC8-775A-AFBA-74E681D264CC}"/>
              </a:ext>
            </a:extLst>
          </p:cNvPr>
          <p:cNvCxnSpPr>
            <a:cxnSpLocks/>
          </p:cNvCxnSpPr>
          <p:nvPr/>
        </p:nvCxnSpPr>
        <p:spPr>
          <a:xfrm flipH="1">
            <a:off x="2850284" y="1502937"/>
            <a:ext cx="984431" cy="115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81B5C6-8491-6F43-2745-77719E60F7B8}"/>
              </a:ext>
            </a:extLst>
          </p:cNvPr>
          <p:cNvSpPr txBox="1"/>
          <p:nvPr/>
        </p:nvSpPr>
        <p:spPr>
          <a:xfrm>
            <a:off x="1797907" y="2675359"/>
            <a:ext cx="203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Time: 343.27s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8DE49-6248-03B1-E990-B44229FDB237}"/>
              </a:ext>
            </a:extLst>
          </p:cNvPr>
          <p:cNvSpPr txBox="1"/>
          <p:nvPr/>
        </p:nvSpPr>
        <p:spPr>
          <a:xfrm>
            <a:off x="1808200" y="2860025"/>
            <a:ext cx="253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Accuracy: </a:t>
            </a:r>
            <a:r>
              <a:rPr lang="en-US" sz="1200" b="1" dirty="0"/>
              <a:t>0.30</a:t>
            </a:r>
          </a:p>
          <a:p>
            <a:r>
              <a:rPr lang="en-US" sz="1200" dirty="0"/>
              <a:t>Test Accuracy: </a:t>
            </a:r>
            <a:r>
              <a:rPr lang="en-US" sz="1200" b="1" dirty="0"/>
              <a:t>0.28</a:t>
            </a:r>
          </a:p>
          <a:p>
            <a:r>
              <a:rPr lang="en-US" sz="1200" b="1" dirty="0"/>
              <a:t>PCA 90% on the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4C425-F3EA-2037-6E8B-05C6CED3F6D9}"/>
              </a:ext>
            </a:extLst>
          </p:cNvPr>
          <p:cNvSpPr txBox="1"/>
          <p:nvPr/>
        </p:nvSpPr>
        <p:spPr>
          <a:xfrm>
            <a:off x="691975" y="4590187"/>
            <a:ext cx="456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Analytical</a:t>
            </a:r>
            <a:r>
              <a:rPr lang="en-US" dirty="0"/>
              <a:t> </a:t>
            </a:r>
            <a:r>
              <a:rPr lang="en-US" sz="1400" dirty="0"/>
              <a:t>calculation of weights</a:t>
            </a:r>
            <a:r>
              <a:rPr lang="en-US" dirty="0"/>
              <a:t>:</a:t>
            </a:r>
            <a:r>
              <a:rPr lang="el-GR" dirty="0"/>
              <a:t> </a:t>
            </a:r>
            <a:r>
              <a:rPr lang="el-GR" b="1" dirty="0"/>
              <a:t>343.27</a:t>
            </a:r>
            <a:r>
              <a:rPr lang="en-US" b="1" dirty="0"/>
              <a:t>s</a:t>
            </a:r>
          </a:p>
          <a:p>
            <a:r>
              <a:rPr lang="en-US" b="1" dirty="0"/>
              <a:t>RLS</a:t>
            </a:r>
            <a:r>
              <a:rPr lang="en-US" dirty="0"/>
              <a:t> </a:t>
            </a:r>
            <a:r>
              <a:rPr lang="en-US" sz="1400" dirty="0"/>
              <a:t>calculation of weights</a:t>
            </a:r>
            <a:r>
              <a:rPr lang="en-US" dirty="0"/>
              <a:t>: 1480.2 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8531F-3958-5901-7C3E-CD0CADB061D7}"/>
              </a:ext>
            </a:extLst>
          </p:cNvPr>
          <p:cNvSpPr txBox="1"/>
          <p:nvPr/>
        </p:nvSpPr>
        <p:spPr>
          <a:xfrm>
            <a:off x="82375" y="3937243"/>
            <a:ext cx="438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1500 neurons in the hidden layer: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FE8E5-50EE-ED04-60BA-BCE24F90D4EF}"/>
              </a:ext>
            </a:extLst>
          </p:cNvPr>
          <p:cNvSpPr txBox="1"/>
          <p:nvPr/>
        </p:nvSpPr>
        <p:spPr>
          <a:xfrm>
            <a:off x="453081" y="5756698"/>
            <a:ext cx="225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3-Nearest Neighbors Classifier :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04BCA-5AF9-ACE9-9E0C-F11D885AA985}"/>
              </a:ext>
            </a:extLst>
          </p:cNvPr>
          <p:cNvSpPr txBox="1"/>
          <p:nvPr/>
        </p:nvSpPr>
        <p:spPr>
          <a:xfrm>
            <a:off x="131812" y="5184515"/>
            <a:ext cx="257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Comparison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22009-2D0C-9881-2842-E053E6F327C7}"/>
              </a:ext>
            </a:extLst>
          </p:cNvPr>
          <p:cNvCxnSpPr/>
          <p:nvPr/>
        </p:nvCxnSpPr>
        <p:spPr>
          <a:xfrm>
            <a:off x="1729946" y="6227805"/>
            <a:ext cx="98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58993B-D409-8ACD-6B1E-1E4A7C5F7F5E}"/>
              </a:ext>
            </a:extLst>
          </p:cNvPr>
          <p:cNvSpPr txBox="1"/>
          <p:nvPr/>
        </p:nvSpPr>
        <p:spPr>
          <a:xfrm>
            <a:off x="2710248" y="5825690"/>
            <a:ext cx="203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Time: 0.007s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615CA-6A5E-7711-0AA7-8844B82ED7D8}"/>
              </a:ext>
            </a:extLst>
          </p:cNvPr>
          <p:cNvSpPr txBox="1"/>
          <p:nvPr/>
        </p:nvSpPr>
        <p:spPr>
          <a:xfrm>
            <a:off x="2720541" y="6010356"/>
            <a:ext cx="253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Accuracy: </a:t>
            </a:r>
            <a:r>
              <a:rPr lang="en-US" sz="1200" b="1" dirty="0"/>
              <a:t>0.62</a:t>
            </a:r>
          </a:p>
          <a:p>
            <a:r>
              <a:rPr lang="en-US" sz="1200" dirty="0"/>
              <a:t>Test Accuracy: </a:t>
            </a:r>
            <a:r>
              <a:rPr lang="en-US" sz="1200" b="1" dirty="0"/>
              <a:t>0.37</a:t>
            </a:r>
          </a:p>
          <a:p>
            <a:r>
              <a:rPr lang="en-US" sz="1200" b="1" dirty="0"/>
              <a:t>PCA 90% on the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9E60BE-520E-3F47-8FAB-7F1B3F099E3A}"/>
              </a:ext>
            </a:extLst>
          </p:cNvPr>
          <p:cNvSpPr txBox="1"/>
          <p:nvPr/>
        </p:nvSpPr>
        <p:spPr>
          <a:xfrm>
            <a:off x="6392562" y="650789"/>
            <a:ext cx="382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TASK</a:t>
            </a:r>
            <a:r>
              <a:rPr lang="en-US" dirty="0"/>
              <a:t>: Produce the image of the </a:t>
            </a:r>
            <a:r>
              <a:rPr lang="en-US" u="sng" dirty="0"/>
              <a:t>next</a:t>
            </a:r>
            <a:r>
              <a:rPr lang="en-US" dirty="0"/>
              <a:t> digit from the one in the input image.</a:t>
            </a:r>
            <a:endParaRPr lang="en-US" u="sng" dirty="0"/>
          </a:p>
        </p:txBody>
      </p:sp>
      <p:pic>
        <p:nvPicPr>
          <p:cNvPr id="1026" name="Picture 2" descr="Simplified Whissell's evaluation-activation space. | Download ...">
            <a:extLst>
              <a:ext uri="{FF2B5EF4-FFF2-40B4-BE49-F238E27FC236}">
                <a16:creationId xmlns:a16="http://schemas.microsoft.com/office/drawing/2014/main" id="{B43568C3-9C76-5598-1773-42D4AC91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716" y="1214630"/>
            <a:ext cx="2561966" cy="256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6D3884-79B5-16B5-8A71-DCA295566075}"/>
              </a:ext>
            </a:extLst>
          </p:cNvPr>
          <p:cNvSpPr txBox="1"/>
          <p:nvPr/>
        </p:nvSpPr>
        <p:spPr>
          <a:xfrm>
            <a:off x="9205787" y="3776596"/>
            <a:ext cx="8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6D60CD-9398-7E74-1BA8-A7F420B9644A}"/>
              </a:ext>
            </a:extLst>
          </p:cNvPr>
          <p:cNvSpPr txBox="1"/>
          <p:nvPr/>
        </p:nvSpPr>
        <p:spPr>
          <a:xfrm>
            <a:off x="10239650" y="3776596"/>
            <a:ext cx="8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1A144-32C9-443C-A70C-D7E16D6996F0}"/>
              </a:ext>
            </a:extLst>
          </p:cNvPr>
          <p:cNvSpPr txBox="1"/>
          <p:nvPr/>
        </p:nvSpPr>
        <p:spPr>
          <a:xfrm>
            <a:off x="11149916" y="3776596"/>
            <a:ext cx="8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C45077-3419-3518-A7B1-1204BAB973C8}"/>
              </a:ext>
            </a:extLst>
          </p:cNvPr>
          <p:cNvSpPr txBox="1"/>
          <p:nvPr/>
        </p:nvSpPr>
        <p:spPr>
          <a:xfrm>
            <a:off x="6268995" y="1683715"/>
            <a:ext cx="2792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AutoNum type="arabicPeriod"/>
            </a:pPr>
            <a:r>
              <a:rPr lang="en-US" sz="1400" dirty="0"/>
              <a:t>Match input digit images with images of the next digit</a:t>
            </a:r>
          </a:p>
          <a:p>
            <a:pPr marL="342900" indent="-342900">
              <a:buAutoNum type="arabicPeriod"/>
            </a:pPr>
            <a:r>
              <a:rPr lang="en-US" sz="1400" dirty="0"/>
              <a:t>Train the Autoencoder on these two sets</a:t>
            </a:r>
          </a:p>
          <a:p>
            <a:pPr marL="342900" indent="-342900">
              <a:buAutoNum type="arabicPeriod"/>
            </a:pPr>
            <a:r>
              <a:rPr lang="en-US" sz="1400" dirty="0"/>
              <a:t>Evaluate its performance by training a simple MLP for digit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F872E1-1D32-A616-8153-DBD3D7773C3A}"/>
              </a:ext>
            </a:extLst>
          </p:cNvPr>
          <p:cNvSpPr txBox="1"/>
          <p:nvPr/>
        </p:nvSpPr>
        <p:spPr>
          <a:xfrm>
            <a:off x="6268996" y="3961262"/>
            <a:ext cx="22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 test accuracy: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98.17%</a:t>
            </a:r>
            <a:endParaRPr lang="en-US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17FFB7-96D1-BE86-EA97-DBD058F2A71F}"/>
              </a:ext>
            </a:extLst>
          </p:cNvPr>
          <p:cNvCxnSpPr>
            <a:cxnSpLocks/>
          </p:cNvCxnSpPr>
          <p:nvPr/>
        </p:nvCxnSpPr>
        <p:spPr>
          <a:xfrm flipH="1">
            <a:off x="8666205" y="4431957"/>
            <a:ext cx="103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E2CF91-E990-E155-E78E-4493922F66D9}"/>
              </a:ext>
            </a:extLst>
          </p:cNvPr>
          <p:cNvSpPr txBox="1"/>
          <p:nvPr/>
        </p:nvSpPr>
        <p:spPr>
          <a:xfrm>
            <a:off x="9691819" y="4145928"/>
            <a:ext cx="225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Trustworthy evaluation metric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02EB-1694-913A-6E8C-5471F7FB7E64}"/>
              </a:ext>
            </a:extLst>
          </p:cNvPr>
          <p:cNvSpPr txBox="1"/>
          <p:nvPr/>
        </p:nvSpPr>
        <p:spPr>
          <a:xfrm>
            <a:off x="6268995" y="4851119"/>
            <a:ext cx="357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Autoencoder test accuracy based on the MLP: </a:t>
            </a:r>
            <a:r>
              <a:rPr lang="en-US" b="1" i="0" u="sng" dirty="0">
                <a:effectLst/>
                <a:latin typeface="Consolas" panose="020B0609020204030204" pitchFamily="49" charset="0"/>
              </a:rPr>
              <a:t>92.9%</a:t>
            </a:r>
            <a:endParaRPr lang="en-US" b="1" u="sn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A0BD4D-9A9F-19B4-A490-CDEF7798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793" y="5350816"/>
            <a:ext cx="2735812" cy="1360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82026-8C65-C3AE-ED75-78C4FE7A4A14}"/>
              </a:ext>
            </a:extLst>
          </p:cNvPr>
          <p:cNvSpPr txBox="1"/>
          <p:nvPr/>
        </p:nvSpPr>
        <p:spPr>
          <a:xfrm>
            <a:off x="10627360" y="519946"/>
            <a:ext cx="5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262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1241</Words>
  <Application>Microsoft Office PowerPoint</Application>
  <PresentationFormat>Widescreen</PresentationFormat>
  <Paragraphs>255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Consolas</vt:lpstr>
      <vt:lpstr>Wingdings 3</vt:lpstr>
      <vt:lpstr>Ion</vt:lpstr>
      <vt:lpstr>Παρουσίαση των 3 εργασιών στο μάθημα «Νευρωνικά δίκτυα – Bαθία Mάθηση»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των 3 εργασιών στο μάθημα «Νευρωνικά δίκτυα – Bαθία Mάθηση»</dc:title>
  <dc:creator>Dimitrios Tikvinas</dc:creator>
  <cp:lastModifiedBy>Dimitrios Tikvinas</cp:lastModifiedBy>
  <cp:revision>2</cp:revision>
  <dcterms:created xsi:type="dcterms:W3CDTF">2024-01-09T14:17:10Z</dcterms:created>
  <dcterms:modified xsi:type="dcterms:W3CDTF">2024-01-11T09:23:18Z</dcterms:modified>
</cp:coreProperties>
</file>