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20:23:41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744 732 24575,'-461'0'0,"431"-2"0,21-3 0,19-3 0,18-5 0,0 2 0,1 0 0,1 2 0,31-6 0,-42 12 0,-1-1 0,1-1 0,-1-1 0,19-8 0,-37 14 0,0 0 0,1 0 0,-1 0 0,0 0 0,0 0 0,0 0 0,0-1 0,1 1 0,-1 0 0,0 0 0,0 0 0,0 0 0,0 0 0,1 0 0,-1 0 0,0 0 0,0 0 0,0-1 0,0 1 0,0 0 0,0 0 0,1 0 0,-1 0 0,0 0 0,0 0 0,0-1 0,0 1 0,0 0 0,0 0 0,0 0 0,0 0 0,0-1 0,0 1 0,0 0 0,0 0 0,0 0 0,0 0 0,0-1 0,0 1 0,0 0 0,0 0 0,0 0 0,0-1 0,0 1 0,0 0 0,0 0 0,0 0 0,0 0 0,0 0 0,0-1 0,0 1 0,-1 0 0,1 0 0,0 0 0,0 0 0,0 0 0,0-1 0,0 1 0,-1 0 0,1 0 0,0 0 0,0 0 0,0 0 0,0 0 0,0 0 0,-1 0 0,-20-7 0,16 6 0,-1 0 0,0 1 0,1-1 0,-1 1 0,0 0 0,-7 1 0,41-10 0,53-9 0,-20 5 0,-53 10 0,-16 3 0,-20 4 0,-33 10 0,14-4 0,-68 25 0,113-35 0,1 1 0,-1 0 0,0-1 0,0 1 0,1 0 0,-1 0 0,1 0 0,-1 0 0,1 0 0,-1 1 0,-1 1 0,3-3 0,0 0 0,0 0 0,0 1 0,0-1 0,0 0 0,0 0 0,0 1 0,0-1 0,0 0 0,0 0 0,0 1 0,0-1 0,0 0 0,0 1 0,0-1 0,0 0 0,0 0 0,0 1 0,0-1 0,1 0 0,-1 0 0,0 1 0,0-1 0,0 0 0,0 0 0,1 0 0,-1 1 0,0-1 0,0 0 0,0 0 0,1 0 0,-1 0 0,0 1 0,0-1 0,1 0 0,-1 0 0,0 0 0,0 0 0,1 0 0,-1 0 0,5 2 0,-1-1 0,1 0 0,-1 0 0,1-1 0,-1 1 0,1-1 0,6 0 0,17-2 0,46-9 0,-71 8 0,-14 1 0,-18-1 0,-173 3 0,209 0 0,11 0 0,1 1 0,23 3 0,-37-3 0,-1 0 0,0 0 0,1 0 0,-1 0 0,0 1 0,0 0 0,0 0 0,0 0 0,0 0 0,0 0 0,-1 1 0,1 0 0,-1 0 0,0 0 0,5 5 0,-7-7 0,0 1 0,0-1 0,0 0 0,0 0 0,0 1 0,-1-1 0,1 1 0,-1-1 0,1 1 0,-1-1 0,1 0 0,-1 1 0,0-1 0,0 1 0,0 0 0,0-1 0,0 1 0,0-1 0,0 1 0,0-1 0,-1 1 0,0 2 0,0-2 0,0 0 0,-1 0 0,1 0 0,-1 0 0,1-1 0,-1 1 0,0-1 0,0 1 0,0-1 0,0 1 0,0-1 0,0 0 0,-3 1 0,-5 2 0,0 0 0,-1-1 0,0 0 0,1-1 0,-12 2 0,-32-1 0,-78-4 0,97 0 0,82 5 0,77 19 0,-9 0 0,-62-12 0,16 3 0,-64-13 0,1-1 0,0 1 0,0-1 0,0-1 0,0 1 0,-1-1 0,1 0 0,0-1 0,7-2 0,-11 3 0,0 1 0,-1-2 0,1 1 0,0 0 0,0 0 0,-1-1 0,1 1 0,-1 0 0,1-1 0,-1 0 0,1 1 0,-1-1 0,0 0 0,0 0 0,0 0 0,0 1 0,0-1 0,0 0 0,-1 0 0,1-1 0,-1 1 0,1 0 0,-1 0 0,0 0 0,0 0 0,0 0 0,0 0 0,0 0 0,0-1 0,-1-1 0,-1-5 0,1 1 0,-2 0 0,1 0 0,-1 0 0,0 0 0,-6-10 0,-25-36 0,-55-69 0,22 34 0,67 88 0,-19-30 0,18 30 0,0 0 0,1 0 0,-1 1 0,1-2 0,-1 1 0,1 0 0,-1 0 0,1 0 0,0 0 0,-1 0 0,1 0 0,0 0 0,0 0 0,0 0 0,0-1 0,0 1 0,0 0 0,0 0 0,0 0 0,1 0 0,-1 0 0,0 0 0,1 0 0,-1-1 0,2 0 0,-1 1 0,0 1 0,0 0 0,0 0 0,0 0 0,1 0 0,-1 0 0,0 0 0,0 0 0,0 0 0,0 1 0,1-1 0,-1 0 0,0 1 0,0-1 0,0 1 0,0-1 0,0 1 0,0-1 0,0 1 0,0 0 0,0 0 0,0-1 0,-1 1 0,1 0 0,0 0 0,0 0 0,0 1 0,24 26 0,-16-14 0,-1 0 0,0 1 0,-1 0 0,-1 0 0,0 0 0,-1 1 0,-1 0 0,-1 0 0,3 25 0,-5-40 0,0-4 0,-2-13 0,1 15 0,0 0 0,0 1 0,0-1 0,0 0 0,-1 1 0,1-1 0,0 1 0,0-1 0,0 0 0,-1 1 0,1-1 0,0 1 0,-1-1 0,1 1 0,0-1 0,-1 0 0,1 1 0,-1 0 0,1-1 0,0 1 0,-1-1 0,0 1 0,1-1 0,-1 1 0,1 0 0,-1 0 0,1-1 0,-1 1 0,0 0 0,1 0 0,-1-1 0,1 1 0,-1 0 0,0 0 0,1 0 0,-1 0 0,0 0 0,1 0 0,-1 0 0,0 0 0,1 0 0,-1 1 0,1-1 0,-1 0 0,0 0 0,1 0 0,-1 1 0,1-1 0,-1 0 0,0 1 0,1-1 0,-1 0 0,1 1 0,-1-1 0,0 2 0,-30 28 0,28-26 0,0 0 0,-1 0 0,0 0 0,1-1 0,-1 1 0,-1-1 0,1 0 0,0 0 0,-1 0 0,1-1 0,-1 1 0,0-1 0,-5 2 0,9-5 0,0 1 0,-1 0 0,1-1 0,0 1 0,0 0 0,0-1 0,0 1 0,-1-1 0,1 0 0,0 1 0,0-1 0,0 0 0,0 0 0,0 0 0,1 0 0,-1 1 0,0-1 0,0 0 0,1-1 0,-1 1 0,0 0 0,1 0 0,-1 0 0,1 0 0,-1 0 0,1-1 0,0 1 0,-1 0 0,1 0 0,0 0 0,0-3 0,-5-42 0,5 45 0,0-17 0,1 0 0,1-1 0,0 1 0,1 0 0,1 0 0,1 1 0,1-1 0,0 1 0,1 0 0,1 0 0,15-24 0,-11 23 0,1 1 0,0 0 0,1 1 0,1 0 0,1 1 0,0 1 0,0 1 0,2 0 0,31-18 0,-35 24 0,1 0 0,24-8 0,-35 14 0,0 0 0,-1 0 0,1 0 0,0 0 0,0 0 0,0 1 0,0 0 0,0 0 0,0 0 0,0 0 0,-1 1 0,1-1 0,0 1 0,0 0 0,7 3 0,-10-3 0,0 0 0,0 0 0,0 0 0,0 0 0,0 0 0,0 0 0,0 0 0,0 0 0,-1 0 0,1 1 0,0-1 0,-1 0 0,1 1 0,-1-1 0,1 0 0,-1 1 0,0-1 0,1 0 0,-1 1 0,0-1 0,0 1 0,0-1 0,0 1 0,0-1 0,-1 0 0,1 1 0,0-1 0,-1 1 0,1-1 0,-1 0 0,1 1 0,-1-1 0,1 0 0,-1 0 0,0 0 0,0 1 0,-1 0 0,-5 9 0,0-1 0,-1 0 0,-11 11 0,13-15 0,-26 26 0,-1-2 0,-1-1 0,-2-1 0,-52 29 0,73-48 0,20-14 0,26-13 0,-16 12 0,0 1 0,0 1 0,30-5 0,-44 9 0,0 0 0,-1-1 0,1 1 0,0 0 0,0 0 0,-1 0 0,1 0 0,0 0 0,0 0 0,0 0 0,-1 0 0,1 0 0,0 1 0,0-1 0,-1 0 0,1 0 0,0 1 0,0-1 0,-1 0 0,1 1 0,0-1 0,-1 1 0,1-1 0,-1 1 0,2 0 0,-2 0 0,0 0 0,0 0 0,0 0 0,0-1 0,0 1 0,0 0 0,0 0 0,0 0 0,-1 0 0,1 0 0,0-1 0,0 1 0,-1 0 0,1 0 0,-1 0 0,1-1 0,-1 1 0,0 1 0,-32 32 0,-2-6 0,-73 45 0,107-72 0,0 0 0,0-1 0,0 1 0,-1 0 0,1-1 0,0 1 0,0-1 0,-1 1 0,1-1 0,0 0 0,-1 1 0,1-1 0,0 0 0,-1 0 0,-1 0 0,3 0 0,-1-1 0,1 1 0,0-1 0,0 1 0,0-1 0,0 1 0,0-1 0,0 0 0,0 1 0,0-1 0,0 1 0,0-1 0,0 1 0,1-1 0,-1 1 0,0-1 0,0 1 0,0 0 0,1-1 0,-1 1 0,0-1 0,0 1 0,1-1 0,-1 1 0,1-1 0,32-38 0,14-1 0,1 1 0,84-50 0,-93 66 0,1 2 0,0 2 0,2 2 0,57-17 0,-61 28 0,-38 6 0,1 0 0,0 0 0,-1 0 0,1 0 0,0 0 0,-1 0 0,1 0 0,0 0 0,-1 0 0,1 0 0,0 0 0,-1 0 0,1 1 0,0-1 0,-1 0 0,1 1 0,-1-1 0,1 0 0,-1 1 0,1-1 0,-1 0 0,1 1 0,-1-1 0,1 1 0,-1-1 0,1 1 0,-1-1 0,0 1 0,1-1 0,-1 1 0,0-1 0,1 1 0,-1 0 0,0-1 0,0 1 0,0 0 0,1-1 0,-1 1 0,0 0 0,0-1 0,0 1 0,0 0 0,0-1 0,0 1 0,0-1 0,-1 1 0,1 0 0,0-1 0,0 1 0,0 0 0,-1-1 0,1 1 0,-3 5 0,0-1 0,0 0 0,0 0 0,0 0 0,-1 0 0,0 0 0,0-1 0,0 0 0,-1 0 0,1 0 0,-7 4 0,-61 37 0,57-37 0,-5 4 0,-88 46 0,93-51 0,0-1 0,0 0 0,-1-1 0,0-1 0,-18 3 0,33-6 0,0-1 0,0 0 0,0 0 0,0 1 0,0-1 0,0 0 0,0 0 0,0 0 0,-1 0 0,1 0 0,0 0 0,0-1 0,0 1 0,0 0 0,0-1 0,0 1 0,0 0 0,0-1 0,0 1 0,1-1 0,-1 1 0,0-1 0,-1-1 0,2 2 0,0-1 0,0 0 0,0 0 0,0 0 0,0 0 0,0 0 0,0 0 0,0 0 0,0 1 0,0-1 0,1 0 0,-1 0 0,0 0 0,1 0 0,-1 1 0,0-1 0,1 0 0,-1 0 0,1 1 0,1-2 0,4-6 0,1 1 0,0-1 0,13-9 0,104-68 0,-105 74 0,-1 1 0,1 1 0,1 1 0,-1 0 0,22-4 0,-40 12 0,0-1 0,-1 1 0,1 0 0,-1 0 0,1 0 0,0 0 0,-1 0 0,1-1 0,0 1 0,-1 0 0,1 1 0,0-1 0,-1 0 0,1 0 0,0 0 0,-1 0 0,1 0 0,0 1 0,-1-1 0,1 0 0,-1 0 0,1 1 0,1 0 0,-4 12 0,-18 16 0,-3-4 0,-2-1 0,0-1 0,-1-1 0,-1-1 0,-49 27 0,49-38 0,18-12 0,13-13 0,5 2 0,0 0 0,0 1 0,1 0 0,1 1 0,0 0 0,16-11 0,1 1 0,52-31 0,-72 47 0,1 0 0,0 1 0,0 0 0,0 0 0,0 1 0,10-2 0,-18 4 0,-1 1 0,0 0 0,0 0 0,1 0 0,-1 0 0,0 0 0,0 0 0,0 0 0,1 0 0,-1 0 0,0 0 0,0 0 0,1 0 0,-1 0 0,0 0 0,0 0 0,1 0 0,-1 0 0,0 0 0,0 0 0,1 0 0,-1 0 0,0 1 0,0-1 0,0 0 0,1 0 0,-1 0 0,0 0 0,0 0 0,0 1 0,0-1 0,1 0 0,-1 0 0,0 0 0,0 1 0,0-1 0,0 0 0,0 0 0,0 0 0,1 1 0,-1-1 0,0 0 0,0 0 0,0 1 0,0-1 0,0 0 0,0 0 0,0 1 0,0-1 0,0 0 0,0 0 0,0 1 0,0-1 0,0 0 0,-1 0 0,1 0 0,0 1 0,0-1 0,0 0 0,0 0 0,0 1 0,-10 13 0,-89 89 0,48-53 0,45-44 0,-73 69 0,72-69 0,-1 0 0,0 0 0,0-1 0,0 0 0,-1-1 0,0 1 0,0-2 0,-15 5 0,24-8 0,0 1 0,-1-1 0,1 0 0,0 0 0,0 0 0,0 0 0,0 0 0,-1 0 0,1 0 0,0 0 0,0 0 0,0 0 0,0 0 0,-1 0 0,1 0 0,0 0 0,0 0 0,0 0 0,-1 0 0,1 0 0,0 0 0,0 0 0,0 0 0,0 0 0,-1 0 0,1-1 0,0 1 0,0 0 0,0 0 0,0 0 0,0 0 0,0 0 0,-1 0 0,1 0 0,0-1 0,0 1 0,0 0 0,0 0 0,0 0 0,0 0 0,0-1 0,0 1 0,0 0 0,0 0 0,-1 0 0,1 0 0,0-1 0,0 1 0,0 0 0,0 0 0,0 0 0,0 0 0,0-1 0,1 1 0,-1 0 0,7-15 0,14-12 0,-14 20 0,0-1 0,1 1 0,0 1 0,0 0 0,1 0 0,0 0 0,0 1 0,12-5 0,-21 10 0,0 0 0,0 0 0,0 0 0,0-1 0,0 1 0,1 0 0,-1 0 0,0 0 0,0 0 0,0 0 0,0 0 0,0 0 0,1 0 0,-1 0 0,0 0 0,0 0 0,0 0 0,0 0 0,1 0 0,-1 0 0,0 0 0,0 0 0,0 0 0,0 0 0,0 0 0,1 0 0,-1 0 0,0 0 0,0 0 0,0 0 0,0 1 0,0-1 0,0 0 0,1 0 0,-1 0 0,0 0 0,0 0 0,0 0 0,0 0 0,0 1 0,0-1 0,0 0 0,0 0 0,0 0 0,0 0 0,0 0 0,1 1 0,-1-1 0,0 0 0,0 0 0,0 0 0,0 0 0,0 0 0,0 1 0,0-1 0,0 0 0,0 0 0,0 0 0,-1 0 0,1 0 0,0 1 0,-8 13 0,-15 14 0,3-8 0,0 0 0,-2-2 0,-1 0 0,0-1 0,-1-2 0,0 0 0,-50 20 0,55-32 0,19-3 0,0 0 0,0 0 0,0 0 0,-1 0 0,1 0 0,0 0 0,0 0 0,0-1 0,-1 1 0,1 0 0,0 0 0,0 0 0,0 0 0,0-1 0,0 1 0,-1 0 0,1 0 0,0 0 0,0-1 0,0 1 0,0 0 0,0 0 0,0 0 0,0-1 0,0 1 0,0 0 0,0 0 0,0-1 0,0 1 0,0 0 0,0 0 0,0-1 0,0 1 0,0 0 0,0 0 0,0 0 0,0-1 0,0 1 0,2-4 0,0 1 0,0 0 0,0-1 0,0 1 0,0 0 0,6-5 0,31-30 0,3 2 0,74-50 0,-49 38 0,-53 35 0,-14 13 0,0 0 0,0 0 0,0 0 0,0 0 0,0 0 0,0 0 0,0 0 0,0-1 0,0 1 0,0 0 0,0 0 0,0 0 0,0 0 0,0 0 0,0 0 0,0 0 0,0 0 0,0-1 0,0 1 0,0 0 0,0 0 0,0 0 0,0 0 0,0 0 0,0 0 0,0 0 0,0 0 0,0 0 0,0 0 0,0 0 0,-1 0 0,1-1 0,0 1 0,0 0 0,0 0 0,0 0 0,0 0 0,0 0 0,0 0 0,0 0 0,0 0 0,0 0 0,-1 0 0,1 0 0,0 0 0,0 0 0,0 0 0,0 0 0,0 0 0,0 0 0,0 0 0,0 0 0,-1 0 0,1 0 0,0 0 0,0 0 0,0 0 0,0 0 0,0 1 0,0-1 0,0 0 0,0 0 0,0 0 0,0 0 0,0 0 0,-1 0 0,1 0 0,-34 12 0,-114 42 0,-67 27 0,189-71 0,22-9 0,4-3 0,32-19 0,-8 6 0,44-32 0,2 3 0,2 4 0,99-41 0,-164 78 0,-2 1 0,0 0 0,0 0 0,0 0 0,0 1 0,0 0 0,1 0 0,-1 0 0,0 1 0,10 0 0,-15 0 0,0 0 0,0 0 0,1 0 0,-1 0 0,0 0 0,0 0 0,1 0 0,-1 0 0,0 0 0,0 0 0,0 0 0,1 1 0,-1-1 0,0 0 0,0 0 0,0 0 0,1 0 0,-1 1 0,0-1 0,0 0 0,0 0 0,0 0 0,1 1 0,-1-1 0,0 0 0,0 0 0,0 1 0,0-1 0,0 0 0,0 0 0,0 1 0,0-1 0,0 0 0,0 0 0,0 1 0,0-1 0,0 0 0,0 0 0,0 1 0,0-1 0,0 0 0,0 0 0,0 1 0,-11 13 0,-16 9 0,1-5 0,-47 25 0,67-41 0,5-4 0,10-9 0,19-17 0,26-15 0,2 2 0,2 3 0,2 2 0,1 2 0,1 4 0,2 2 0,122-36 0,-175 61 0,-2 0 0,1 0 0,0 0 0,0 1 0,0 1 0,1-1 0,12 1 0,-22 1 0,-1 0 0,1 0 0,-1 0 0,0 0 0,1 0 0,-1 0 0,1 1 0,-1-1 0,0 0 0,1 0 0,-1 0 0,0 0 0,1 0 0,-1 1 0,0-1 0,1 0 0,-1 0 0,0 0 0,1 1 0,-1-1 0,0 0 0,1 1 0,-1-1 0,0 0 0,0 1 0,0-1 0,1 0 0,-1 1 0,0-1 0,0 0 0,0 1 0,0-1 0,0 0 0,0 1 0,1-1 0,-1 1 0,0-1 0,0 0 0,0 1 0,0-1 0,0 1 0,-1-1 0,1 0 0,0 1 0,0-1 0,0 0 0,0 1 0,0-1 0,0 1 0,-1-1 0,1 1 0,-13 17 0,13-18 0,-15 15 0,-1-1 0,-1-1 0,0 0 0,0-1 0,-1-1 0,-1 0 0,0-2 0,0 0 0,-1-1 0,0-1 0,-40 9 0,151-46 0,-60 18 0,0 2 0,0 1 0,38-6 0,-56 14 0,4 0 0,-26 0 0,-64 3 0,-91-2 0,164 0 0,-1 0 0,1 0 0,-1 1 0,1-1 0,-1 0 0,1 0 0,-1 0 0,1 0 0,-1 0 0,1 0 0,0 0 0,-1 0 0,1 0 0,-1 0 0,1-1 0,-1 1 0,1 0 0,-1 0 0,1 0 0,0-1 0,-1 1 0,1 0 0,-1 0 0,1-1 0,0 1 0,-1 0 0,1-1 0,0 1 0,-1 0 0,1-1 0,0 1 0,0 0 0,-1-1 0,1 1 0,0-1 0,-1 0 0,16-10 0,31-8 0,-16 9 0,0 2 0,0 2 0,1 0 0,0 2 0,0 2 0,39 1 0,-68 1 0,0-1 0,0 1 0,-1 1 0,1-1 0,0 0 0,0 0 0,-1 1 0,1-1 0,0 1 0,0-1 0,-1 1 0,1 0 0,-1-1 0,1 1 0,2 2 0,-4-2 0,0-1 0,1 1 0,-1-1 0,0 1 0,0 0 0,0-1 0,0 1 0,0-1 0,0 1 0,0-1 0,0 1 0,0 0 0,0-1 0,0 1 0,-1-1 0,1 1 0,0-1 0,0 1 0,-1-1 0,1 1 0,0-1 0,0 1 0,-1-1 0,1 1 0,-1-1 0,1 1 0,0-1 0,-1 0 0,0 1 0,-6 5 0,0 0 0,0-1 0,-1 0 0,-12 6 0,-14 3 0,-1-1 0,-1-1 0,0-2 0,-69 10 0,125-22 0,0 0 0,1-2 0,-1 0 0,28-9 0,-41 9 0,-8 3 0,-14 0 0,-28 6 0,-42 14 0,-49 9 0,226-70 0,-36 18 0,-40 17 0,-42 17 0,-361 155 0,-154 57 0,311-136 0,207-77 0,55-16 0,254-90 0,-97 30 0,-176 63 0,-9 2 0,1 0 0,0 0 0,0 1 0,0 0 0,-1 0 0,1 0 0,0 1 0,0-1 0,6 1 0,-10 4 0,-8 2 0,-13 7 0,18-12 0,-36 21 0,23-14 0,-1 0 0,1 2 0,1 0 0,-1 0 0,2 1 0,-1 1 0,-19 23 0,32-34 0,0 0 0,0 0 0,1 0 0,-1 1 0,0-1 0,0 0 0,1 1 0,-1-1 0,1 0 0,-1 1 0,1-1 0,0 1 0,-1-1 0,1 1 0,0-1 0,0 2 0,0-2 0,1 0 0,-1-1 0,0 1 0,1-1 0,-1 1 0,0 0 0,1-1 0,-1 1 0,1-1 0,-1 1 0,1-1 0,-1 1 0,1-1 0,-1 0 0,1 1 0,0-1 0,-1 1 0,1-1 0,-1 0 0,1 0 0,0 1 0,-1-1 0,2 0 0,6 1 0,0 0 0,-1-1 0,1 0 0,15-2 0,-8 0 0,5 2 0,-16 0 0,0 0 0,-1 1 0,1-1 0,0-1 0,0 1 0,0 0 0,-1-1 0,1 0 0,0 0 0,-1 0 0,1 0 0,-1-1 0,1 1 0,-1-1 0,0 0 0,1 0 0,-1 0 0,0 0 0,0-1 0,-1 1 0,4-5 0,-1 1 0,1 1 0,-1-1 0,1 1 0,0 0 0,0 0 0,1 1 0,-1 0 0,1 0 0,0 1 0,8-4 0,14-3 0,37-9 0,-14 4 0,2-2 0,-1-3 0,-1-2 0,73-42 0,41-17 0,-149 71 0,1-3 0,1 2 0,1 1 0,0 0 0,0 1 0,33-8 0,32-6 0,102-40 0,-181 61 0,1-1 0,0 1 0,-1 0 0,1 0 0,0 1 0,0 0 0,0 0 0,0 0 0,0 1 0,0 0 0,0 1 0,10 1 0,-17-2 0,1 0 0,-1 0 0,0 0 0,0 0 0,1 0 0,-1 0 0,0 0 0,1 0 0,-1 0 0,0 0 0,1 1 0,-1-1 0,0 0 0,1 0 0,-1 0 0,0 0 0,0 0 0,1 1 0,-1-1 0,0 0 0,0 0 0,0 1 0,1-1 0,-1 0 0,0 0 0,0 1 0,0-1 0,0 0 0,1 0 0,-1 1 0,0-1 0,0 0 0,0 1 0,0-1 0,0 0 0,0 1 0,0-1 0,0 0 0,0 1 0,0-1 0,0 1 0,-13 8 0,-25 3 0,-11-4 0,0-3 0,-72-2 0,97-3 0,72 0 0,-27 2 0,0-2 0,0-1 0,0 0 0,0-2 0,-1 0 0,1-1 0,28-10 0,-46 13 0,0-1 0,0 1 0,0-1 0,-1 0 0,1 0 0,-1 0 0,1 0 0,2-4 0,-4 5 0,-1 1 0,0-1 0,1 1 0,-1-1 0,0 1 0,1-1 0,-1 1 0,0-1 0,0 1 0,0-1 0,0 1 0,1-1 0,-1 0 0,0 1 0,0-1 0,0 1 0,0-1 0,0 0 0,0 1 0,-1-1 0,1 1 0,0-1 0,0 1 0,0-1 0,0 0 0,-1 1 0,1-1 0,0 1 0,-1-1 0,1 1 0,0-1 0,-1 1 0,1 0 0,0-1 0,-1 1 0,1-1 0,-1 1 0,1 0 0,-1-1 0,1 1 0,-1 0 0,1 0 0,-1-1 0,0 1 0,1 0 0,-1 0 0,1 0 0,-1 0 0,1 0 0,-1-1 0,0 1 0,0 1 0,-20-6 0,0 2 0,0 0 0,-1 1 0,1 2 0,-38 3 0,-39-2 0,95-1 0,1 0 0,-1-1 0,0 1 0,0-1 0,1 0 0,-1 0 0,1 0 0,-1 0 0,1 0 0,-1-1 0,1 1 0,-4-4 0,5 5 0,1-1 0,0 1 0,-1 0 0,1-1 0,0 1 0,0 0 0,-1-1 0,1 1 0,0 0 0,0-1 0,0 1 0,-1-1 0,1 1 0,0 0 0,0-1 0,0 1 0,0-1 0,0 1 0,0-1 0,0 1 0,0 0 0,0-1 0,0 1 0,0-1 0,0 1 0,0-1 0,0 1 0,0 0 0,1-1 0,0-1 0,0 1 0,0 0 0,0 0 0,0 1 0,0-1 0,1 0 0,-1 0 0,0 1 0,0-1 0,1 0 0,-1 1 0,1-1 0,-1 1 0,2-1 0,29-4 0,-1 1 0,1 1 0,0 1 0,57 6 0,-15-2 0,-60-2 0,-35 0 0,-37 1 0,37 3 0,0 1 0,1 0 0,0 1 0,0 2 0,0 0 0,1 1 0,-23 14 0,10-6 0,-41 16 0,12-12 0,-1-2 0,-119 18 0,177-36 0,-1 0 0,1 0 0,0 0 0,-1 1 0,1 0 0,0 0 0,0 0 0,0 1 0,0-1 0,0 1 0,1 0 0,-1 0 0,1 0 0,0 0 0,-3 5 0,-5 6 0,1 1 0,-14 25 0,10-14 0,-10 22 0,2 1 0,2 1 0,-25 96 0,27-82 0,-50 119 0,55-155 0,5-9 0,-1-1 0,-13 21 0,21-39 0,1 1 0,-1 0 0,1 0 0,-1-1 0,1 1 0,-1 0 0,0-1 0,1 1 0,-1 0 0,0-1 0,0 1 0,1-1 0,-1 1 0,0-1 0,0 1 0,0-1 0,0 0 0,1 0 0,-1 1 0,0-1 0,0 0 0,0 0 0,0 0 0,0 0 0,0 0 0,-1 0 0,0-1 0,0 1 0,0-1 0,0 0 0,1 0 0,-1 0 0,0 0 0,1 0 0,-1-1 0,1 1 0,-1 0 0,1-1 0,-2-1 0,-5-8 0,1-1 0,0 1 0,-6-15 0,7 16 0,-33-66 0,14 26 0,-53-79 0,77 128 0,0-1 0,-1 0 0,1 1 0,0-1 0,0 1 0,-1 0 0,1-1 0,-1 1 0,1 0 0,-1 0 0,1 0 0,-4-1 0,5 2 0,-1 0 0,1 0 0,-1 0 0,1 0 0,0 0 0,-1 0 0,1 0 0,-1 0 0,1 0 0,0 0 0,-1 0 0,1 1 0,0-1 0,-1 0 0,1 0 0,0 0 0,-1 1 0,1-1 0,0 0 0,-1 1 0,1-1 0,0 0 0,0 1 0,-1-1 0,1 0 0,0 1 0,0-1 0,0 0 0,-1 1 0,1-1 0,0 0 0,0 1 0,0-1 0,0 1 0,-1 5 0,0 0 0,0-1 0,1 1 0,0 0 0,0 0 0,2 9 0,10 51 0,-6-36 0,5 59 0,-11-86 0,0 0 0,0-1 0,0 1 0,0 0 0,-1 0 0,1-1 0,-1 1 0,0-1 0,0 1 0,-1 2 0,1-4 0,1 0 0,-1 0 0,1 0 0,-1 0 0,0 0 0,0-1 0,1 1 0,-1 0 0,0 0 0,0-1 0,0 1 0,0-1 0,0 1 0,0-1 0,0 1 0,0-1 0,0 0 0,-1 1 0,-2-1 0,0 0 0,1 0 0,-1 0 0,1-1 0,-1 1 0,0-1 0,1 0 0,-1 0 0,1 0 0,0 0 0,-1-1 0,1 0 0,-3-1 0,-130-58 0,100 50 0,32 11 0,1-1 0,-1 1 0,0-1 0,1 0 0,-1 0 0,1-1 0,0 1 0,-1-1 0,1 0 0,0 0 0,-4-3 0,7 0 0,10 3 0,9 3 0,-1 4 0,0 1 0,0 1 0,0 1 0,-1 1 0,0 0 0,-1 2 0,0-1 0,-1 2 0,26 24 0,-31-28 0,-7-10 0,-15-15 0,-19-12 0,-53-37 0,32 22-1365,40 35-5461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20:23:46.4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24575,'3'1'0,"-1"-1"0,0 0 0,1 1 0,-1 0 0,0-1 0,0 1 0,0 0 0,0 0 0,0 0 0,0 1 0,0-1 0,0 0 0,3 3 0,26 28 0,-19-19 0,548 512 0,-44-118 0,-280-224 0,-184-146 19,-37-28-296,-1 1 0,0 1 0,0 0 1,12 13-1,-16-12-6549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20:40:07.7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24575,'45'0'0,"-10"-1"0,-1 1 0,1 2 0,60 11 0,82 29 0,-148-37 0,1-1 0,0-1 0,41-1 0,-58-2 0,-22 0 0,-25-1 0,-1 1 0,0 2 0,-61 11 0,46-7 0,0-2 0,-97-5 0,123 1 0,114 1 0,103-3 0,-173-1 0,-1-1 0,23-8 0,-36 11 0,-64-16 0,8 11 0,-1 2 0,-70 5 0,66 0 0,92-3 0,62-11 0,-76 10 0,9-1 0,62 2 0,-389 2-1365,275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20:40:13.3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20:41:05.7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20:41:09.6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20:41:10.2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24575,'24'24'0,"35"39"0,52 41 0,50 34 0,33 22 0,20 3-1176,5-6 1176,-11-18 0,-14-21 0,-15-22 0,-22-8 0,-27-15 288,-27-12-288,-27-8 0,-18-5 0,-20-8 0,-11-9 0,-12-11-7303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927AE-4E4D-5301-5C99-731F98CA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C8EB888-884F-C675-4F20-80550D4A9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D828BD-3862-5987-1BF0-60249E33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414F-CC99-45F0-92CB-CD4F39D1EAD8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B4CA66-772A-7B23-46AF-C018C4CAF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E0F20D-A952-A097-FBED-7647988D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1073-591D-4F78-A166-94FC20F07F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50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D238BF-4A4E-D081-B72B-CC460DB4B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8F84FD-0DE6-6B54-D0A1-3252CB0B0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A9A9DC-AEE1-4462-0321-1DFAB4CF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414F-CC99-45F0-92CB-CD4F39D1EAD8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A9A7C7-7CB3-27CD-6894-7EDEBE78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33D8EA-33C9-6661-591D-67FFB48E1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1073-591D-4F78-A166-94FC20F07F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81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C900C5-50AF-750B-BAB6-E225AD83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CB31FE-D1CD-C1F1-36AE-612F30A7F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033B7E-ADC1-7E8E-F3DC-0340C3A92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92B2F0-FFE7-1B07-CF7B-A11EC6DB3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32EC236-2537-1409-F98A-9CCDCE99D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DDA551D-A29F-EAD0-E3D9-507301677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414F-CC99-45F0-92CB-CD4F39D1EAD8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74CBDCC-89FE-FBF7-F8B3-4C4AAECB6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C592041-E857-71E5-7514-F1488396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1073-591D-4F78-A166-94FC20F07F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7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FC5D1E0-5DDC-ED10-D570-E137AAFA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414F-CC99-45F0-92CB-CD4F39D1EAD8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F71231F-ADB1-5053-E12F-1C84918DB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514997-7222-FD56-5106-CDC1A9639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1073-591D-4F78-A166-94FC20F07F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51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07E6A-07DB-60CE-462C-329A7C3BF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C6012D-454F-5781-9C7C-B0CFC44BE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E6FC02-789F-7902-1D47-569C65FCB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562DE7-9581-8C99-F956-BFCE40BA5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414F-CC99-45F0-92CB-CD4F39D1EAD8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1985A6-462F-5A7A-52C9-DBBCF2BE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BE40B4-6CB0-7564-D996-801255ED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1073-591D-4F78-A166-94FC20F07F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64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80D87-5A97-B15A-D8AF-36864F31F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4B2D7A4-4459-AA89-3EA6-3FCB5D5E5E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664F52-3254-5D3A-B1D1-740F365D0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B9498F-BD9D-4240-FB2A-F5D1C7BEE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414F-CC99-45F0-92CB-CD4F39D1EAD8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212727-7A40-82F5-A5B9-A4BB659B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140792-4D43-E008-96FB-8D20DA25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1073-591D-4F78-A166-94FC20F07F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75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49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Dimitri Daher</dc:creator>
  <cp:lastModifiedBy>Dimitri Daher</cp:lastModifiedBy>
  <cp:revision>6</cp:revision>
  <dcterms:created xsi:type="dcterms:W3CDTF">2022-08-11T19:39:53Z</dcterms:created>
  <dcterms:modified xsi:type="dcterms:W3CDTF">2022-08-17T02:53:12Z</dcterms:modified>
</cp:coreProperties>
</file>