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0C4F9-2257-68A4-8FDE-EA6785669E7B}" v="1388" dt="2020-08-14T14:26:41.953"/>
    <p1510:client id="{C4A6148C-A1A8-0D05-7C7A-D8740DE0BDC0}" v="311" dt="2020-08-13T14:58:03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jimmisD/AppathonProject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jimmisD/AppathonProje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C7F4C-4E8D-45B0-A445-ED692A573C6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2315F2-64ED-49D8-ADA1-983C0BB8F0E3}">
      <dgm:prSet/>
      <dgm:spPr/>
      <dgm:t>
        <a:bodyPr/>
        <a:lstStyle/>
        <a:p>
          <a:r>
            <a:rPr lang="en-GB"/>
            <a:t>Κατεβάστε τα αρχεία απó το </a:t>
          </a:r>
          <a:r>
            <a:rPr lang="en-GB" dirty="0">
              <a:hlinkClick xmlns:r="http://schemas.openxmlformats.org/officeDocument/2006/relationships" r:id="rId1"/>
            </a:rPr>
            <a:t>github repository</a:t>
          </a:r>
          <a:r>
            <a:rPr lang="en-GB" dirty="0"/>
            <a:t> </a:t>
          </a:r>
          <a:endParaRPr lang="en-US" dirty="0"/>
        </a:p>
      </dgm:t>
    </dgm:pt>
    <dgm:pt modelId="{1E4FC2C2-C3E4-4CC7-9E89-02445074EE34}" type="parTrans" cxnId="{AA8A11EE-DD09-4AE5-8DF1-22744D05EBB7}">
      <dgm:prSet/>
      <dgm:spPr/>
      <dgm:t>
        <a:bodyPr/>
        <a:lstStyle/>
        <a:p>
          <a:endParaRPr lang="en-US"/>
        </a:p>
      </dgm:t>
    </dgm:pt>
    <dgm:pt modelId="{ABFF75D5-3358-4DCC-95B9-B3F1F05C7FF0}" type="sibTrans" cxnId="{AA8A11EE-DD09-4AE5-8DF1-22744D05EBB7}">
      <dgm:prSet/>
      <dgm:spPr/>
      <dgm:t>
        <a:bodyPr/>
        <a:lstStyle/>
        <a:p>
          <a:endParaRPr lang="en-US"/>
        </a:p>
      </dgm:t>
    </dgm:pt>
    <dgm:pt modelId="{8A3BC700-4CAA-4901-99CB-1DFE76F838E5}">
      <dgm:prSet/>
      <dgm:spPr/>
      <dgm:t>
        <a:bodyPr/>
        <a:lstStyle/>
        <a:p>
          <a:pPr rtl="0"/>
          <a:r>
            <a:rPr lang="en-GB"/>
            <a:t>Στο SQL Workbench σας, κάντε import το αρχείο database.sql που βρίσκεται στο φάκελο SQL Library</a:t>
          </a:r>
          <a:r>
            <a:rPr lang="en-GB">
              <a:latin typeface="Walbaum Display"/>
            </a:rPr>
            <a:t>. Κατά το import πατήστε New schema και δώστε όνομα 'eHospital'.</a:t>
          </a:r>
          <a:r>
            <a:rPr lang="en-GB"/>
            <a:t> </a:t>
          </a:r>
          <a:endParaRPr lang="en-US"/>
        </a:p>
      </dgm:t>
    </dgm:pt>
    <dgm:pt modelId="{5034380F-4FFD-4085-AAE9-A237C8DCCF8E}" type="parTrans" cxnId="{A6259FBB-765A-4DC9-A758-49383E86B6FB}">
      <dgm:prSet/>
      <dgm:spPr/>
      <dgm:t>
        <a:bodyPr/>
        <a:lstStyle/>
        <a:p>
          <a:endParaRPr lang="en-US"/>
        </a:p>
      </dgm:t>
    </dgm:pt>
    <dgm:pt modelId="{9C6178C6-4E65-4CA1-B8DE-1031B5091444}" type="sibTrans" cxnId="{A6259FBB-765A-4DC9-A758-49383E86B6FB}">
      <dgm:prSet/>
      <dgm:spPr/>
      <dgm:t>
        <a:bodyPr/>
        <a:lstStyle/>
        <a:p>
          <a:endParaRPr lang="en-US"/>
        </a:p>
      </dgm:t>
    </dgm:pt>
    <dgm:pt modelId="{8CD3B540-C70F-4F8B-A0C2-5758B2CD7289}">
      <dgm:prSet/>
      <dgm:spPr/>
      <dgm:t>
        <a:bodyPr/>
        <a:lstStyle/>
        <a:p>
          <a:pPr rtl="0"/>
          <a:r>
            <a:rPr lang="en-GB"/>
            <a:t>Πλέον στα schemas θα έχετε ένα με το όνομα eHospital</a:t>
          </a:r>
          <a:r>
            <a:rPr lang="en-GB">
              <a:latin typeface="Walbaum Display"/>
            </a:rPr>
            <a:t>. Αν βγάλει error το gradle build εκτελέστε στο SQL Workbench ένα Query με την εντολή</a:t>
          </a:r>
          <a:r>
            <a:rPr lang="en-GB" b="1">
              <a:latin typeface="Walbaum Display"/>
            </a:rPr>
            <a:t> </a:t>
          </a:r>
          <a:r>
            <a:rPr lang="en-GB" b="1"/>
            <a:t>SET GLOBAL time_zone = '+2:00';</a:t>
          </a:r>
          <a:r>
            <a:rPr lang="en-GB" b="1">
              <a:latin typeface="Walbaum Display"/>
            </a:rPr>
            <a:t> </a:t>
          </a:r>
          <a:endParaRPr lang="en-US" b="1"/>
        </a:p>
      </dgm:t>
    </dgm:pt>
    <dgm:pt modelId="{69826F71-6E8A-41A6-899D-6F6B1529B0D2}" type="parTrans" cxnId="{11BB86B0-C709-4D86-96E5-F4F65FEA3DEF}">
      <dgm:prSet/>
      <dgm:spPr/>
      <dgm:t>
        <a:bodyPr/>
        <a:lstStyle/>
        <a:p>
          <a:endParaRPr lang="en-US"/>
        </a:p>
      </dgm:t>
    </dgm:pt>
    <dgm:pt modelId="{C85C2C6D-4016-4392-AD3D-6A54DDE623AA}" type="sibTrans" cxnId="{11BB86B0-C709-4D86-96E5-F4F65FEA3DEF}">
      <dgm:prSet/>
      <dgm:spPr/>
      <dgm:t>
        <a:bodyPr/>
        <a:lstStyle/>
        <a:p>
          <a:endParaRPr lang="en-US"/>
        </a:p>
      </dgm:t>
    </dgm:pt>
    <dgm:pt modelId="{441703B0-0D9F-4480-8C91-B5D4CAD4CFA1}">
      <dgm:prSet/>
      <dgm:spPr/>
      <dgm:t>
        <a:bodyPr/>
        <a:lstStyle/>
        <a:p>
          <a:r>
            <a:rPr lang="en-GB"/>
            <a:t>Στο IntelliJ ανοίξτε τα αρχεία του φάκελου complete και στο terminal τρέξτε την εντολή 'gradlew bootRun'</a:t>
          </a:r>
          <a:endParaRPr lang="en-US"/>
        </a:p>
      </dgm:t>
    </dgm:pt>
    <dgm:pt modelId="{0AFF4630-5AE3-4D59-8E02-B8C4D9F447F8}" type="parTrans" cxnId="{4260A39B-BAC3-4D0D-A55A-BA931CE8196A}">
      <dgm:prSet/>
      <dgm:spPr/>
      <dgm:t>
        <a:bodyPr/>
        <a:lstStyle/>
        <a:p>
          <a:endParaRPr lang="en-US"/>
        </a:p>
      </dgm:t>
    </dgm:pt>
    <dgm:pt modelId="{0FEA96A3-0574-4D45-B77F-8D25018A6BC9}" type="sibTrans" cxnId="{4260A39B-BAC3-4D0D-A55A-BA931CE8196A}">
      <dgm:prSet/>
      <dgm:spPr/>
      <dgm:t>
        <a:bodyPr/>
        <a:lstStyle/>
        <a:p>
          <a:endParaRPr lang="en-US"/>
        </a:p>
      </dgm:t>
    </dgm:pt>
    <dgm:pt modelId="{E370BF68-E1EE-44DB-BB63-312CFE42F76C}">
      <dgm:prSet/>
      <dgm:spPr/>
      <dgm:t>
        <a:bodyPr/>
        <a:lstStyle/>
        <a:p>
          <a:r>
            <a:rPr lang="en-GB"/>
            <a:t>Έπειτα σε CMD στο PC σας, κατευθυνθείτε στον φάκελο my-app που βρίσκεται στον φάκελο Frontend και εκτελέστε την εντολή 'npm start'</a:t>
          </a:r>
          <a:endParaRPr lang="en-US"/>
        </a:p>
      </dgm:t>
    </dgm:pt>
    <dgm:pt modelId="{FCC3AF62-762F-4327-91FD-47A809176DF7}" type="parTrans" cxnId="{4CA78E83-657E-4A70-9A60-B31B851044D9}">
      <dgm:prSet/>
      <dgm:spPr/>
      <dgm:t>
        <a:bodyPr/>
        <a:lstStyle/>
        <a:p>
          <a:endParaRPr lang="en-US"/>
        </a:p>
      </dgm:t>
    </dgm:pt>
    <dgm:pt modelId="{5F1239F2-D71A-4C59-BE2E-78BAC4F5D152}" type="sibTrans" cxnId="{4CA78E83-657E-4A70-9A60-B31B851044D9}">
      <dgm:prSet/>
      <dgm:spPr/>
      <dgm:t>
        <a:bodyPr/>
        <a:lstStyle/>
        <a:p>
          <a:endParaRPr lang="en-US"/>
        </a:p>
      </dgm:t>
    </dgm:pt>
    <dgm:pt modelId="{8714369E-F5ED-4A8F-90F3-F9EB548EE692}">
      <dgm:prSet/>
      <dgm:spPr/>
      <dgm:t>
        <a:bodyPr/>
        <a:lstStyle/>
        <a:p>
          <a:r>
            <a:rPr lang="en-GB"/>
            <a:t>Κατεβάστε όσα έξτρα modules απαιτεί το React για να τρέξει το Frontend με την εντολή 'npm install …'</a:t>
          </a:r>
          <a:endParaRPr lang="en-US"/>
        </a:p>
      </dgm:t>
    </dgm:pt>
    <dgm:pt modelId="{5FADBE7C-3FCC-4953-AFC4-D7231EBF61EF}" type="parTrans" cxnId="{3418DFF1-770D-436B-80B3-B93C22CF9E6B}">
      <dgm:prSet/>
      <dgm:spPr/>
      <dgm:t>
        <a:bodyPr/>
        <a:lstStyle/>
        <a:p>
          <a:endParaRPr lang="en-US"/>
        </a:p>
      </dgm:t>
    </dgm:pt>
    <dgm:pt modelId="{FBC93706-AE49-4372-9B19-C65A6DF68709}" type="sibTrans" cxnId="{3418DFF1-770D-436B-80B3-B93C22CF9E6B}">
      <dgm:prSet/>
      <dgm:spPr/>
      <dgm:t>
        <a:bodyPr/>
        <a:lstStyle/>
        <a:p>
          <a:endParaRPr lang="en-US"/>
        </a:p>
      </dgm:t>
    </dgm:pt>
    <dgm:pt modelId="{67B2FEFE-91AE-47EA-AD61-E813978F684E}">
      <dgm:prSet/>
      <dgm:spPr/>
      <dgm:t>
        <a:bodyPr/>
        <a:lstStyle/>
        <a:p>
          <a:r>
            <a:rPr lang="en-GB"/>
            <a:t>Ακολουθούν τα σχετικά screenshots</a:t>
          </a:r>
          <a:endParaRPr lang="en-US"/>
        </a:p>
      </dgm:t>
    </dgm:pt>
    <dgm:pt modelId="{19836F30-29BE-46AD-822B-79A9255B49F6}" type="parTrans" cxnId="{2D803C79-65CC-41CD-91BD-E427080B4ACA}">
      <dgm:prSet/>
      <dgm:spPr/>
      <dgm:t>
        <a:bodyPr/>
        <a:lstStyle/>
        <a:p>
          <a:endParaRPr lang="en-US"/>
        </a:p>
      </dgm:t>
    </dgm:pt>
    <dgm:pt modelId="{A36545E1-2981-4AF6-8CF2-0BF5F048CAC8}" type="sibTrans" cxnId="{2D803C79-65CC-41CD-91BD-E427080B4ACA}">
      <dgm:prSet/>
      <dgm:spPr/>
      <dgm:t>
        <a:bodyPr/>
        <a:lstStyle/>
        <a:p>
          <a:endParaRPr lang="en-US"/>
        </a:p>
      </dgm:t>
    </dgm:pt>
    <dgm:pt modelId="{D8EC93F3-7CA3-4051-8D2D-7DFC15E87967}" type="pres">
      <dgm:prSet presAssocID="{216C7F4C-4E8D-45B0-A445-ED692A573C6A}" presName="Name0" presStyleCnt="0">
        <dgm:presLayoutVars>
          <dgm:dir/>
          <dgm:animLvl val="lvl"/>
          <dgm:resizeHandles val="exact"/>
        </dgm:presLayoutVars>
      </dgm:prSet>
      <dgm:spPr/>
    </dgm:pt>
    <dgm:pt modelId="{EC177475-099C-4D1E-B1CC-87FC928146AE}" type="pres">
      <dgm:prSet presAssocID="{67B2FEFE-91AE-47EA-AD61-E813978F684E}" presName="boxAndChildren" presStyleCnt="0"/>
      <dgm:spPr/>
    </dgm:pt>
    <dgm:pt modelId="{89D35C62-6086-4F9B-B20B-E659DD9E194D}" type="pres">
      <dgm:prSet presAssocID="{67B2FEFE-91AE-47EA-AD61-E813978F684E}" presName="parentTextBox" presStyleLbl="node1" presStyleIdx="0" presStyleCnt="7"/>
      <dgm:spPr/>
    </dgm:pt>
    <dgm:pt modelId="{95D587C3-E66A-4931-B06D-0194A750AE47}" type="pres">
      <dgm:prSet presAssocID="{FBC93706-AE49-4372-9B19-C65A6DF68709}" presName="sp" presStyleCnt="0"/>
      <dgm:spPr/>
    </dgm:pt>
    <dgm:pt modelId="{5F9959B1-22DF-44D1-9CF0-3077AB960AB8}" type="pres">
      <dgm:prSet presAssocID="{8714369E-F5ED-4A8F-90F3-F9EB548EE692}" presName="arrowAndChildren" presStyleCnt="0"/>
      <dgm:spPr/>
    </dgm:pt>
    <dgm:pt modelId="{AE97E4E9-8F6F-404D-859F-E4AD6C29CF7F}" type="pres">
      <dgm:prSet presAssocID="{8714369E-F5ED-4A8F-90F3-F9EB548EE692}" presName="parentTextArrow" presStyleLbl="node1" presStyleIdx="1" presStyleCnt="7"/>
      <dgm:spPr/>
    </dgm:pt>
    <dgm:pt modelId="{2B7DFE18-3043-40ED-BC77-362D18AC2D81}" type="pres">
      <dgm:prSet presAssocID="{5F1239F2-D71A-4C59-BE2E-78BAC4F5D152}" presName="sp" presStyleCnt="0"/>
      <dgm:spPr/>
    </dgm:pt>
    <dgm:pt modelId="{D77D89E3-69DD-43D1-A3C4-97A0C2641EC4}" type="pres">
      <dgm:prSet presAssocID="{E370BF68-E1EE-44DB-BB63-312CFE42F76C}" presName="arrowAndChildren" presStyleCnt="0"/>
      <dgm:spPr/>
    </dgm:pt>
    <dgm:pt modelId="{163230C7-F37E-41EC-BCB8-1251E7ADE691}" type="pres">
      <dgm:prSet presAssocID="{E370BF68-E1EE-44DB-BB63-312CFE42F76C}" presName="parentTextArrow" presStyleLbl="node1" presStyleIdx="2" presStyleCnt="7"/>
      <dgm:spPr/>
    </dgm:pt>
    <dgm:pt modelId="{420FDA54-5B11-4D05-8850-6C1C24F6CA56}" type="pres">
      <dgm:prSet presAssocID="{0FEA96A3-0574-4D45-B77F-8D25018A6BC9}" presName="sp" presStyleCnt="0"/>
      <dgm:spPr/>
    </dgm:pt>
    <dgm:pt modelId="{9EF96D03-9FED-4665-AFEA-BA4D47215029}" type="pres">
      <dgm:prSet presAssocID="{441703B0-0D9F-4480-8C91-B5D4CAD4CFA1}" presName="arrowAndChildren" presStyleCnt="0"/>
      <dgm:spPr/>
    </dgm:pt>
    <dgm:pt modelId="{08F7AAC3-29FE-45D5-AC17-523E8117717E}" type="pres">
      <dgm:prSet presAssocID="{441703B0-0D9F-4480-8C91-B5D4CAD4CFA1}" presName="parentTextArrow" presStyleLbl="node1" presStyleIdx="3" presStyleCnt="7"/>
      <dgm:spPr/>
    </dgm:pt>
    <dgm:pt modelId="{553831CF-2DB2-40D6-86BC-B33468403A56}" type="pres">
      <dgm:prSet presAssocID="{C85C2C6D-4016-4392-AD3D-6A54DDE623AA}" presName="sp" presStyleCnt="0"/>
      <dgm:spPr/>
    </dgm:pt>
    <dgm:pt modelId="{39DD1366-B2EC-4C22-B7FE-0E8C92188C64}" type="pres">
      <dgm:prSet presAssocID="{8CD3B540-C70F-4F8B-A0C2-5758B2CD7289}" presName="arrowAndChildren" presStyleCnt="0"/>
      <dgm:spPr/>
    </dgm:pt>
    <dgm:pt modelId="{CFF9410F-DD47-4969-92DA-C7857B312255}" type="pres">
      <dgm:prSet presAssocID="{8CD3B540-C70F-4F8B-A0C2-5758B2CD7289}" presName="parentTextArrow" presStyleLbl="node1" presStyleIdx="4" presStyleCnt="7"/>
      <dgm:spPr/>
    </dgm:pt>
    <dgm:pt modelId="{060083E9-F7D9-495D-8066-F9D60DD713AC}" type="pres">
      <dgm:prSet presAssocID="{9C6178C6-4E65-4CA1-B8DE-1031B5091444}" presName="sp" presStyleCnt="0"/>
      <dgm:spPr/>
    </dgm:pt>
    <dgm:pt modelId="{B0A1FF66-2DF2-4715-975E-2A4E8440B26D}" type="pres">
      <dgm:prSet presAssocID="{8A3BC700-4CAA-4901-99CB-1DFE76F838E5}" presName="arrowAndChildren" presStyleCnt="0"/>
      <dgm:spPr/>
    </dgm:pt>
    <dgm:pt modelId="{E5DE60B8-E46B-4014-B2C6-0C5B4E4244BB}" type="pres">
      <dgm:prSet presAssocID="{8A3BC700-4CAA-4901-99CB-1DFE76F838E5}" presName="parentTextArrow" presStyleLbl="node1" presStyleIdx="5" presStyleCnt="7"/>
      <dgm:spPr/>
    </dgm:pt>
    <dgm:pt modelId="{AE9673E4-76EB-444A-BE7B-29CABC2EFA4D}" type="pres">
      <dgm:prSet presAssocID="{ABFF75D5-3358-4DCC-95B9-B3F1F05C7FF0}" presName="sp" presStyleCnt="0"/>
      <dgm:spPr/>
    </dgm:pt>
    <dgm:pt modelId="{06E61546-EA12-4D28-897F-FC1E85E8E7A7}" type="pres">
      <dgm:prSet presAssocID="{DA2315F2-64ED-49D8-ADA1-983C0BB8F0E3}" presName="arrowAndChildren" presStyleCnt="0"/>
      <dgm:spPr/>
    </dgm:pt>
    <dgm:pt modelId="{B15D5C5F-7C36-4E95-81DA-FA6E96A586E9}" type="pres">
      <dgm:prSet presAssocID="{DA2315F2-64ED-49D8-ADA1-983C0BB8F0E3}" presName="parentTextArrow" presStyleLbl="node1" presStyleIdx="6" presStyleCnt="7"/>
      <dgm:spPr/>
    </dgm:pt>
  </dgm:ptLst>
  <dgm:cxnLst>
    <dgm:cxn modelId="{23A48C2B-6595-43FA-B810-B325A3975E62}" type="presOf" srcId="{441703B0-0D9F-4480-8C91-B5D4CAD4CFA1}" destId="{08F7AAC3-29FE-45D5-AC17-523E8117717E}" srcOrd="0" destOrd="0" presId="urn:microsoft.com/office/officeart/2005/8/layout/process4"/>
    <dgm:cxn modelId="{4BAAB32D-EDE3-4E90-9014-51000C64589F}" type="presOf" srcId="{67B2FEFE-91AE-47EA-AD61-E813978F684E}" destId="{89D35C62-6086-4F9B-B20B-E659DD9E194D}" srcOrd="0" destOrd="0" presId="urn:microsoft.com/office/officeart/2005/8/layout/process4"/>
    <dgm:cxn modelId="{8A34C15E-B4A4-42BE-899F-ABFF8FE237AC}" type="presOf" srcId="{8714369E-F5ED-4A8F-90F3-F9EB548EE692}" destId="{AE97E4E9-8F6F-404D-859F-E4AD6C29CF7F}" srcOrd="0" destOrd="0" presId="urn:microsoft.com/office/officeart/2005/8/layout/process4"/>
    <dgm:cxn modelId="{30205C45-0011-4C70-AB3E-3444A398186B}" type="presOf" srcId="{8CD3B540-C70F-4F8B-A0C2-5758B2CD7289}" destId="{CFF9410F-DD47-4969-92DA-C7857B312255}" srcOrd="0" destOrd="0" presId="urn:microsoft.com/office/officeart/2005/8/layout/process4"/>
    <dgm:cxn modelId="{2D803C79-65CC-41CD-91BD-E427080B4ACA}" srcId="{216C7F4C-4E8D-45B0-A445-ED692A573C6A}" destId="{67B2FEFE-91AE-47EA-AD61-E813978F684E}" srcOrd="6" destOrd="0" parTransId="{19836F30-29BE-46AD-822B-79A9255B49F6}" sibTransId="{A36545E1-2981-4AF6-8CF2-0BF5F048CAC8}"/>
    <dgm:cxn modelId="{4CA78E83-657E-4A70-9A60-B31B851044D9}" srcId="{216C7F4C-4E8D-45B0-A445-ED692A573C6A}" destId="{E370BF68-E1EE-44DB-BB63-312CFE42F76C}" srcOrd="4" destOrd="0" parTransId="{FCC3AF62-762F-4327-91FD-47A809176DF7}" sibTransId="{5F1239F2-D71A-4C59-BE2E-78BAC4F5D152}"/>
    <dgm:cxn modelId="{417EA789-478D-4B5F-B7D8-68F2B0D53D71}" type="presOf" srcId="{DA2315F2-64ED-49D8-ADA1-983C0BB8F0E3}" destId="{B15D5C5F-7C36-4E95-81DA-FA6E96A586E9}" srcOrd="0" destOrd="0" presId="urn:microsoft.com/office/officeart/2005/8/layout/process4"/>
    <dgm:cxn modelId="{D7F74A9A-2F40-48CD-A398-F39E5CE4C816}" type="presOf" srcId="{E370BF68-E1EE-44DB-BB63-312CFE42F76C}" destId="{163230C7-F37E-41EC-BCB8-1251E7ADE691}" srcOrd="0" destOrd="0" presId="urn:microsoft.com/office/officeart/2005/8/layout/process4"/>
    <dgm:cxn modelId="{4260A39B-BAC3-4D0D-A55A-BA931CE8196A}" srcId="{216C7F4C-4E8D-45B0-A445-ED692A573C6A}" destId="{441703B0-0D9F-4480-8C91-B5D4CAD4CFA1}" srcOrd="3" destOrd="0" parTransId="{0AFF4630-5AE3-4D59-8E02-B8C4D9F447F8}" sibTransId="{0FEA96A3-0574-4D45-B77F-8D25018A6BC9}"/>
    <dgm:cxn modelId="{11BB86B0-C709-4D86-96E5-F4F65FEA3DEF}" srcId="{216C7F4C-4E8D-45B0-A445-ED692A573C6A}" destId="{8CD3B540-C70F-4F8B-A0C2-5758B2CD7289}" srcOrd="2" destOrd="0" parTransId="{69826F71-6E8A-41A6-899D-6F6B1529B0D2}" sibTransId="{C85C2C6D-4016-4392-AD3D-6A54DDE623AA}"/>
    <dgm:cxn modelId="{A6259FBB-765A-4DC9-A758-49383E86B6FB}" srcId="{216C7F4C-4E8D-45B0-A445-ED692A573C6A}" destId="{8A3BC700-4CAA-4901-99CB-1DFE76F838E5}" srcOrd="1" destOrd="0" parTransId="{5034380F-4FFD-4085-AAE9-A237C8DCCF8E}" sibTransId="{9C6178C6-4E65-4CA1-B8DE-1031B5091444}"/>
    <dgm:cxn modelId="{EF1A89CA-F77C-4FD8-BF3A-C5A246564192}" type="presOf" srcId="{216C7F4C-4E8D-45B0-A445-ED692A573C6A}" destId="{D8EC93F3-7CA3-4051-8D2D-7DFC15E87967}" srcOrd="0" destOrd="0" presId="urn:microsoft.com/office/officeart/2005/8/layout/process4"/>
    <dgm:cxn modelId="{90CAFBCE-D3D9-437D-AFD3-ABE6DC724EBF}" type="presOf" srcId="{8A3BC700-4CAA-4901-99CB-1DFE76F838E5}" destId="{E5DE60B8-E46B-4014-B2C6-0C5B4E4244BB}" srcOrd="0" destOrd="0" presId="urn:microsoft.com/office/officeart/2005/8/layout/process4"/>
    <dgm:cxn modelId="{AA8A11EE-DD09-4AE5-8DF1-22744D05EBB7}" srcId="{216C7F4C-4E8D-45B0-A445-ED692A573C6A}" destId="{DA2315F2-64ED-49D8-ADA1-983C0BB8F0E3}" srcOrd="0" destOrd="0" parTransId="{1E4FC2C2-C3E4-4CC7-9E89-02445074EE34}" sibTransId="{ABFF75D5-3358-4DCC-95B9-B3F1F05C7FF0}"/>
    <dgm:cxn modelId="{3418DFF1-770D-436B-80B3-B93C22CF9E6B}" srcId="{216C7F4C-4E8D-45B0-A445-ED692A573C6A}" destId="{8714369E-F5ED-4A8F-90F3-F9EB548EE692}" srcOrd="5" destOrd="0" parTransId="{5FADBE7C-3FCC-4953-AFC4-D7231EBF61EF}" sibTransId="{FBC93706-AE49-4372-9B19-C65A6DF68709}"/>
    <dgm:cxn modelId="{010D9646-B0D7-40D0-A414-B675D1588D5F}" type="presParOf" srcId="{D8EC93F3-7CA3-4051-8D2D-7DFC15E87967}" destId="{EC177475-099C-4D1E-B1CC-87FC928146AE}" srcOrd="0" destOrd="0" presId="urn:microsoft.com/office/officeart/2005/8/layout/process4"/>
    <dgm:cxn modelId="{F6BCF522-9D5A-4A5B-BBDE-FB4408A3D6C1}" type="presParOf" srcId="{EC177475-099C-4D1E-B1CC-87FC928146AE}" destId="{89D35C62-6086-4F9B-B20B-E659DD9E194D}" srcOrd="0" destOrd="0" presId="urn:microsoft.com/office/officeart/2005/8/layout/process4"/>
    <dgm:cxn modelId="{86A55EF0-D855-4D56-A208-00168FA2F747}" type="presParOf" srcId="{D8EC93F3-7CA3-4051-8D2D-7DFC15E87967}" destId="{95D587C3-E66A-4931-B06D-0194A750AE47}" srcOrd="1" destOrd="0" presId="urn:microsoft.com/office/officeart/2005/8/layout/process4"/>
    <dgm:cxn modelId="{DD683AC8-F0CF-44B8-9BB8-4C88FC5FEFA8}" type="presParOf" srcId="{D8EC93F3-7CA3-4051-8D2D-7DFC15E87967}" destId="{5F9959B1-22DF-44D1-9CF0-3077AB960AB8}" srcOrd="2" destOrd="0" presId="urn:microsoft.com/office/officeart/2005/8/layout/process4"/>
    <dgm:cxn modelId="{F7D2BE7E-CC73-47C0-A1CB-DFEF61318397}" type="presParOf" srcId="{5F9959B1-22DF-44D1-9CF0-3077AB960AB8}" destId="{AE97E4E9-8F6F-404D-859F-E4AD6C29CF7F}" srcOrd="0" destOrd="0" presId="urn:microsoft.com/office/officeart/2005/8/layout/process4"/>
    <dgm:cxn modelId="{4FE509B3-B9C7-43E0-BAA4-05804B123728}" type="presParOf" srcId="{D8EC93F3-7CA3-4051-8D2D-7DFC15E87967}" destId="{2B7DFE18-3043-40ED-BC77-362D18AC2D81}" srcOrd="3" destOrd="0" presId="urn:microsoft.com/office/officeart/2005/8/layout/process4"/>
    <dgm:cxn modelId="{CA64969D-1A24-41FD-8562-F8B3E68305AF}" type="presParOf" srcId="{D8EC93F3-7CA3-4051-8D2D-7DFC15E87967}" destId="{D77D89E3-69DD-43D1-A3C4-97A0C2641EC4}" srcOrd="4" destOrd="0" presId="urn:microsoft.com/office/officeart/2005/8/layout/process4"/>
    <dgm:cxn modelId="{8A59347F-AFDC-4AEF-8E83-0667E25B4F90}" type="presParOf" srcId="{D77D89E3-69DD-43D1-A3C4-97A0C2641EC4}" destId="{163230C7-F37E-41EC-BCB8-1251E7ADE691}" srcOrd="0" destOrd="0" presId="urn:microsoft.com/office/officeart/2005/8/layout/process4"/>
    <dgm:cxn modelId="{67F0FC09-38D7-454A-B45C-371D23405806}" type="presParOf" srcId="{D8EC93F3-7CA3-4051-8D2D-7DFC15E87967}" destId="{420FDA54-5B11-4D05-8850-6C1C24F6CA56}" srcOrd="5" destOrd="0" presId="urn:microsoft.com/office/officeart/2005/8/layout/process4"/>
    <dgm:cxn modelId="{BA34BA60-F70A-4696-AB5E-37DB067CBEE4}" type="presParOf" srcId="{D8EC93F3-7CA3-4051-8D2D-7DFC15E87967}" destId="{9EF96D03-9FED-4665-AFEA-BA4D47215029}" srcOrd="6" destOrd="0" presId="urn:microsoft.com/office/officeart/2005/8/layout/process4"/>
    <dgm:cxn modelId="{A7E50FB2-771E-4A82-B440-37C8F0717219}" type="presParOf" srcId="{9EF96D03-9FED-4665-AFEA-BA4D47215029}" destId="{08F7AAC3-29FE-45D5-AC17-523E8117717E}" srcOrd="0" destOrd="0" presId="urn:microsoft.com/office/officeart/2005/8/layout/process4"/>
    <dgm:cxn modelId="{616EB32C-CCE7-4C8B-9890-EE29807F8DD3}" type="presParOf" srcId="{D8EC93F3-7CA3-4051-8D2D-7DFC15E87967}" destId="{553831CF-2DB2-40D6-86BC-B33468403A56}" srcOrd="7" destOrd="0" presId="urn:microsoft.com/office/officeart/2005/8/layout/process4"/>
    <dgm:cxn modelId="{87E1F35C-FFB8-4027-BF0D-27ECE1BECAC4}" type="presParOf" srcId="{D8EC93F3-7CA3-4051-8D2D-7DFC15E87967}" destId="{39DD1366-B2EC-4C22-B7FE-0E8C92188C64}" srcOrd="8" destOrd="0" presId="urn:microsoft.com/office/officeart/2005/8/layout/process4"/>
    <dgm:cxn modelId="{7B14EFF0-233B-4058-AE59-13A11FC6D3A2}" type="presParOf" srcId="{39DD1366-B2EC-4C22-B7FE-0E8C92188C64}" destId="{CFF9410F-DD47-4969-92DA-C7857B312255}" srcOrd="0" destOrd="0" presId="urn:microsoft.com/office/officeart/2005/8/layout/process4"/>
    <dgm:cxn modelId="{6EB0E7B8-F734-496B-8643-33BAD721A8B5}" type="presParOf" srcId="{D8EC93F3-7CA3-4051-8D2D-7DFC15E87967}" destId="{060083E9-F7D9-495D-8066-F9D60DD713AC}" srcOrd="9" destOrd="0" presId="urn:microsoft.com/office/officeart/2005/8/layout/process4"/>
    <dgm:cxn modelId="{DF92B163-41B4-48E7-A7D1-0642E889BF71}" type="presParOf" srcId="{D8EC93F3-7CA3-4051-8D2D-7DFC15E87967}" destId="{B0A1FF66-2DF2-4715-975E-2A4E8440B26D}" srcOrd="10" destOrd="0" presId="urn:microsoft.com/office/officeart/2005/8/layout/process4"/>
    <dgm:cxn modelId="{A2B283A3-CC43-4F54-818E-650D38F920B1}" type="presParOf" srcId="{B0A1FF66-2DF2-4715-975E-2A4E8440B26D}" destId="{E5DE60B8-E46B-4014-B2C6-0C5B4E4244BB}" srcOrd="0" destOrd="0" presId="urn:microsoft.com/office/officeart/2005/8/layout/process4"/>
    <dgm:cxn modelId="{13A3A72E-12E2-48AD-A415-D48C0B5F1A4A}" type="presParOf" srcId="{D8EC93F3-7CA3-4051-8D2D-7DFC15E87967}" destId="{AE9673E4-76EB-444A-BE7B-29CABC2EFA4D}" srcOrd="11" destOrd="0" presId="urn:microsoft.com/office/officeart/2005/8/layout/process4"/>
    <dgm:cxn modelId="{14B315B2-93B6-46AB-B122-268BC4CF9EC0}" type="presParOf" srcId="{D8EC93F3-7CA3-4051-8D2D-7DFC15E87967}" destId="{06E61546-EA12-4D28-897F-FC1E85E8E7A7}" srcOrd="12" destOrd="0" presId="urn:microsoft.com/office/officeart/2005/8/layout/process4"/>
    <dgm:cxn modelId="{1202ACC1-ACB0-48A6-820E-8C1218C17C4C}" type="presParOf" srcId="{06E61546-EA12-4D28-897F-FC1E85E8E7A7}" destId="{B15D5C5F-7C36-4E95-81DA-FA6E96A586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35C62-6086-4F9B-B20B-E659DD9E194D}">
      <dsp:nvSpPr>
        <dsp:cNvPr id="0" name=""/>
        <dsp:cNvSpPr/>
      </dsp:nvSpPr>
      <dsp:spPr>
        <a:xfrm>
          <a:off x="0" y="5191204"/>
          <a:ext cx="6373813" cy="568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Ακολουθούν τα σχετικά screenshots</a:t>
          </a:r>
          <a:endParaRPr lang="en-US" sz="1300" kern="1200"/>
        </a:p>
      </dsp:txBody>
      <dsp:txXfrm>
        <a:off x="0" y="5191204"/>
        <a:ext cx="6373813" cy="568070"/>
      </dsp:txXfrm>
    </dsp:sp>
    <dsp:sp modelId="{AE97E4E9-8F6F-404D-859F-E4AD6C29CF7F}">
      <dsp:nvSpPr>
        <dsp:cNvPr id="0" name=""/>
        <dsp:cNvSpPr/>
      </dsp:nvSpPr>
      <dsp:spPr>
        <a:xfrm rot="10800000">
          <a:off x="0" y="4326033"/>
          <a:ext cx="6373813" cy="87369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Κατεβάστε όσα έξτρα modules απαιτεί το React για να τρέξει το Frontend με την εντολή 'npm install …'</a:t>
          </a:r>
          <a:endParaRPr lang="en-US" sz="1300" kern="1200"/>
        </a:p>
      </dsp:txBody>
      <dsp:txXfrm rot="10800000">
        <a:off x="0" y="4326033"/>
        <a:ext cx="6373813" cy="567699"/>
      </dsp:txXfrm>
    </dsp:sp>
    <dsp:sp modelId="{163230C7-F37E-41EC-BCB8-1251E7ADE691}">
      <dsp:nvSpPr>
        <dsp:cNvPr id="0" name=""/>
        <dsp:cNvSpPr/>
      </dsp:nvSpPr>
      <dsp:spPr>
        <a:xfrm rot="10800000">
          <a:off x="0" y="3460861"/>
          <a:ext cx="6373813" cy="87369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Έπειτα σε CMD στο PC σας, κατευθυνθείτε στον φάκελο my-app που βρίσκεται στον φάκελο Frontend και εκτελέστε την εντολή 'npm start'</a:t>
          </a:r>
          <a:endParaRPr lang="en-US" sz="1300" kern="1200"/>
        </a:p>
      </dsp:txBody>
      <dsp:txXfrm rot="10800000">
        <a:off x="0" y="3460861"/>
        <a:ext cx="6373813" cy="567699"/>
      </dsp:txXfrm>
    </dsp:sp>
    <dsp:sp modelId="{08F7AAC3-29FE-45D5-AC17-523E8117717E}">
      <dsp:nvSpPr>
        <dsp:cNvPr id="0" name=""/>
        <dsp:cNvSpPr/>
      </dsp:nvSpPr>
      <dsp:spPr>
        <a:xfrm rot="10800000">
          <a:off x="0" y="2595689"/>
          <a:ext cx="6373813" cy="87369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Στο IntelliJ ανοίξτε τα αρχεία του φάκελου complete και στο terminal τρέξτε την εντολή 'gradlew bootRun'</a:t>
          </a:r>
          <a:endParaRPr lang="en-US" sz="1300" kern="1200"/>
        </a:p>
      </dsp:txBody>
      <dsp:txXfrm rot="10800000">
        <a:off x="0" y="2595689"/>
        <a:ext cx="6373813" cy="567699"/>
      </dsp:txXfrm>
    </dsp:sp>
    <dsp:sp modelId="{CFF9410F-DD47-4969-92DA-C7857B312255}">
      <dsp:nvSpPr>
        <dsp:cNvPr id="0" name=""/>
        <dsp:cNvSpPr/>
      </dsp:nvSpPr>
      <dsp:spPr>
        <a:xfrm rot="10800000">
          <a:off x="0" y="1730517"/>
          <a:ext cx="6373813" cy="87369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Πλέον στα schemas θα έχετε ένα με το όνομα eHospital</a:t>
          </a:r>
          <a:r>
            <a:rPr lang="en-GB" sz="1300" kern="1200">
              <a:latin typeface="Walbaum Display"/>
            </a:rPr>
            <a:t>. Αν βγάλει error το gradle build εκτελέστε στο SQL Workbench ένα Query με την εντολή</a:t>
          </a:r>
          <a:r>
            <a:rPr lang="en-GB" sz="1300" b="1" kern="1200">
              <a:latin typeface="Walbaum Display"/>
            </a:rPr>
            <a:t> </a:t>
          </a:r>
          <a:r>
            <a:rPr lang="en-GB" sz="1300" b="1" kern="1200"/>
            <a:t>SET GLOBAL time_zone = '+2:00';</a:t>
          </a:r>
          <a:r>
            <a:rPr lang="en-GB" sz="1300" b="1" kern="1200">
              <a:latin typeface="Walbaum Display"/>
            </a:rPr>
            <a:t> </a:t>
          </a:r>
          <a:endParaRPr lang="en-US" sz="1300" b="1" kern="1200"/>
        </a:p>
      </dsp:txBody>
      <dsp:txXfrm rot="10800000">
        <a:off x="0" y="1730517"/>
        <a:ext cx="6373813" cy="567699"/>
      </dsp:txXfrm>
    </dsp:sp>
    <dsp:sp modelId="{E5DE60B8-E46B-4014-B2C6-0C5B4E4244BB}">
      <dsp:nvSpPr>
        <dsp:cNvPr id="0" name=""/>
        <dsp:cNvSpPr/>
      </dsp:nvSpPr>
      <dsp:spPr>
        <a:xfrm rot="10800000">
          <a:off x="0" y="865346"/>
          <a:ext cx="6373813" cy="873692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Στο SQL Workbench σας, κάντε import το αρχείο database.sql που βρίσκεται στο φάκελο SQL Library</a:t>
          </a:r>
          <a:r>
            <a:rPr lang="en-GB" sz="1300" kern="1200">
              <a:latin typeface="Walbaum Display"/>
            </a:rPr>
            <a:t>. Κατά το import πατήστε New schema και δώστε όνομα 'eHospital'.</a:t>
          </a:r>
          <a:r>
            <a:rPr lang="en-GB" sz="1300" kern="1200"/>
            <a:t> </a:t>
          </a:r>
          <a:endParaRPr lang="en-US" sz="1300" kern="1200"/>
        </a:p>
      </dsp:txBody>
      <dsp:txXfrm rot="10800000">
        <a:off x="0" y="865346"/>
        <a:ext cx="6373813" cy="567699"/>
      </dsp:txXfrm>
    </dsp:sp>
    <dsp:sp modelId="{B15D5C5F-7C36-4E95-81DA-FA6E96A586E9}">
      <dsp:nvSpPr>
        <dsp:cNvPr id="0" name=""/>
        <dsp:cNvSpPr/>
      </dsp:nvSpPr>
      <dsp:spPr>
        <a:xfrm rot="10800000">
          <a:off x="0" y="174"/>
          <a:ext cx="6373813" cy="87369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Κατεβάστε τα αρχεία απó το </a:t>
          </a:r>
          <a:r>
            <a:rPr lang="en-GB" sz="1300" kern="1200" dirty="0">
              <a:hlinkClick xmlns:r="http://schemas.openxmlformats.org/officeDocument/2006/relationships" r:id="rId1"/>
            </a:rPr>
            <a:t>github repository</a:t>
          </a:r>
          <a:r>
            <a:rPr lang="en-GB" sz="1300" kern="1200" dirty="0"/>
            <a:t> </a:t>
          </a:r>
          <a:endParaRPr lang="en-US" sz="1300" kern="1200" dirty="0"/>
        </a:p>
      </dsp:txBody>
      <dsp:txXfrm rot="10800000">
        <a:off x="0" y="174"/>
        <a:ext cx="6373813" cy="567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22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1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36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492754C-EB48-4A21-95F1-F228012C4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5" r="9091" b="5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GB" sz="4800"/>
              <a:t>Appathon project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3565525" cy="2523817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GB" sz="2800" b="1" i="1" u="sng">
                <a:solidFill>
                  <a:schemeClr val="tx1">
                    <a:alpha val="60000"/>
                  </a:schemeClr>
                </a:solidFill>
                <a:latin typeface="Gabriola"/>
              </a:rPr>
              <a:t>eHospital</a:t>
            </a:r>
            <a:endParaRPr lang="en-US" sz="2800" b="1" i="1" u="sng">
              <a:solidFill>
                <a:schemeClr val="tx1">
                  <a:alpha val="60000"/>
                </a:schemeClr>
              </a:solidFill>
              <a:latin typeface="Gabriola"/>
            </a:endParaRPr>
          </a:p>
          <a:p>
            <a:r>
              <a:rPr lang="en-GB" sz="2000">
                <a:solidFill>
                  <a:schemeClr val="tx1">
                    <a:alpha val="60000"/>
                  </a:schemeClr>
                </a:solidFill>
              </a:rPr>
              <a:t>By Dimitrios </a:t>
            </a:r>
            <a:r>
              <a:rPr lang="en-GB" sz="2000" err="1">
                <a:solidFill>
                  <a:schemeClr val="tx1">
                    <a:alpha val="60000"/>
                  </a:schemeClr>
                </a:solidFill>
              </a:rPr>
              <a:t>Dologlou</a:t>
            </a:r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 </a:t>
            </a:r>
            <a:endParaRPr lang="en-GB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60000"/>
                  </a:schemeClr>
                </a:solidFill>
              </a:rPr>
              <a:t>03116075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2F561-2AC3-4050-8880-FC2F252D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9" r="-1" b="-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FF98-B3FB-4336-8405-DBBBEBC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Product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EA66C-8D2C-4B7F-A02F-A497BAAD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GB"/>
              <a:t>If you want to add/test new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00B4-A91D-4968-8F75-4C9B6364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1600">
                <a:solidFill>
                  <a:srgbClr val="FFFFFF"/>
                </a:solidFill>
              </a:rPr>
              <a:t>Run these files in your SQL Workbench (CHANGE THE IDs!!)</a:t>
            </a:r>
            <a:endParaRPr lang="en-GB" sz="1600"/>
          </a:p>
          <a:p>
            <a:r>
              <a:rPr lang="en-GB" sz="1600"/>
              <a:t>Refresh the Frontend to check the new additions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8DA1F0-FCAA-45B5-9D9A-58B77A06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753932"/>
            <a:ext cx="7090237" cy="3350136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329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42082-3A2A-4E61-91B2-EFAE4651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GB" sz="5400"/>
              <a:t>Οδηγίες Εγκατάστασης</a:t>
            </a: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6" name="Freeform: Shape 23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Oval 26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3DA404D2-D856-468D-B63C-06720876D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19164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62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54067-4826-40B4-96F2-E67764B1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Importing the Database</a:t>
            </a:r>
          </a:p>
        </p:txBody>
      </p:sp>
      <p:pic>
        <p:nvPicPr>
          <p:cNvPr id="5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78138E-999A-40AA-964D-DD85E895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81" y="2083435"/>
            <a:ext cx="5374979" cy="422529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BC4BB5-E0BE-4AC3-A61C-4B799120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3603" y="2083435"/>
            <a:ext cx="3952102" cy="422529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90187-DA14-43BF-BD05-1BF1FC28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Gradle build of Java Spring Backend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9176BD5C-C64D-4BD3-941E-CA762C2FC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9799" y="549275"/>
            <a:ext cx="3845492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22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54CFA-4744-46A3-85C2-33F21A6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Check the DB connection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DCFA2-D6A0-4317-8AD0-12B419DC3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03" y="549275"/>
            <a:ext cx="6602908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591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9E24C-662A-42C6-8172-E07DE0CA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the FrontEnd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DA191-5017-4C39-BF63-47E586D5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866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AA40F6-BD92-444D-A518-E15189EA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Backend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8209B0-154D-4A25-A56E-EBE439F75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1" y="959485"/>
            <a:ext cx="8040688" cy="481679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913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C0FB-46F9-48A5-941C-5F1A9F68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Έλεγχος ότι το BackEnd δουλέυει</a:t>
            </a:r>
            <a:br>
              <a:rPr lang="en-GB" dirty="0"/>
            </a:br>
            <a:r>
              <a:rPr lang="en-GB"/>
              <a:t>Ελέγχουμε τα URL π.χ. :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F8FFE6-541B-4C8D-885E-34C16E8F9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63" y="4552712"/>
            <a:ext cx="11842749" cy="1596148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FB3EFE-A615-4C35-85DB-EB7AA27A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310030"/>
            <a:ext cx="11839575" cy="18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46CB9E-0D1F-4D23-876B-C3348081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FrontEnd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E7C458-7448-4709-A5B1-7F92047B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735" y="549275"/>
            <a:ext cx="6899445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67733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3DFloatVTI</vt:lpstr>
      <vt:lpstr>Appathon project</vt:lpstr>
      <vt:lpstr>Οδηγίες Εγκατάστασης</vt:lpstr>
      <vt:lpstr>Importing the Database</vt:lpstr>
      <vt:lpstr>Gradle build of Java Spring Backend</vt:lpstr>
      <vt:lpstr>Check the DB connection</vt:lpstr>
      <vt:lpstr>Starting the FrontEnd</vt:lpstr>
      <vt:lpstr>Backend</vt:lpstr>
      <vt:lpstr>Έλεγχος ότι το BackEnd δουλέυει Ελέγχουμε τα URL π.χ. :</vt:lpstr>
      <vt:lpstr>FrontEnd</vt:lpstr>
      <vt:lpstr>End Product</vt:lpstr>
      <vt:lpstr>If you want to add/test new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262</cp:revision>
  <dcterms:created xsi:type="dcterms:W3CDTF">2020-08-13T14:23:15Z</dcterms:created>
  <dcterms:modified xsi:type="dcterms:W3CDTF">2020-08-14T14:27:06Z</dcterms:modified>
</cp:coreProperties>
</file>