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2" r:id="rId1"/>
  </p:sldMasterIdLst>
  <p:sldIdLst>
    <p:sldId id="256" r:id="rId2"/>
    <p:sldId id="265" r:id="rId3"/>
    <p:sldId id="257" r:id="rId4"/>
    <p:sldId id="258" r:id="rId5"/>
    <p:sldId id="259" r:id="rId6"/>
    <p:sldId id="264" r:id="rId7"/>
    <p:sldId id="260" r:id="rId8"/>
    <p:sldId id="261" r:id="rId9"/>
    <p:sldId id="262" r:id="rId10"/>
    <p:sldId id="263" r:id="rId11"/>
    <p:sldId id="266" r:id="rId12"/>
    <p:sldId id="267" r:id="rId13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A8DD921-F56B-7C17-D1D3-4358A0244226}" v="2232" dt="2021-03-12T15:33:41.2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10" Type="http://schemas.openxmlformats.org/officeDocument/2006/relationships/image" Target="../media/image23.svg"/><Relationship Id="rId4" Type="http://schemas.openxmlformats.org/officeDocument/2006/relationships/image" Target="../media/image17.svg"/><Relationship Id="rId9" Type="http://schemas.openxmlformats.org/officeDocument/2006/relationships/image" Target="../media/image22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10" Type="http://schemas.openxmlformats.org/officeDocument/2006/relationships/image" Target="../media/image23.svg"/><Relationship Id="rId4" Type="http://schemas.openxmlformats.org/officeDocument/2006/relationships/image" Target="../media/image17.svg"/><Relationship Id="rId9" Type="http://schemas.openxmlformats.org/officeDocument/2006/relationships/image" Target="../media/image2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D25AD5C-1A06-4D00-B67D-0EBDCB51D0CC}" type="doc">
      <dgm:prSet loTypeId="urn:microsoft.com/office/officeart/2008/layout/LinedList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DA9483BA-F45F-4852-8BF3-9735418E1132}">
      <dgm:prSet/>
      <dgm:spPr/>
      <dgm:t>
        <a:bodyPr/>
        <a:lstStyle/>
        <a:p>
          <a:pPr rtl="0"/>
          <a:r>
            <a:rPr lang="en-GB" baseline="0"/>
            <a:t>Δόλογλου Δημήτριος</a:t>
          </a:r>
          <a:r>
            <a:rPr lang="en-GB" baseline="0">
              <a:latin typeface="Franklin Gothic Demi Cond"/>
            </a:rPr>
            <a:t> -</a:t>
          </a:r>
          <a:r>
            <a:rPr lang="en-GB" baseline="0"/>
            <a:t> 03116075</a:t>
          </a:r>
          <a:endParaRPr lang="en-US"/>
        </a:p>
      </dgm:t>
    </dgm:pt>
    <dgm:pt modelId="{2557F8F3-0CE7-49BB-B8F4-A31FA92FEB85}" type="parTrans" cxnId="{7CFA4DD3-B648-47AC-9A94-55B3B9EA74AF}">
      <dgm:prSet/>
      <dgm:spPr/>
      <dgm:t>
        <a:bodyPr/>
        <a:lstStyle/>
        <a:p>
          <a:endParaRPr lang="en-US"/>
        </a:p>
      </dgm:t>
    </dgm:pt>
    <dgm:pt modelId="{D4934093-39BA-4469-BDBD-4853C38659E5}" type="sibTrans" cxnId="{7CFA4DD3-B648-47AC-9A94-55B3B9EA74AF}">
      <dgm:prSet/>
      <dgm:spPr/>
      <dgm:t>
        <a:bodyPr/>
        <a:lstStyle/>
        <a:p>
          <a:endParaRPr lang="en-US"/>
        </a:p>
      </dgm:t>
    </dgm:pt>
    <dgm:pt modelId="{B00D8C0B-2D79-4A66-B56C-DA55EE3D082F}">
      <dgm:prSet/>
      <dgm:spPr/>
      <dgm:t>
        <a:bodyPr/>
        <a:lstStyle/>
        <a:p>
          <a:r>
            <a:rPr lang="en-GB" baseline="0"/>
            <a:t>Λώλης Ηλίας - 03116661</a:t>
          </a:r>
          <a:endParaRPr lang="en-US"/>
        </a:p>
      </dgm:t>
    </dgm:pt>
    <dgm:pt modelId="{25059960-B99F-4A33-B64C-7144C48578B6}" type="parTrans" cxnId="{CF9225FE-BC37-439E-A7E8-087A01F7A154}">
      <dgm:prSet/>
      <dgm:spPr/>
      <dgm:t>
        <a:bodyPr/>
        <a:lstStyle/>
        <a:p>
          <a:endParaRPr lang="en-US"/>
        </a:p>
      </dgm:t>
    </dgm:pt>
    <dgm:pt modelId="{7B5A6CD8-9CA7-4313-AC9C-EF5031C304D4}" type="sibTrans" cxnId="{CF9225FE-BC37-439E-A7E8-087A01F7A154}">
      <dgm:prSet/>
      <dgm:spPr/>
      <dgm:t>
        <a:bodyPr/>
        <a:lstStyle/>
        <a:p>
          <a:endParaRPr lang="en-US"/>
        </a:p>
      </dgm:t>
    </dgm:pt>
    <dgm:pt modelId="{4B7CCB9E-35FE-47FA-8620-0EC5F3104DE0}">
      <dgm:prSet/>
      <dgm:spPr/>
      <dgm:t>
        <a:bodyPr/>
        <a:lstStyle/>
        <a:p>
          <a:r>
            <a:rPr lang="en-GB" baseline="0"/>
            <a:t>Αλεξάκης Γεώργιος - 03116610</a:t>
          </a:r>
          <a:endParaRPr lang="en-US"/>
        </a:p>
      </dgm:t>
    </dgm:pt>
    <dgm:pt modelId="{CCDFF187-BA72-49F5-A938-C33172D48F56}" type="parTrans" cxnId="{15646A8B-787C-47CD-939A-7A46480320BD}">
      <dgm:prSet/>
      <dgm:spPr/>
      <dgm:t>
        <a:bodyPr/>
        <a:lstStyle/>
        <a:p>
          <a:endParaRPr lang="en-US"/>
        </a:p>
      </dgm:t>
    </dgm:pt>
    <dgm:pt modelId="{1E650502-E197-4BC4-B7DE-116D8916057B}" type="sibTrans" cxnId="{15646A8B-787C-47CD-939A-7A46480320BD}">
      <dgm:prSet/>
      <dgm:spPr/>
      <dgm:t>
        <a:bodyPr/>
        <a:lstStyle/>
        <a:p>
          <a:endParaRPr lang="en-US"/>
        </a:p>
      </dgm:t>
    </dgm:pt>
    <dgm:pt modelId="{078891FE-1A81-482E-836A-C02DFCC76206}" type="pres">
      <dgm:prSet presAssocID="{ED25AD5C-1A06-4D00-B67D-0EBDCB51D0CC}" presName="vert0" presStyleCnt="0">
        <dgm:presLayoutVars>
          <dgm:dir/>
          <dgm:animOne val="branch"/>
          <dgm:animLvl val="lvl"/>
        </dgm:presLayoutVars>
      </dgm:prSet>
      <dgm:spPr/>
    </dgm:pt>
    <dgm:pt modelId="{87DA8F1C-0B93-43CA-8208-7DC354FA0263}" type="pres">
      <dgm:prSet presAssocID="{DA9483BA-F45F-4852-8BF3-9735418E1132}" presName="thickLine" presStyleLbl="alignNode1" presStyleIdx="0" presStyleCnt="3"/>
      <dgm:spPr/>
    </dgm:pt>
    <dgm:pt modelId="{817BBDF0-2FD0-41F1-8348-341DB6E337AD}" type="pres">
      <dgm:prSet presAssocID="{DA9483BA-F45F-4852-8BF3-9735418E1132}" presName="horz1" presStyleCnt="0"/>
      <dgm:spPr/>
    </dgm:pt>
    <dgm:pt modelId="{A58B1669-A19B-4B1E-8DCD-12DFC7040D6D}" type="pres">
      <dgm:prSet presAssocID="{DA9483BA-F45F-4852-8BF3-9735418E1132}" presName="tx1" presStyleLbl="revTx" presStyleIdx="0" presStyleCnt="3"/>
      <dgm:spPr/>
    </dgm:pt>
    <dgm:pt modelId="{EA1E546E-7680-4CD5-943F-13AA21104636}" type="pres">
      <dgm:prSet presAssocID="{DA9483BA-F45F-4852-8BF3-9735418E1132}" presName="vert1" presStyleCnt="0"/>
      <dgm:spPr/>
    </dgm:pt>
    <dgm:pt modelId="{602E02AA-90C5-4E8B-899D-353A4B981896}" type="pres">
      <dgm:prSet presAssocID="{B00D8C0B-2D79-4A66-B56C-DA55EE3D082F}" presName="thickLine" presStyleLbl="alignNode1" presStyleIdx="1" presStyleCnt="3"/>
      <dgm:spPr/>
    </dgm:pt>
    <dgm:pt modelId="{11B27463-4AD8-4A74-A7C8-772A19140C58}" type="pres">
      <dgm:prSet presAssocID="{B00D8C0B-2D79-4A66-B56C-DA55EE3D082F}" presName="horz1" presStyleCnt="0"/>
      <dgm:spPr/>
    </dgm:pt>
    <dgm:pt modelId="{A5542491-F067-43B2-A075-A7643C7AE31E}" type="pres">
      <dgm:prSet presAssocID="{B00D8C0B-2D79-4A66-B56C-DA55EE3D082F}" presName="tx1" presStyleLbl="revTx" presStyleIdx="1" presStyleCnt="3"/>
      <dgm:spPr/>
    </dgm:pt>
    <dgm:pt modelId="{ECDCF5E1-DB5B-4979-AF4E-800D295A4253}" type="pres">
      <dgm:prSet presAssocID="{B00D8C0B-2D79-4A66-B56C-DA55EE3D082F}" presName="vert1" presStyleCnt="0"/>
      <dgm:spPr/>
    </dgm:pt>
    <dgm:pt modelId="{3BB1EE53-A928-4768-963C-CF6E4C4B7D37}" type="pres">
      <dgm:prSet presAssocID="{4B7CCB9E-35FE-47FA-8620-0EC5F3104DE0}" presName="thickLine" presStyleLbl="alignNode1" presStyleIdx="2" presStyleCnt="3"/>
      <dgm:spPr/>
    </dgm:pt>
    <dgm:pt modelId="{283D1BB2-8600-4949-8235-BAFA4D99C8BD}" type="pres">
      <dgm:prSet presAssocID="{4B7CCB9E-35FE-47FA-8620-0EC5F3104DE0}" presName="horz1" presStyleCnt="0"/>
      <dgm:spPr/>
    </dgm:pt>
    <dgm:pt modelId="{D7D3DCA6-82B5-4EB6-90F2-A5A24F66C6F5}" type="pres">
      <dgm:prSet presAssocID="{4B7CCB9E-35FE-47FA-8620-0EC5F3104DE0}" presName="tx1" presStyleLbl="revTx" presStyleIdx="2" presStyleCnt="3"/>
      <dgm:spPr/>
    </dgm:pt>
    <dgm:pt modelId="{CA51BD7A-8C61-49DE-9616-65241C427F8B}" type="pres">
      <dgm:prSet presAssocID="{4B7CCB9E-35FE-47FA-8620-0EC5F3104DE0}" presName="vert1" presStyleCnt="0"/>
      <dgm:spPr/>
    </dgm:pt>
  </dgm:ptLst>
  <dgm:cxnLst>
    <dgm:cxn modelId="{01946800-140F-4FC4-B413-0C702CF006EC}" type="presOf" srcId="{4B7CCB9E-35FE-47FA-8620-0EC5F3104DE0}" destId="{D7D3DCA6-82B5-4EB6-90F2-A5A24F66C6F5}" srcOrd="0" destOrd="0" presId="urn:microsoft.com/office/officeart/2008/layout/LinedList"/>
    <dgm:cxn modelId="{C6BE2965-ADC1-447C-BC5A-323227D56045}" type="presOf" srcId="{ED25AD5C-1A06-4D00-B67D-0EBDCB51D0CC}" destId="{078891FE-1A81-482E-836A-C02DFCC76206}" srcOrd="0" destOrd="0" presId="urn:microsoft.com/office/officeart/2008/layout/LinedList"/>
    <dgm:cxn modelId="{D915214B-444F-414D-B087-82B8091EE057}" type="presOf" srcId="{B00D8C0B-2D79-4A66-B56C-DA55EE3D082F}" destId="{A5542491-F067-43B2-A075-A7643C7AE31E}" srcOrd="0" destOrd="0" presId="urn:microsoft.com/office/officeart/2008/layout/LinedList"/>
    <dgm:cxn modelId="{FF345B73-470A-48F1-B854-F9BF46AE4DB8}" type="presOf" srcId="{DA9483BA-F45F-4852-8BF3-9735418E1132}" destId="{A58B1669-A19B-4B1E-8DCD-12DFC7040D6D}" srcOrd="0" destOrd="0" presId="urn:microsoft.com/office/officeart/2008/layout/LinedList"/>
    <dgm:cxn modelId="{15646A8B-787C-47CD-939A-7A46480320BD}" srcId="{ED25AD5C-1A06-4D00-B67D-0EBDCB51D0CC}" destId="{4B7CCB9E-35FE-47FA-8620-0EC5F3104DE0}" srcOrd="2" destOrd="0" parTransId="{CCDFF187-BA72-49F5-A938-C33172D48F56}" sibTransId="{1E650502-E197-4BC4-B7DE-116D8916057B}"/>
    <dgm:cxn modelId="{7CFA4DD3-B648-47AC-9A94-55B3B9EA74AF}" srcId="{ED25AD5C-1A06-4D00-B67D-0EBDCB51D0CC}" destId="{DA9483BA-F45F-4852-8BF3-9735418E1132}" srcOrd="0" destOrd="0" parTransId="{2557F8F3-0CE7-49BB-B8F4-A31FA92FEB85}" sibTransId="{D4934093-39BA-4469-BDBD-4853C38659E5}"/>
    <dgm:cxn modelId="{CF9225FE-BC37-439E-A7E8-087A01F7A154}" srcId="{ED25AD5C-1A06-4D00-B67D-0EBDCB51D0CC}" destId="{B00D8C0B-2D79-4A66-B56C-DA55EE3D082F}" srcOrd="1" destOrd="0" parTransId="{25059960-B99F-4A33-B64C-7144C48578B6}" sibTransId="{7B5A6CD8-9CA7-4313-AC9C-EF5031C304D4}"/>
    <dgm:cxn modelId="{9791AD47-0AF7-4BF2-B98C-59CA49DFB123}" type="presParOf" srcId="{078891FE-1A81-482E-836A-C02DFCC76206}" destId="{87DA8F1C-0B93-43CA-8208-7DC354FA0263}" srcOrd="0" destOrd="0" presId="urn:microsoft.com/office/officeart/2008/layout/LinedList"/>
    <dgm:cxn modelId="{8A3E87E2-B5C6-4899-8FA5-BCDCC621E4C5}" type="presParOf" srcId="{078891FE-1A81-482E-836A-C02DFCC76206}" destId="{817BBDF0-2FD0-41F1-8348-341DB6E337AD}" srcOrd="1" destOrd="0" presId="urn:microsoft.com/office/officeart/2008/layout/LinedList"/>
    <dgm:cxn modelId="{89981E64-33E2-4426-B4E0-2ADB7239C907}" type="presParOf" srcId="{817BBDF0-2FD0-41F1-8348-341DB6E337AD}" destId="{A58B1669-A19B-4B1E-8DCD-12DFC7040D6D}" srcOrd="0" destOrd="0" presId="urn:microsoft.com/office/officeart/2008/layout/LinedList"/>
    <dgm:cxn modelId="{6FB6C7C3-7770-42CD-A896-9114B2D45214}" type="presParOf" srcId="{817BBDF0-2FD0-41F1-8348-341DB6E337AD}" destId="{EA1E546E-7680-4CD5-943F-13AA21104636}" srcOrd="1" destOrd="0" presId="urn:microsoft.com/office/officeart/2008/layout/LinedList"/>
    <dgm:cxn modelId="{7EC3461A-01CF-4CAB-8F1E-C9DEC08F4393}" type="presParOf" srcId="{078891FE-1A81-482E-836A-C02DFCC76206}" destId="{602E02AA-90C5-4E8B-899D-353A4B981896}" srcOrd="2" destOrd="0" presId="urn:microsoft.com/office/officeart/2008/layout/LinedList"/>
    <dgm:cxn modelId="{4B97F012-4172-496B-91D3-3631B9F01783}" type="presParOf" srcId="{078891FE-1A81-482E-836A-C02DFCC76206}" destId="{11B27463-4AD8-4A74-A7C8-772A19140C58}" srcOrd="3" destOrd="0" presId="urn:microsoft.com/office/officeart/2008/layout/LinedList"/>
    <dgm:cxn modelId="{3B342E4B-F809-40DD-A58F-6643E953A2D2}" type="presParOf" srcId="{11B27463-4AD8-4A74-A7C8-772A19140C58}" destId="{A5542491-F067-43B2-A075-A7643C7AE31E}" srcOrd="0" destOrd="0" presId="urn:microsoft.com/office/officeart/2008/layout/LinedList"/>
    <dgm:cxn modelId="{5EAD4967-693D-414E-9903-3C0BE2796084}" type="presParOf" srcId="{11B27463-4AD8-4A74-A7C8-772A19140C58}" destId="{ECDCF5E1-DB5B-4979-AF4E-800D295A4253}" srcOrd="1" destOrd="0" presId="urn:microsoft.com/office/officeart/2008/layout/LinedList"/>
    <dgm:cxn modelId="{D5769F89-3922-4423-8E09-3612B84C9972}" type="presParOf" srcId="{078891FE-1A81-482E-836A-C02DFCC76206}" destId="{3BB1EE53-A928-4768-963C-CF6E4C4B7D37}" srcOrd="4" destOrd="0" presId="urn:microsoft.com/office/officeart/2008/layout/LinedList"/>
    <dgm:cxn modelId="{E2E180DD-FA27-47B6-808D-C6530C5E7AAC}" type="presParOf" srcId="{078891FE-1A81-482E-836A-C02DFCC76206}" destId="{283D1BB2-8600-4949-8235-BAFA4D99C8BD}" srcOrd="5" destOrd="0" presId="urn:microsoft.com/office/officeart/2008/layout/LinedList"/>
    <dgm:cxn modelId="{EB27192C-1325-4CC1-8E4D-79DA4087F2B7}" type="presParOf" srcId="{283D1BB2-8600-4949-8235-BAFA4D99C8BD}" destId="{D7D3DCA6-82B5-4EB6-90F2-A5A24F66C6F5}" srcOrd="0" destOrd="0" presId="urn:microsoft.com/office/officeart/2008/layout/LinedList"/>
    <dgm:cxn modelId="{8622287C-75FE-4D25-A194-3E751C88C09E}" type="presParOf" srcId="{283D1BB2-8600-4949-8235-BAFA4D99C8BD}" destId="{CA51BD7A-8C61-49DE-9616-65241C427F8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FF7B823-EC5C-4E2B-BEAC-7003CD73713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07EAAAB9-C53D-4A39-A99D-138BA70FD981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aseline="0"/>
            <a:t>Επιλογή της θεματικής 3. Υλοποίηση ενός Java Spring Boot BackEnd.</a:t>
          </a:r>
          <a:endParaRPr lang="en-US"/>
        </a:p>
      </dgm:t>
    </dgm:pt>
    <dgm:pt modelId="{35C120A6-6B26-4E9A-827F-E712E9B8B83B}" type="parTrans" cxnId="{0E807AD4-8E15-473E-A084-0B48820EC75B}">
      <dgm:prSet/>
      <dgm:spPr/>
      <dgm:t>
        <a:bodyPr/>
        <a:lstStyle/>
        <a:p>
          <a:endParaRPr lang="en-US"/>
        </a:p>
      </dgm:t>
    </dgm:pt>
    <dgm:pt modelId="{E8CE9EA0-8190-4156-8DDE-65E11FB6F1A3}" type="sibTrans" cxnId="{0E807AD4-8E15-473E-A084-0B48820EC75B}">
      <dgm:prSet/>
      <dgm:spPr/>
      <dgm:t>
        <a:bodyPr/>
        <a:lstStyle/>
        <a:p>
          <a:endParaRPr lang="en-US"/>
        </a:p>
      </dgm:t>
    </dgm:pt>
    <dgm:pt modelId="{222C3DCA-B60C-444A-BE69-B9883F81E936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aseline="0"/>
            <a:t>RESTful APIs για υποβολή/κλήση δεδομένων.</a:t>
          </a:r>
          <a:endParaRPr lang="en-US"/>
        </a:p>
      </dgm:t>
    </dgm:pt>
    <dgm:pt modelId="{E5A75505-A84C-4303-872B-942A5E4D9A06}" type="parTrans" cxnId="{496FB7C6-C4EE-49CC-81AC-2511154CABE8}">
      <dgm:prSet/>
      <dgm:spPr/>
      <dgm:t>
        <a:bodyPr/>
        <a:lstStyle/>
        <a:p>
          <a:endParaRPr lang="en-US"/>
        </a:p>
      </dgm:t>
    </dgm:pt>
    <dgm:pt modelId="{078723BF-A563-4143-8B91-68C7F1C6E19A}" type="sibTrans" cxnId="{496FB7C6-C4EE-49CC-81AC-2511154CABE8}">
      <dgm:prSet/>
      <dgm:spPr/>
      <dgm:t>
        <a:bodyPr/>
        <a:lstStyle/>
        <a:p>
          <a:endParaRPr lang="en-US"/>
        </a:p>
      </dgm:t>
    </dgm:pt>
    <dgm:pt modelId="{1CA4CFE3-B752-4A61-BF8B-717955C66FEB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aseline="0"/>
            <a:t>MySQL βάση δεδομένων.</a:t>
          </a:r>
          <a:endParaRPr lang="en-US"/>
        </a:p>
      </dgm:t>
    </dgm:pt>
    <dgm:pt modelId="{8A39E839-8081-4201-9ED8-25F1A30404FE}" type="parTrans" cxnId="{3837C332-3D44-4352-A2F6-93FA0D57FB29}">
      <dgm:prSet/>
      <dgm:spPr/>
      <dgm:t>
        <a:bodyPr/>
        <a:lstStyle/>
        <a:p>
          <a:endParaRPr lang="en-US"/>
        </a:p>
      </dgm:t>
    </dgm:pt>
    <dgm:pt modelId="{2D50E52B-8C6F-45C5-AA7E-0E0C77363BDE}" type="sibTrans" cxnId="{3837C332-3D44-4352-A2F6-93FA0D57FB29}">
      <dgm:prSet/>
      <dgm:spPr/>
      <dgm:t>
        <a:bodyPr/>
        <a:lstStyle/>
        <a:p>
          <a:endParaRPr lang="en-US"/>
        </a:p>
      </dgm:t>
    </dgm:pt>
    <dgm:pt modelId="{94154B85-87E9-4677-B2BE-6308AFFE863D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aseline="0"/>
            <a:t>Hibernate για mapping στη DB.</a:t>
          </a:r>
          <a:endParaRPr lang="en-US"/>
        </a:p>
      </dgm:t>
    </dgm:pt>
    <dgm:pt modelId="{1C417E8A-16FC-4B2E-A12F-4B1E4857D212}" type="parTrans" cxnId="{0C0593CA-F722-43F9-9DF0-91D82A1F6694}">
      <dgm:prSet/>
      <dgm:spPr/>
      <dgm:t>
        <a:bodyPr/>
        <a:lstStyle/>
        <a:p>
          <a:endParaRPr lang="en-US"/>
        </a:p>
      </dgm:t>
    </dgm:pt>
    <dgm:pt modelId="{D1AF4953-47F3-4C84-B66D-8D49F48F54FD}" type="sibTrans" cxnId="{0C0593CA-F722-43F9-9DF0-91D82A1F6694}">
      <dgm:prSet/>
      <dgm:spPr/>
      <dgm:t>
        <a:bodyPr/>
        <a:lstStyle/>
        <a:p>
          <a:endParaRPr lang="en-US"/>
        </a:p>
      </dgm:t>
    </dgm:pt>
    <dgm:pt modelId="{28095DDD-B1D8-4E33-8948-95EBDD4BC2D7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aseline="0"/>
            <a:t>Shapefile transformation με τη χρήση του GDAL.</a:t>
          </a:r>
          <a:endParaRPr lang="en-GB" dirty="0"/>
        </a:p>
      </dgm:t>
    </dgm:pt>
    <dgm:pt modelId="{8119F990-9394-47D4-9C69-6B97733E193C}" type="parTrans" cxnId="{E0D13846-ABFF-4970-B10B-42C43EACCEC5}">
      <dgm:prSet/>
      <dgm:spPr/>
      <dgm:t>
        <a:bodyPr/>
        <a:lstStyle/>
        <a:p>
          <a:endParaRPr lang="en-US"/>
        </a:p>
      </dgm:t>
    </dgm:pt>
    <dgm:pt modelId="{8625D98F-5466-41AF-9EF1-59586B94015B}" type="sibTrans" cxnId="{E0D13846-ABFF-4970-B10B-42C43EACCEC5}">
      <dgm:prSet/>
      <dgm:spPr/>
      <dgm:t>
        <a:bodyPr/>
        <a:lstStyle/>
        <a:p>
          <a:endParaRPr lang="en-US"/>
        </a:p>
      </dgm:t>
    </dgm:pt>
    <dgm:pt modelId="{9E84FFD1-2B85-42D3-B240-2F3C123ED786}">
      <dgm:prSet phldr="0"/>
      <dgm:spPr/>
      <dgm:t>
        <a:bodyPr/>
        <a:lstStyle/>
        <a:p>
          <a:pPr rtl="0">
            <a:lnSpc>
              <a:spcPct val="100000"/>
            </a:lnSpc>
          </a:pPr>
          <a:r>
            <a:rPr lang="en-GB" dirty="0">
              <a:latin typeface="Franklin Gothic Demi Cond"/>
            </a:rPr>
            <a:t>cURL for testing</a:t>
          </a:r>
          <a:endParaRPr lang="en-GB" dirty="0"/>
        </a:p>
      </dgm:t>
    </dgm:pt>
    <dgm:pt modelId="{2E5C83BE-C7D8-4182-9DE6-1C63587E64E9}" type="parTrans" cxnId="{627D6096-192B-4F47-A5A7-8E498065CB8E}">
      <dgm:prSet/>
      <dgm:spPr/>
    </dgm:pt>
    <dgm:pt modelId="{47532BA4-2E33-4F10-818B-B9105D11B605}" type="sibTrans" cxnId="{627D6096-192B-4F47-A5A7-8E498065CB8E}">
      <dgm:prSet/>
      <dgm:spPr/>
    </dgm:pt>
    <dgm:pt modelId="{BA88AE74-B0AD-48D9-9587-A068D0C11AA0}" type="pres">
      <dgm:prSet presAssocID="{EFF7B823-EC5C-4E2B-BEAC-7003CD737139}" presName="root" presStyleCnt="0">
        <dgm:presLayoutVars>
          <dgm:dir/>
          <dgm:resizeHandles val="exact"/>
        </dgm:presLayoutVars>
      </dgm:prSet>
      <dgm:spPr/>
    </dgm:pt>
    <dgm:pt modelId="{1388401E-7BD8-4A4A-845F-CF13B10D73AA}" type="pres">
      <dgm:prSet presAssocID="{07EAAAB9-C53D-4A39-A99D-138BA70FD981}" presName="compNode" presStyleCnt="0"/>
      <dgm:spPr/>
    </dgm:pt>
    <dgm:pt modelId="{0B90DFF9-9295-4C5B-A5E9-BCCECD17E28B}" type="pres">
      <dgm:prSet presAssocID="{07EAAAB9-C53D-4A39-A99D-138BA70FD981}" presName="bgRect" presStyleLbl="bgShp" presStyleIdx="0" presStyleCnt="6"/>
      <dgm:spPr/>
    </dgm:pt>
    <dgm:pt modelId="{5A0920B1-2C80-4317-BF58-1F1A251A7297}" type="pres">
      <dgm:prSet presAssocID="{07EAAAB9-C53D-4A39-A99D-138BA70FD981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md Terminal outline"/>
        </a:ext>
      </dgm:extLst>
    </dgm:pt>
    <dgm:pt modelId="{884CB28C-6B8F-4027-BFB9-985035BA38D7}" type="pres">
      <dgm:prSet presAssocID="{07EAAAB9-C53D-4A39-A99D-138BA70FD981}" presName="spaceRect" presStyleCnt="0"/>
      <dgm:spPr/>
    </dgm:pt>
    <dgm:pt modelId="{B45583B3-6709-486D-8301-AE056CDF3473}" type="pres">
      <dgm:prSet presAssocID="{07EAAAB9-C53D-4A39-A99D-138BA70FD981}" presName="parTx" presStyleLbl="revTx" presStyleIdx="0" presStyleCnt="6">
        <dgm:presLayoutVars>
          <dgm:chMax val="0"/>
          <dgm:chPref val="0"/>
        </dgm:presLayoutVars>
      </dgm:prSet>
      <dgm:spPr/>
    </dgm:pt>
    <dgm:pt modelId="{CD65DD98-5DA4-4CF8-91DB-0D0A259A9F66}" type="pres">
      <dgm:prSet presAssocID="{E8CE9EA0-8190-4156-8DDE-65E11FB6F1A3}" presName="sibTrans" presStyleCnt="0"/>
      <dgm:spPr/>
    </dgm:pt>
    <dgm:pt modelId="{610E94E1-4B27-4708-B8F3-7B1A17459FA7}" type="pres">
      <dgm:prSet presAssocID="{222C3DCA-B60C-444A-BE69-B9883F81E936}" presName="compNode" presStyleCnt="0"/>
      <dgm:spPr/>
    </dgm:pt>
    <dgm:pt modelId="{BE62F542-ED78-45A5-830B-7D7331785B34}" type="pres">
      <dgm:prSet presAssocID="{222C3DCA-B60C-444A-BE69-B9883F81E936}" presName="bgRect" presStyleLbl="bgShp" presStyleIdx="1" presStyleCnt="6"/>
      <dgm:spPr/>
    </dgm:pt>
    <dgm:pt modelId="{462E159F-F9BD-481D-8ED5-1A1A2F98EE2D}" type="pres">
      <dgm:prSet presAssocID="{222C3DCA-B60C-444A-BE69-B9883F81E936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DD499C16-D363-48A2-ACC1-7ABA505D9F33}" type="pres">
      <dgm:prSet presAssocID="{222C3DCA-B60C-444A-BE69-B9883F81E936}" presName="spaceRect" presStyleCnt="0"/>
      <dgm:spPr/>
    </dgm:pt>
    <dgm:pt modelId="{A54EE873-7E9B-4A62-99C3-3758AB19DBA2}" type="pres">
      <dgm:prSet presAssocID="{222C3DCA-B60C-444A-BE69-B9883F81E936}" presName="parTx" presStyleLbl="revTx" presStyleIdx="1" presStyleCnt="6">
        <dgm:presLayoutVars>
          <dgm:chMax val="0"/>
          <dgm:chPref val="0"/>
        </dgm:presLayoutVars>
      </dgm:prSet>
      <dgm:spPr/>
    </dgm:pt>
    <dgm:pt modelId="{EF667D83-D99C-4CF3-A753-C71BE25AC326}" type="pres">
      <dgm:prSet presAssocID="{078723BF-A563-4143-8B91-68C7F1C6E19A}" presName="sibTrans" presStyleCnt="0"/>
      <dgm:spPr/>
    </dgm:pt>
    <dgm:pt modelId="{24635277-0E2E-42B0-A7BF-D17C4FBEDCA7}" type="pres">
      <dgm:prSet presAssocID="{1CA4CFE3-B752-4A61-BF8B-717955C66FEB}" presName="compNode" presStyleCnt="0"/>
      <dgm:spPr/>
    </dgm:pt>
    <dgm:pt modelId="{C72DF6AD-1526-4A5B-A66B-5C60891C9550}" type="pres">
      <dgm:prSet presAssocID="{1CA4CFE3-B752-4A61-BF8B-717955C66FEB}" presName="bgRect" presStyleLbl="bgShp" presStyleIdx="2" presStyleCnt="6"/>
      <dgm:spPr/>
    </dgm:pt>
    <dgm:pt modelId="{7710F3AB-C0DD-4EFA-90CA-9DEE6C28F16B}" type="pres">
      <dgm:prSet presAssocID="{1CA4CFE3-B752-4A61-BF8B-717955C66FEB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C0C21BE2-A175-4C71-A187-5DBC03821D4B}" type="pres">
      <dgm:prSet presAssocID="{1CA4CFE3-B752-4A61-BF8B-717955C66FEB}" presName="spaceRect" presStyleCnt="0"/>
      <dgm:spPr/>
    </dgm:pt>
    <dgm:pt modelId="{7F779F79-51F4-4C9E-B8AC-D59E990FF6FC}" type="pres">
      <dgm:prSet presAssocID="{1CA4CFE3-B752-4A61-BF8B-717955C66FEB}" presName="parTx" presStyleLbl="revTx" presStyleIdx="2" presStyleCnt="6">
        <dgm:presLayoutVars>
          <dgm:chMax val="0"/>
          <dgm:chPref val="0"/>
        </dgm:presLayoutVars>
      </dgm:prSet>
      <dgm:spPr/>
    </dgm:pt>
    <dgm:pt modelId="{CB01ED08-3E5D-4B4F-B039-ACE3D9B31867}" type="pres">
      <dgm:prSet presAssocID="{2D50E52B-8C6F-45C5-AA7E-0E0C77363BDE}" presName="sibTrans" presStyleCnt="0"/>
      <dgm:spPr/>
    </dgm:pt>
    <dgm:pt modelId="{5AC33F43-29CB-4B9D-B7A6-B02F06526B50}" type="pres">
      <dgm:prSet presAssocID="{94154B85-87E9-4677-B2BE-6308AFFE863D}" presName="compNode" presStyleCnt="0"/>
      <dgm:spPr/>
    </dgm:pt>
    <dgm:pt modelId="{1C4BF0B0-EDCD-46F1-BEE3-156043D21EE4}" type="pres">
      <dgm:prSet presAssocID="{94154B85-87E9-4677-B2BE-6308AFFE863D}" presName="bgRect" presStyleLbl="bgShp" presStyleIdx="3" presStyleCnt="6"/>
      <dgm:spPr/>
    </dgm:pt>
    <dgm:pt modelId="{6DCA4B9E-2EA9-437B-8DE5-CE3C117E3E57}" type="pres">
      <dgm:prSet presAssocID="{94154B85-87E9-4677-B2BE-6308AFFE863D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yers Design outline"/>
        </a:ext>
      </dgm:extLst>
    </dgm:pt>
    <dgm:pt modelId="{62A9C748-45F7-4C37-855D-2242EA41DDAE}" type="pres">
      <dgm:prSet presAssocID="{94154B85-87E9-4677-B2BE-6308AFFE863D}" presName="spaceRect" presStyleCnt="0"/>
      <dgm:spPr/>
    </dgm:pt>
    <dgm:pt modelId="{1B01B416-D39C-4FC2-8694-3F925B06B20F}" type="pres">
      <dgm:prSet presAssocID="{94154B85-87E9-4677-B2BE-6308AFFE863D}" presName="parTx" presStyleLbl="revTx" presStyleIdx="3" presStyleCnt="6">
        <dgm:presLayoutVars>
          <dgm:chMax val="0"/>
          <dgm:chPref val="0"/>
        </dgm:presLayoutVars>
      </dgm:prSet>
      <dgm:spPr/>
    </dgm:pt>
    <dgm:pt modelId="{5FEA159F-2F24-4977-86CB-83A31C3BCC1C}" type="pres">
      <dgm:prSet presAssocID="{D1AF4953-47F3-4C84-B66D-8D49F48F54FD}" presName="sibTrans" presStyleCnt="0"/>
      <dgm:spPr/>
    </dgm:pt>
    <dgm:pt modelId="{20FE5B07-EB05-4688-9A77-65B5F90581B6}" type="pres">
      <dgm:prSet presAssocID="{28095DDD-B1D8-4E33-8948-95EBDD4BC2D7}" presName="compNode" presStyleCnt="0"/>
      <dgm:spPr/>
    </dgm:pt>
    <dgm:pt modelId="{AD585239-9026-4CBF-AC0F-8D2A4093C21D}" type="pres">
      <dgm:prSet presAssocID="{28095DDD-B1D8-4E33-8948-95EBDD4BC2D7}" presName="bgRect" presStyleLbl="bgShp" presStyleIdx="4" presStyleCnt="6"/>
      <dgm:spPr/>
    </dgm:pt>
    <dgm:pt modelId="{ABA2E2F5-51A6-4F39-982D-A5DD29BA7239}" type="pres">
      <dgm:prSet presAssocID="{28095DDD-B1D8-4E33-8948-95EBDD4BC2D7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uffle outline"/>
        </a:ext>
      </dgm:extLst>
    </dgm:pt>
    <dgm:pt modelId="{32E088DE-FF01-4FD7-9651-DE5FA061BBD7}" type="pres">
      <dgm:prSet presAssocID="{28095DDD-B1D8-4E33-8948-95EBDD4BC2D7}" presName="spaceRect" presStyleCnt="0"/>
      <dgm:spPr/>
    </dgm:pt>
    <dgm:pt modelId="{037F8E81-0E10-4D1A-B801-F644014EF9D8}" type="pres">
      <dgm:prSet presAssocID="{28095DDD-B1D8-4E33-8948-95EBDD4BC2D7}" presName="parTx" presStyleLbl="revTx" presStyleIdx="4" presStyleCnt="6">
        <dgm:presLayoutVars>
          <dgm:chMax val="0"/>
          <dgm:chPref val="0"/>
        </dgm:presLayoutVars>
      </dgm:prSet>
      <dgm:spPr/>
    </dgm:pt>
    <dgm:pt modelId="{01D1C0D1-1073-4484-AE8F-B232D6D2DABB}" type="pres">
      <dgm:prSet presAssocID="{8625D98F-5466-41AF-9EF1-59586B94015B}" presName="sibTrans" presStyleCnt="0"/>
      <dgm:spPr/>
    </dgm:pt>
    <dgm:pt modelId="{A6F174A6-FC13-4AD1-921A-5C76B42459C4}" type="pres">
      <dgm:prSet presAssocID="{9E84FFD1-2B85-42D3-B240-2F3C123ED786}" presName="compNode" presStyleCnt="0"/>
      <dgm:spPr/>
    </dgm:pt>
    <dgm:pt modelId="{E6E33386-FDFB-41EC-8535-88341928254E}" type="pres">
      <dgm:prSet presAssocID="{9E84FFD1-2B85-42D3-B240-2F3C123ED786}" presName="bgRect" presStyleLbl="bgShp" presStyleIdx="5" presStyleCnt="6"/>
      <dgm:spPr/>
    </dgm:pt>
    <dgm:pt modelId="{ABFDCA42-0244-4E2F-B1BE-C5F837685BF0}" type="pres">
      <dgm:prSet presAssocID="{9E84FFD1-2B85-42D3-B240-2F3C123ED786}" presName="iconRect" presStyleLbl="node1" presStyleIdx="5" presStyleCnt="6"/>
      <dgm:spPr/>
    </dgm:pt>
    <dgm:pt modelId="{9828E7B7-472B-4AF4-9279-7A3470FE4C4E}" type="pres">
      <dgm:prSet presAssocID="{9E84FFD1-2B85-42D3-B240-2F3C123ED786}" presName="spaceRect" presStyleCnt="0"/>
      <dgm:spPr/>
    </dgm:pt>
    <dgm:pt modelId="{571F30EA-C6EB-430E-A633-913E49CD9081}" type="pres">
      <dgm:prSet presAssocID="{9E84FFD1-2B85-42D3-B240-2F3C123ED786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703C702D-4C4E-4EC5-A2BB-AD418BEF4BD2}" type="presOf" srcId="{222C3DCA-B60C-444A-BE69-B9883F81E936}" destId="{A54EE873-7E9B-4A62-99C3-3758AB19DBA2}" srcOrd="0" destOrd="0" presId="urn:microsoft.com/office/officeart/2018/2/layout/IconVerticalSolidList"/>
    <dgm:cxn modelId="{3837C332-3D44-4352-A2F6-93FA0D57FB29}" srcId="{EFF7B823-EC5C-4E2B-BEAC-7003CD737139}" destId="{1CA4CFE3-B752-4A61-BF8B-717955C66FEB}" srcOrd="2" destOrd="0" parTransId="{8A39E839-8081-4201-9ED8-25F1A30404FE}" sibTransId="{2D50E52B-8C6F-45C5-AA7E-0E0C77363BDE}"/>
    <dgm:cxn modelId="{4B4EFD43-93BA-4508-B83A-53792F2F06BF}" type="presOf" srcId="{1CA4CFE3-B752-4A61-BF8B-717955C66FEB}" destId="{7F779F79-51F4-4C9E-B8AC-D59E990FF6FC}" srcOrd="0" destOrd="0" presId="urn:microsoft.com/office/officeart/2018/2/layout/IconVerticalSolidList"/>
    <dgm:cxn modelId="{E0D13846-ABFF-4970-B10B-42C43EACCEC5}" srcId="{EFF7B823-EC5C-4E2B-BEAC-7003CD737139}" destId="{28095DDD-B1D8-4E33-8948-95EBDD4BC2D7}" srcOrd="4" destOrd="0" parTransId="{8119F990-9394-47D4-9C69-6B97733E193C}" sibTransId="{8625D98F-5466-41AF-9EF1-59586B94015B}"/>
    <dgm:cxn modelId="{186D806F-727A-4EE0-AF91-044038015F49}" type="presOf" srcId="{EFF7B823-EC5C-4E2B-BEAC-7003CD737139}" destId="{BA88AE74-B0AD-48D9-9587-A068D0C11AA0}" srcOrd="0" destOrd="0" presId="urn:microsoft.com/office/officeart/2018/2/layout/IconVerticalSolidList"/>
    <dgm:cxn modelId="{D8AC5D8C-1EFE-46CF-BC24-63AC26B61D2A}" type="presOf" srcId="{94154B85-87E9-4677-B2BE-6308AFFE863D}" destId="{1B01B416-D39C-4FC2-8694-3F925B06B20F}" srcOrd="0" destOrd="0" presId="urn:microsoft.com/office/officeart/2018/2/layout/IconVerticalSolidList"/>
    <dgm:cxn modelId="{627D6096-192B-4F47-A5A7-8E498065CB8E}" srcId="{EFF7B823-EC5C-4E2B-BEAC-7003CD737139}" destId="{9E84FFD1-2B85-42D3-B240-2F3C123ED786}" srcOrd="5" destOrd="0" parTransId="{2E5C83BE-C7D8-4182-9DE6-1C63587E64E9}" sibTransId="{47532BA4-2E33-4F10-818B-B9105D11B605}"/>
    <dgm:cxn modelId="{24C040A7-9DCD-460F-9982-7249C499D9C3}" type="presOf" srcId="{07EAAAB9-C53D-4A39-A99D-138BA70FD981}" destId="{B45583B3-6709-486D-8301-AE056CDF3473}" srcOrd="0" destOrd="0" presId="urn:microsoft.com/office/officeart/2018/2/layout/IconVerticalSolidList"/>
    <dgm:cxn modelId="{496FB7C6-C4EE-49CC-81AC-2511154CABE8}" srcId="{EFF7B823-EC5C-4E2B-BEAC-7003CD737139}" destId="{222C3DCA-B60C-444A-BE69-B9883F81E936}" srcOrd="1" destOrd="0" parTransId="{E5A75505-A84C-4303-872B-942A5E4D9A06}" sibTransId="{078723BF-A563-4143-8B91-68C7F1C6E19A}"/>
    <dgm:cxn modelId="{0C0593CA-F722-43F9-9DF0-91D82A1F6694}" srcId="{EFF7B823-EC5C-4E2B-BEAC-7003CD737139}" destId="{94154B85-87E9-4677-B2BE-6308AFFE863D}" srcOrd="3" destOrd="0" parTransId="{1C417E8A-16FC-4B2E-A12F-4B1E4857D212}" sibTransId="{D1AF4953-47F3-4C84-B66D-8D49F48F54FD}"/>
    <dgm:cxn modelId="{0E807AD4-8E15-473E-A084-0B48820EC75B}" srcId="{EFF7B823-EC5C-4E2B-BEAC-7003CD737139}" destId="{07EAAAB9-C53D-4A39-A99D-138BA70FD981}" srcOrd="0" destOrd="0" parTransId="{35C120A6-6B26-4E9A-827F-E712E9B8B83B}" sibTransId="{E8CE9EA0-8190-4156-8DDE-65E11FB6F1A3}"/>
    <dgm:cxn modelId="{B51A6AE7-6714-492B-89F4-81ABAD2CDDF6}" type="presOf" srcId="{28095DDD-B1D8-4E33-8948-95EBDD4BC2D7}" destId="{037F8E81-0E10-4D1A-B801-F644014EF9D8}" srcOrd="0" destOrd="0" presId="urn:microsoft.com/office/officeart/2018/2/layout/IconVerticalSolidList"/>
    <dgm:cxn modelId="{5BA76CF8-D80F-41D1-A453-A03D49C9B925}" type="presOf" srcId="{9E84FFD1-2B85-42D3-B240-2F3C123ED786}" destId="{571F30EA-C6EB-430E-A633-913E49CD9081}" srcOrd="0" destOrd="0" presId="urn:microsoft.com/office/officeart/2018/2/layout/IconVerticalSolidList"/>
    <dgm:cxn modelId="{E7108E63-3BA7-47D3-BE60-2DBF45251A7A}" type="presParOf" srcId="{BA88AE74-B0AD-48D9-9587-A068D0C11AA0}" destId="{1388401E-7BD8-4A4A-845F-CF13B10D73AA}" srcOrd="0" destOrd="0" presId="urn:microsoft.com/office/officeart/2018/2/layout/IconVerticalSolidList"/>
    <dgm:cxn modelId="{432E3AAC-40CF-4152-BE35-74EE3F2F1166}" type="presParOf" srcId="{1388401E-7BD8-4A4A-845F-CF13B10D73AA}" destId="{0B90DFF9-9295-4C5B-A5E9-BCCECD17E28B}" srcOrd="0" destOrd="0" presId="urn:microsoft.com/office/officeart/2018/2/layout/IconVerticalSolidList"/>
    <dgm:cxn modelId="{B245CDD9-3B4E-4342-A84B-CD57190FD5A5}" type="presParOf" srcId="{1388401E-7BD8-4A4A-845F-CF13B10D73AA}" destId="{5A0920B1-2C80-4317-BF58-1F1A251A7297}" srcOrd="1" destOrd="0" presId="urn:microsoft.com/office/officeart/2018/2/layout/IconVerticalSolidList"/>
    <dgm:cxn modelId="{C43DC9BB-1E6B-4816-8A27-4F441B34D072}" type="presParOf" srcId="{1388401E-7BD8-4A4A-845F-CF13B10D73AA}" destId="{884CB28C-6B8F-4027-BFB9-985035BA38D7}" srcOrd="2" destOrd="0" presId="urn:microsoft.com/office/officeart/2018/2/layout/IconVerticalSolidList"/>
    <dgm:cxn modelId="{D53547DC-244D-41EE-86FE-A49624E8B5EA}" type="presParOf" srcId="{1388401E-7BD8-4A4A-845F-CF13B10D73AA}" destId="{B45583B3-6709-486D-8301-AE056CDF3473}" srcOrd="3" destOrd="0" presId="urn:microsoft.com/office/officeart/2018/2/layout/IconVerticalSolidList"/>
    <dgm:cxn modelId="{DA2A6359-CBE1-4654-AA48-6C16E3A51DF6}" type="presParOf" srcId="{BA88AE74-B0AD-48D9-9587-A068D0C11AA0}" destId="{CD65DD98-5DA4-4CF8-91DB-0D0A259A9F66}" srcOrd="1" destOrd="0" presId="urn:microsoft.com/office/officeart/2018/2/layout/IconVerticalSolidList"/>
    <dgm:cxn modelId="{83F98C56-1BDE-458F-A38F-08802ED5EF9F}" type="presParOf" srcId="{BA88AE74-B0AD-48D9-9587-A068D0C11AA0}" destId="{610E94E1-4B27-4708-B8F3-7B1A17459FA7}" srcOrd="2" destOrd="0" presId="urn:microsoft.com/office/officeart/2018/2/layout/IconVerticalSolidList"/>
    <dgm:cxn modelId="{475C6B95-6F37-4BD6-BE7B-F6D28DB6ED3D}" type="presParOf" srcId="{610E94E1-4B27-4708-B8F3-7B1A17459FA7}" destId="{BE62F542-ED78-45A5-830B-7D7331785B34}" srcOrd="0" destOrd="0" presId="urn:microsoft.com/office/officeart/2018/2/layout/IconVerticalSolidList"/>
    <dgm:cxn modelId="{A38E2414-128C-487C-BE3D-9AEC01F0CD85}" type="presParOf" srcId="{610E94E1-4B27-4708-B8F3-7B1A17459FA7}" destId="{462E159F-F9BD-481D-8ED5-1A1A2F98EE2D}" srcOrd="1" destOrd="0" presId="urn:microsoft.com/office/officeart/2018/2/layout/IconVerticalSolidList"/>
    <dgm:cxn modelId="{E13C6DA6-106B-4918-AFE5-9A30EC6942C1}" type="presParOf" srcId="{610E94E1-4B27-4708-B8F3-7B1A17459FA7}" destId="{DD499C16-D363-48A2-ACC1-7ABA505D9F33}" srcOrd="2" destOrd="0" presId="urn:microsoft.com/office/officeart/2018/2/layout/IconVerticalSolidList"/>
    <dgm:cxn modelId="{63FFCB2F-B530-4BC5-B6CC-8881FFC98DD6}" type="presParOf" srcId="{610E94E1-4B27-4708-B8F3-7B1A17459FA7}" destId="{A54EE873-7E9B-4A62-99C3-3758AB19DBA2}" srcOrd="3" destOrd="0" presId="urn:microsoft.com/office/officeart/2018/2/layout/IconVerticalSolidList"/>
    <dgm:cxn modelId="{69B9CFBA-A7F0-4AA4-AC0A-91BD9376DC90}" type="presParOf" srcId="{BA88AE74-B0AD-48D9-9587-A068D0C11AA0}" destId="{EF667D83-D99C-4CF3-A753-C71BE25AC326}" srcOrd="3" destOrd="0" presId="urn:microsoft.com/office/officeart/2018/2/layout/IconVerticalSolidList"/>
    <dgm:cxn modelId="{0DAE0D7C-2670-49A7-A247-816BC095DB16}" type="presParOf" srcId="{BA88AE74-B0AD-48D9-9587-A068D0C11AA0}" destId="{24635277-0E2E-42B0-A7BF-D17C4FBEDCA7}" srcOrd="4" destOrd="0" presId="urn:microsoft.com/office/officeart/2018/2/layout/IconVerticalSolidList"/>
    <dgm:cxn modelId="{73BA33DA-A36A-4663-ACDC-CA1DD11978B5}" type="presParOf" srcId="{24635277-0E2E-42B0-A7BF-D17C4FBEDCA7}" destId="{C72DF6AD-1526-4A5B-A66B-5C60891C9550}" srcOrd="0" destOrd="0" presId="urn:microsoft.com/office/officeart/2018/2/layout/IconVerticalSolidList"/>
    <dgm:cxn modelId="{A29D1CD9-2BAC-44E4-9C41-7994418DB0EA}" type="presParOf" srcId="{24635277-0E2E-42B0-A7BF-D17C4FBEDCA7}" destId="{7710F3AB-C0DD-4EFA-90CA-9DEE6C28F16B}" srcOrd="1" destOrd="0" presId="urn:microsoft.com/office/officeart/2018/2/layout/IconVerticalSolidList"/>
    <dgm:cxn modelId="{743C4152-A3DB-4201-837A-4451F693C089}" type="presParOf" srcId="{24635277-0E2E-42B0-A7BF-D17C4FBEDCA7}" destId="{C0C21BE2-A175-4C71-A187-5DBC03821D4B}" srcOrd="2" destOrd="0" presId="urn:microsoft.com/office/officeart/2018/2/layout/IconVerticalSolidList"/>
    <dgm:cxn modelId="{66AC34F6-5C41-42A3-8F87-C0CF9EAC4C54}" type="presParOf" srcId="{24635277-0E2E-42B0-A7BF-D17C4FBEDCA7}" destId="{7F779F79-51F4-4C9E-B8AC-D59E990FF6FC}" srcOrd="3" destOrd="0" presId="urn:microsoft.com/office/officeart/2018/2/layout/IconVerticalSolidList"/>
    <dgm:cxn modelId="{F8FA1781-52C3-4AED-AD9A-F9BE39F69B0B}" type="presParOf" srcId="{BA88AE74-B0AD-48D9-9587-A068D0C11AA0}" destId="{CB01ED08-3E5D-4B4F-B039-ACE3D9B31867}" srcOrd="5" destOrd="0" presId="urn:microsoft.com/office/officeart/2018/2/layout/IconVerticalSolidList"/>
    <dgm:cxn modelId="{2DEEF83A-C011-43F0-B474-4740969C80B7}" type="presParOf" srcId="{BA88AE74-B0AD-48D9-9587-A068D0C11AA0}" destId="{5AC33F43-29CB-4B9D-B7A6-B02F06526B50}" srcOrd="6" destOrd="0" presId="urn:microsoft.com/office/officeart/2018/2/layout/IconVerticalSolidList"/>
    <dgm:cxn modelId="{8D328AB2-6356-46A8-9347-3138FEA2E6D6}" type="presParOf" srcId="{5AC33F43-29CB-4B9D-B7A6-B02F06526B50}" destId="{1C4BF0B0-EDCD-46F1-BEE3-156043D21EE4}" srcOrd="0" destOrd="0" presId="urn:microsoft.com/office/officeart/2018/2/layout/IconVerticalSolidList"/>
    <dgm:cxn modelId="{FED63946-0543-4F1E-BD4B-84DEB8265FC1}" type="presParOf" srcId="{5AC33F43-29CB-4B9D-B7A6-B02F06526B50}" destId="{6DCA4B9E-2EA9-437B-8DE5-CE3C117E3E57}" srcOrd="1" destOrd="0" presId="urn:microsoft.com/office/officeart/2018/2/layout/IconVerticalSolidList"/>
    <dgm:cxn modelId="{F35180AB-3249-485E-99A8-FA84BB5AB38D}" type="presParOf" srcId="{5AC33F43-29CB-4B9D-B7A6-B02F06526B50}" destId="{62A9C748-45F7-4C37-855D-2242EA41DDAE}" srcOrd="2" destOrd="0" presId="urn:microsoft.com/office/officeart/2018/2/layout/IconVerticalSolidList"/>
    <dgm:cxn modelId="{2528D86F-3152-4475-B3C8-E2E7944EF9D1}" type="presParOf" srcId="{5AC33F43-29CB-4B9D-B7A6-B02F06526B50}" destId="{1B01B416-D39C-4FC2-8694-3F925B06B20F}" srcOrd="3" destOrd="0" presId="urn:microsoft.com/office/officeart/2018/2/layout/IconVerticalSolidList"/>
    <dgm:cxn modelId="{791FF2E6-F22F-4CDE-9F6C-A4B16607B0C8}" type="presParOf" srcId="{BA88AE74-B0AD-48D9-9587-A068D0C11AA0}" destId="{5FEA159F-2F24-4977-86CB-83A31C3BCC1C}" srcOrd="7" destOrd="0" presId="urn:microsoft.com/office/officeart/2018/2/layout/IconVerticalSolidList"/>
    <dgm:cxn modelId="{32B73A18-4AE3-49C6-8762-0BD4D4CB3EF4}" type="presParOf" srcId="{BA88AE74-B0AD-48D9-9587-A068D0C11AA0}" destId="{20FE5B07-EB05-4688-9A77-65B5F90581B6}" srcOrd="8" destOrd="0" presId="urn:microsoft.com/office/officeart/2018/2/layout/IconVerticalSolidList"/>
    <dgm:cxn modelId="{A4A5BD08-6ABB-4864-A82C-7B82136CBBE3}" type="presParOf" srcId="{20FE5B07-EB05-4688-9A77-65B5F90581B6}" destId="{AD585239-9026-4CBF-AC0F-8D2A4093C21D}" srcOrd="0" destOrd="0" presId="urn:microsoft.com/office/officeart/2018/2/layout/IconVerticalSolidList"/>
    <dgm:cxn modelId="{238D2CD2-AD88-431E-9CDE-60465492B7EF}" type="presParOf" srcId="{20FE5B07-EB05-4688-9A77-65B5F90581B6}" destId="{ABA2E2F5-51A6-4F39-982D-A5DD29BA7239}" srcOrd="1" destOrd="0" presId="urn:microsoft.com/office/officeart/2018/2/layout/IconVerticalSolidList"/>
    <dgm:cxn modelId="{FAB647F0-22B3-46DB-9422-70FD5D3F4ACA}" type="presParOf" srcId="{20FE5B07-EB05-4688-9A77-65B5F90581B6}" destId="{32E088DE-FF01-4FD7-9651-DE5FA061BBD7}" srcOrd="2" destOrd="0" presId="urn:microsoft.com/office/officeart/2018/2/layout/IconVerticalSolidList"/>
    <dgm:cxn modelId="{5B0CDD79-5DE6-4629-BC70-96F70A94AD44}" type="presParOf" srcId="{20FE5B07-EB05-4688-9A77-65B5F90581B6}" destId="{037F8E81-0E10-4D1A-B801-F644014EF9D8}" srcOrd="3" destOrd="0" presId="urn:microsoft.com/office/officeart/2018/2/layout/IconVerticalSolidList"/>
    <dgm:cxn modelId="{7A28E83B-2C14-4594-8A0E-DAF4FD5E21CA}" type="presParOf" srcId="{BA88AE74-B0AD-48D9-9587-A068D0C11AA0}" destId="{01D1C0D1-1073-4484-AE8F-B232D6D2DABB}" srcOrd="9" destOrd="0" presId="urn:microsoft.com/office/officeart/2018/2/layout/IconVerticalSolidList"/>
    <dgm:cxn modelId="{2ECD4085-BE46-4CCD-9B25-28E4FDC82874}" type="presParOf" srcId="{BA88AE74-B0AD-48D9-9587-A068D0C11AA0}" destId="{A6F174A6-FC13-4AD1-921A-5C76B42459C4}" srcOrd="10" destOrd="0" presId="urn:microsoft.com/office/officeart/2018/2/layout/IconVerticalSolidList"/>
    <dgm:cxn modelId="{AE5C4BED-EA7A-444B-A8DE-BE225C7E9556}" type="presParOf" srcId="{A6F174A6-FC13-4AD1-921A-5C76B42459C4}" destId="{E6E33386-FDFB-41EC-8535-88341928254E}" srcOrd="0" destOrd="0" presId="urn:microsoft.com/office/officeart/2018/2/layout/IconVerticalSolidList"/>
    <dgm:cxn modelId="{863B5089-8FF3-4DF0-A32F-79F705A6D0D8}" type="presParOf" srcId="{A6F174A6-FC13-4AD1-921A-5C76B42459C4}" destId="{ABFDCA42-0244-4E2F-B1BE-C5F837685BF0}" srcOrd="1" destOrd="0" presId="urn:microsoft.com/office/officeart/2018/2/layout/IconVerticalSolidList"/>
    <dgm:cxn modelId="{B072F876-6CFA-4C8A-812D-95F8C791DEFE}" type="presParOf" srcId="{A6F174A6-FC13-4AD1-921A-5C76B42459C4}" destId="{9828E7B7-472B-4AF4-9279-7A3470FE4C4E}" srcOrd="2" destOrd="0" presId="urn:microsoft.com/office/officeart/2018/2/layout/IconVerticalSolidList"/>
    <dgm:cxn modelId="{A9CA4B92-2B35-4F10-9162-C1B2FD9FD2F3}" type="presParOf" srcId="{A6F174A6-FC13-4AD1-921A-5C76B42459C4}" destId="{571F30EA-C6EB-430E-A633-913E49CD908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2705FEB-B889-42C4-8C78-170439A32095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8501110-057B-4268-A603-BB78201A7C16}">
      <dgm:prSet/>
      <dgm:spPr/>
      <dgm:t>
        <a:bodyPr/>
        <a:lstStyle/>
        <a:p>
          <a:r>
            <a:rPr lang="en-GB"/>
            <a:t>MySQL local DB.</a:t>
          </a:r>
          <a:endParaRPr lang="en-US"/>
        </a:p>
      </dgm:t>
    </dgm:pt>
    <dgm:pt modelId="{445241FD-8B7D-44A0-ACA5-FF5B84D8D1F4}" type="parTrans" cxnId="{3CEA350C-FE0A-422F-9164-859F84AFC0FF}">
      <dgm:prSet/>
      <dgm:spPr/>
      <dgm:t>
        <a:bodyPr/>
        <a:lstStyle/>
        <a:p>
          <a:endParaRPr lang="en-US"/>
        </a:p>
      </dgm:t>
    </dgm:pt>
    <dgm:pt modelId="{C4442A2C-9BC8-4BD2-A9F0-5439C2D03D9C}" type="sibTrans" cxnId="{3CEA350C-FE0A-422F-9164-859F84AFC0FF}">
      <dgm:prSet/>
      <dgm:spPr/>
      <dgm:t>
        <a:bodyPr/>
        <a:lstStyle/>
        <a:p>
          <a:endParaRPr lang="en-US"/>
        </a:p>
      </dgm:t>
    </dgm:pt>
    <dgm:pt modelId="{0956AE23-A4B2-4A15-9FD9-FCFA5546C0A8}">
      <dgm:prSet/>
      <dgm:spPr/>
      <dgm:t>
        <a:bodyPr/>
        <a:lstStyle/>
        <a:p>
          <a:r>
            <a:rPr lang="en-GB"/>
            <a:t>3 Tables: Networks, Providers, Systems.</a:t>
          </a:r>
          <a:endParaRPr lang="en-US"/>
        </a:p>
      </dgm:t>
    </dgm:pt>
    <dgm:pt modelId="{7054BCAB-B4FD-414F-BBD7-593B38D48618}" type="parTrans" cxnId="{8764ADB1-92D4-47CA-B775-225388AADD89}">
      <dgm:prSet/>
      <dgm:spPr/>
      <dgm:t>
        <a:bodyPr/>
        <a:lstStyle/>
        <a:p>
          <a:endParaRPr lang="en-US"/>
        </a:p>
      </dgm:t>
    </dgm:pt>
    <dgm:pt modelId="{3C66D72E-B0BF-4249-987D-1153E4463A18}" type="sibTrans" cxnId="{8764ADB1-92D4-47CA-B775-225388AADD89}">
      <dgm:prSet/>
      <dgm:spPr/>
      <dgm:t>
        <a:bodyPr/>
        <a:lstStyle/>
        <a:p>
          <a:endParaRPr lang="en-US"/>
        </a:p>
      </dgm:t>
    </dgm:pt>
    <dgm:pt modelId="{E41FABF8-7FE0-467F-90ED-82ABA17CB5F8}">
      <dgm:prSet/>
      <dgm:spPr/>
      <dgm:t>
        <a:bodyPr/>
        <a:lstStyle/>
        <a:p>
          <a:r>
            <a:rPr lang="en-GB"/>
            <a:t>Αποθήκευση δικτύων, παρόχων και υπηρεσιών.</a:t>
          </a:r>
          <a:endParaRPr lang="en-US"/>
        </a:p>
      </dgm:t>
    </dgm:pt>
    <dgm:pt modelId="{AFCBD07F-D9E2-4AB9-9318-1F541EBF09EE}" type="parTrans" cxnId="{C3686E87-5D59-443D-9DD2-EDC11AA7D6ED}">
      <dgm:prSet/>
      <dgm:spPr/>
      <dgm:t>
        <a:bodyPr/>
        <a:lstStyle/>
        <a:p>
          <a:endParaRPr lang="en-US"/>
        </a:p>
      </dgm:t>
    </dgm:pt>
    <dgm:pt modelId="{425E02AA-719F-48A0-84CC-BA284C59FD06}" type="sibTrans" cxnId="{C3686E87-5D59-443D-9DD2-EDC11AA7D6ED}">
      <dgm:prSet/>
      <dgm:spPr/>
      <dgm:t>
        <a:bodyPr/>
        <a:lstStyle/>
        <a:p>
          <a:endParaRPr lang="en-US"/>
        </a:p>
      </dgm:t>
    </dgm:pt>
    <dgm:pt modelId="{4DF15F22-4CE6-4B2B-B4CF-1E0790703F46}">
      <dgm:prSet/>
      <dgm:spPr/>
      <dgm:t>
        <a:bodyPr/>
        <a:lstStyle/>
        <a:p>
          <a:r>
            <a:rPr lang="en-GB"/>
            <a:t>Validators για μη κενά πεδία.</a:t>
          </a:r>
          <a:endParaRPr lang="en-US"/>
        </a:p>
      </dgm:t>
    </dgm:pt>
    <dgm:pt modelId="{FE159E9A-E966-4B0E-8500-2AE5EBCB719E}" type="parTrans" cxnId="{72499ED7-7F0A-4BAF-9415-E146F4BC0D45}">
      <dgm:prSet/>
      <dgm:spPr/>
      <dgm:t>
        <a:bodyPr/>
        <a:lstStyle/>
        <a:p>
          <a:endParaRPr lang="en-US"/>
        </a:p>
      </dgm:t>
    </dgm:pt>
    <dgm:pt modelId="{23423DA1-8442-4588-883F-E4398B4DE572}" type="sibTrans" cxnId="{72499ED7-7F0A-4BAF-9415-E146F4BC0D45}">
      <dgm:prSet/>
      <dgm:spPr/>
      <dgm:t>
        <a:bodyPr/>
        <a:lstStyle/>
        <a:p>
          <a:endParaRPr lang="en-US"/>
        </a:p>
      </dgm:t>
    </dgm:pt>
    <dgm:pt modelId="{22316E89-F1C5-47A3-BE06-5092D4A004AD}">
      <dgm:prSet/>
      <dgm:spPr/>
      <dgm:t>
        <a:bodyPr/>
        <a:lstStyle/>
        <a:p>
          <a:r>
            <a:rPr lang="en-GB">
              <a:latin typeface="Franklin Gothic Demi Cond"/>
            </a:rPr>
            <a:t>Auto-Increment</a:t>
          </a:r>
          <a:r>
            <a:rPr lang="en-GB"/>
            <a:t> Id ως primary key για κάθε Table.</a:t>
          </a:r>
          <a:endParaRPr lang="en-US"/>
        </a:p>
      </dgm:t>
    </dgm:pt>
    <dgm:pt modelId="{A169D67A-B520-44F7-8A59-4998FA404938}" type="parTrans" cxnId="{4A3F9C02-2680-4BBE-BECC-64B4996BBA2C}">
      <dgm:prSet/>
      <dgm:spPr/>
      <dgm:t>
        <a:bodyPr/>
        <a:lstStyle/>
        <a:p>
          <a:endParaRPr lang="en-US"/>
        </a:p>
      </dgm:t>
    </dgm:pt>
    <dgm:pt modelId="{82A97D9C-B061-4EB0-B652-EC6689DD2BB6}" type="sibTrans" cxnId="{4A3F9C02-2680-4BBE-BECC-64B4996BBA2C}">
      <dgm:prSet/>
      <dgm:spPr/>
      <dgm:t>
        <a:bodyPr/>
        <a:lstStyle/>
        <a:p>
          <a:endParaRPr lang="en-US"/>
        </a:p>
      </dgm:t>
    </dgm:pt>
    <dgm:pt modelId="{38ECF8B3-880A-4068-9D83-56B95AC70885}" type="pres">
      <dgm:prSet presAssocID="{A2705FEB-B889-42C4-8C78-170439A32095}" presName="root" presStyleCnt="0">
        <dgm:presLayoutVars>
          <dgm:dir/>
          <dgm:resizeHandles val="exact"/>
        </dgm:presLayoutVars>
      </dgm:prSet>
      <dgm:spPr/>
    </dgm:pt>
    <dgm:pt modelId="{A23B2E63-C0FD-470E-9C24-983670CA6025}" type="pres">
      <dgm:prSet presAssocID="{28501110-057B-4268-A603-BB78201A7C16}" presName="compNode" presStyleCnt="0"/>
      <dgm:spPr/>
    </dgm:pt>
    <dgm:pt modelId="{9E260399-38AC-4B4A-9078-555F4AE2620E}" type="pres">
      <dgm:prSet presAssocID="{28501110-057B-4268-A603-BB78201A7C16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 with solid fill"/>
        </a:ext>
      </dgm:extLst>
    </dgm:pt>
    <dgm:pt modelId="{F8A6AB3D-3565-46D3-9195-085E26272C53}" type="pres">
      <dgm:prSet presAssocID="{28501110-057B-4268-A603-BB78201A7C16}" presName="spaceRect" presStyleCnt="0"/>
      <dgm:spPr/>
    </dgm:pt>
    <dgm:pt modelId="{578DF272-3614-43EC-85CC-30C3CF092D66}" type="pres">
      <dgm:prSet presAssocID="{28501110-057B-4268-A603-BB78201A7C16}" presName="textRect" presStyleLbl="revTx" presStyleIdx="0" presStyleCnt="5">
        <dgm:presLayoutVars>
          <dgm:chMax val="1"/>
          <dgm:chPref val="1"/>
        </dgm:presLayoutVars>
      </dgm:prSet>
      <dgm:spPr/>
    </dgm:pt>
    <dgm:pt modelId="{29AC19F5-8190-4309-BED2-3DA95837EC7D}" type="pres">
      <dgm:prSet presAssocID="{C4442A2C-9BC8-4BD2-A9F0-5439C2D03D9C}" presName="sibTrans" presStyleCnt="0"/>
      <dgm:spPr/>
    </dgm:pt>
    <dgm:pt modelId="{150A4F49-2860-40F0-96BF-1E514826F56F}" type="pres">
      <dgm:prSet presAssocID="{0956AE23-A4B2-4A15-9FD9-FCFA5546C0A8}" presName="compNode" presStyleCnt="0"/>
      <dgm:spPr/>
    </dgm:pt>
    <dgm:pt modelId="{AC780CF4-1C68-4E53-8637-0F88CCE0E72E}" type="pres">
      <dgm:prSet presAssocID="{0956AE23-A4B2-4A15-9FD9-FCFA5546C0A8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 Network"/>
        </a:ext>
      </dgm:extLst>
    </dgm:pt>
    <dgm:pt modelId="{19BEE83C-B4F8-41D9-9EEF-9F00BCADF151}" type="pres">
      <dgm:prSet presAssocID="{0956AE23-A4B2-4A15-9FD9-FCFA5546C0A8}" presName="spaceRect" presStyleCnt="0"/>
      <dgm:spPr/>
    </dgm:pt>
    <dgm:pt modelId="{18F74A9C-96C8-4D3E-BDC4-046BA3E6278C}" type="pres">
      <dgm:prSet presAssocID="{0956AE23-A4B2-4A15-9FD9-FCFA5546C0A8}" presName="textRect" presStyleLbl="revTx" presStyleIdx="1" presStyleCnt="5">
        <dgm:presLayoutVars>
          <dgm:chMax val="1"/>
          <dgm:chPref val="1"/>
        </dgm:presLayoutVars>
      </dgm:prSet>
      <dgm:spPr/>
    </dgm:pt>
    <dgm:pt modelId="{85D28700-744E-42FC-BABD-394B440C55AA}" type="pres">
      <dgm:prSet presAssocID="{3C66D72E-B0BF-4249-987D-1153E4463A18}" presName="sibTrans" presStyleCnt="0"/>
      <dgm:spPr/>
    </dgm:pt>
    <dgm:pt modelId="{C33E1C03-6558-44CA-8FF2-5A8F783AC3AC}" type="pres">
      <dgm:prSet presAssocID="{E41FABF8-7FE0-467F-90ED-82ABA17CB5F8}" presName="compNode" presStyleCnt="0"/>
      <dgm:spPr/>
    </dgm:pt>
    <dgm:pt modelId="{00E574F6-86BB-4C16-AB8C-C07061FDBF14}" type="pres">
      <dgm:prSet presAssocID="{E41FABF8-7FE0-467F-90ED-82ABA17CB5F8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wnload from cloud with solid fill"/>
        </a:ext>
      </dgm:extLst>
    </dgm:pt>
    <dgm:pt modelId="{004F6AB7-AA24-4ED7-8D1A-89632760D2DE}" type="pres">
      <dgm:prSet presAssocID="{E41FABF8-7FE0-467F-90ED-82ABA17CB5F8}" presName="spaceRect" presStyleCnt="0"/>
      <dgm:spPr/>
    </dgm:pt>
    <dgm:pt modelId="{D6ED0C85-A392-4B52-9B3C-413A885BA989}" type="pres">
      <dgm:prSet presAssocID="{E41FABF8-7FE0-467F-90ED-82ABA17CB5F8}" presName="textRect" presStyleLbl="revTx" presStyleIdx="2" presStyleCnt="5">
        <dgm:presLayoutVars>
          <dgm:chMax val="1"/>
          <dgm:chPref val="1"/>
        </dgm:presLayoutVars>
      </dgm:prSet>
      <dgm:spPr/>
    </dgm:pt>
    <dgm:pt modelId="{EBF8ED05-195B-48D7-9CF7-D5495BDABE2E}" type="pres">
      <dgm:prSet presAssocID="{425E02AA-719F-48A0-84CC-BA284C59FD06}" presName="sibTrans" presStyleCnt="0"/>
      <dgm:spPr/>
    </dgm:pt>
    <dgm:pt modelId="{3C0F47E3-560E-4AE4-8B7A-DD54F4243F45}" type="pres">
      <dgm:prSet presAssocID="{4DF15F22-4CE6-4B2B-B4CF-1E0790703F46}" presName="compNode" presStyleCnt="0"/>
      <dgm:spPr/>
    </dgm:pt>
    <dgm:pt modelId="{2A15BFF7-E16A-464A-928B-FA0D2998CFDC}" type="pres">
      <dgm:prSet presAssocID="{4DF15F22-4CE6-4B2B-B4CF-1E0790703F46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box Check with solid fill"/>
        </a:ext>
      </dgm:extLst>
    </dgm:pt>
    <dgm:pt modelId="{53CF336B-BE85-4A57-A316-BE18ED9FC4C5}" type="pres">
      <dgm:prSet presAssocID="{4DF15F22-4CE6-4B2B-B4CF-1E0790703F46}" presName="spaceRect" presStyleCnt="0"/>
      <dgm:spPr/>
    </dgm:pt>
    <dgm:pt modelId="{77E2BDA4-8E9A-4151-A95A-1D914FDD277D}" type="pres">
      <dgm:prSet presAssocID="{4DF15F22-4CE6-4B2B-B4CF-1E0790703F46}" presName="textRect" presStyleLbl="revTx" presStyleIdx="3" presStyleCnt="5">
        <dgm:presLayoutVars>
          <dgm:chMax val="1"/>
          <dgm:chPref val="1"/>
        </dgm:presLayoutVars>
      </dgm:prSet>
      <dgm:spPr/>
    </dgm:pt>
    <dgm:pt modelId="{EF3CBD96-55F7-441E-8CF3-E9E758BFC4F7}" type="pres">
      <dgm:prSet presAssocID="{23423DA1-8442-4588-883F-E4398B4DE572}" presName="sibTrans" presStyleCnt="0"/>
      <dgm:spPr/>
    </dgm:pt>
    <dgm:pt modelId="{187AE771-BFF7-431D-A2A5-5C3B49E8BBC4}" type="pres">
      <dgm:prSet presAssocID="{22316E89-F1C5-47A3-BE06-5092D4A004AD}" presName="compNode" presStyleCnt="0"/>
      <dgm:spPr/>
    </dgm:pt>
    <dgm:pt modelId="{D6279291-B47B-4A61-AAB5-B82EC7DA1FBB}" type="pres">
      <dgm:prSet presAssocID="{22316E89-F1C5-47A3-BE06-5092D4A004AD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ey with solid fill"/>
        </a:ext>
      </dgm:extLst>
    </dgm:pt>
    <dgm:pt modelId="{BB738A45-01DD-43CF-BCA6-DA445947EC0F}" type="pres">
      <dgm:prSet presAssocID="{22316E89-F1C5-47A3-BE06-5092D4A004AD}" presName="spaceRect" presStyleCnt="0"/>
      <dgm:spPr/>
    </dgm:pt>
    <dgm:pt modelId="{79A0080D-D319-48AC-BD69-8A74936D7C72}" type="pres">
      <dgm:prSet presAssocID="{22316E89-F1C5-47A3-BE06-5092D4A004AD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4A3F9C02-2680-4BBE-BECC-64B4996BBA2C}" srcId="{A2705FEB-B889-42C4-8C78-170439A32095}" destId="{22316E89-F1C5-47A3-BE06-5092D4A004AD}" srcOrd="4" destOrd="0" parTransId="{A169D67A-B520-44F7-8A59-4998FA404938}" sibTransId="{82A97D9C-B061-4EB0-B652-EC6689DD2BB6}"/>
    <dgm:cxn modelId="{3CEA350C-FE0A-422F-9164-859F84AFC0FF}" srcId="{A2705FEB-B889-42C4-8C78-170439A32095}" destId="{28501110-057B-4268-A603-BB78201A7C16}" srcOrd="0" destOrd="0" parTransId="{445241FD-8B7D-44A0-ACA5-FF5B84D8D1F4}" sibTransId="{C4442A2C-9BC8-4BD2-A9F0-5439C2D03D9C}"/>
    <dgm:cxn modelId="{4A3B790F-B2D0-4D75-9B24-B2FD2D2E337F}" type="presOf" srcId="{A2705FEB-B889-42C4-8C78-170439A32095}" destId="{38ECF8B3-880A-4068-9D83-56B95AC70885}" srcOrd="0" destOrd="0" presId="urn:microsoft.com/office/officeart/2018/2/layout/IconLabelList"/>
    <dgm:cxn modelId="{74336244-434F-430C-A282-51B332E78A3A}" type="presOf" srcId="{0956AE23-A4B2-4A15-9FD9-FCFA5546C0A8}" destId="{18F74A9C-96C8-4D3E-BDC4-046BA3E6278C}" srcOrd="0" destOrd="0" presId="urn:microsoft.com/office/officeart/2018/2/layout/IconLabelList"/>
    <dgm:cxn modelId="{C3686E87-5D59-443D-9DD2-EDC11AA7D6ED}" srcId="{A2705FEB-B889-42C4-8C78-170439A32095}" destId="{E41FABF8-7FE0-467F-90ED-82ABA17CB5F8}" srcOrd="2" destOrd="0" parTransId="{AFCBD07F-D9E2-4AB9-9318-1F541EBF09EE}" sibTransId="{425E02AA-719F-48A0-84CC-BA284C59FD06}"/>
    <dgm:cxn modelId="{7F461188-582D-4181-9360-62047A579D19}" type="presOf" srcId="{28501110-057B-4268-A603-BB78201A7C16}" destId="{578DF272-3614-43EC-85CC-30C3CF092D66}" srcOrd="0" destOrd="0" presId="urn:microsoft.com/office/officeart/2018/2/layout/IconLabelList"/>
    <dgm:cxn modelId="{DFCCE5A4-18BD-4585-B8A6-DBC3A4270678}" type="presOf" srcId="{4DF15F22-4CE6-4B2B-B4CF-1E0790703F46}" destId="{77E2BDA4-8E9A-4151-A95A-1D914FDD277D}" srcOrd="0" destOrd="0" presId="urn:microsoft.com/office/officeart/2018/2/layout/IconLabelList"/>
    <dgm:cxn modelId="{D383EFAF-05CC-4D3D-9F93-1CE4BF9CB6FC}" type="presOf" srcId="{22316E89-F1C5-47A3-BE06-5092D4A004AD}" destId="{79A0080D-D319-48AC-BD69-8A74936D7C72}" srcOrd="0" destOrd="0" presId="urn:microsoft.com/office/officeart/2018/2/layout/IconLabelList"/>
    <dgm:cxn modelId="{8764ADB1-92D4-47CA-B775-225388AADD89}" srcId="{A2705FEB-B889-42C4-8C78-170439A32095}" destId="{0956AE23-A4B2-4A15-9FD9-FCFA5546C0A8}" srcOrd="1" destOrd="0" parTransId="{7054BCAB-B4FD-414F-BBD7-593B38D48618}" sibTransId="{3C66D72E-B0BF-4249-987D-1153E4463A18}"/>
    <dgm:cxn modelId="{72499ED7-7F0A-4BAF-9415-E146F4BC0D45}" srcId="{A2705FEB-B889-42C4-8C78-170439A32095}" destId="{4DF15F22-4CE6-4B2B-B4CF-1E0790703F46}" srcOrd="3" destOrd="0" parTransId="{FE159E9A-E966-4B0E-8500-2AE5EBCB719E}" sibTransId="{23423DA1-8442-4588-883F-E4398B4DE572}"/>
    <dgm:cxn modelId="{79F1A7F3-846A-4D5C-86D8-EF777750F141}" type="presOf" srcId="{E41FABF8-7FE0-467F-90ED-82ABA17CB5F8}" destId="{D6ED0C85-A392-4B52-9B3C-413A885BA989}" srcOrd="0" destOrd="0" presId="urn:microsoft.com/office/officeart/2018/2/layout/IconLabelList"/>
    <dgm:cxn modelId="{E92447E8-74EB-4BD5-928E-1454489936A3}" type="presParOf" srcId="{38ECF8B3-880A-4068-9D83-56B95AC70885}" destId="{A23B2E63-C0FD-470E-9C24-983670CA6025}" srcOrd="0" destOrd="0" presId="urn:microsoft.com/office/officeart/2018/2/layout/IconLabelList"/>
    <dgm:cxn modelId="{854CDB76-C72F-44AF-A00C-42403ADB9119}" type="presParOf" srcId="{A23B2E63-C0FD-470E-9C24-983670CA6025}" destId="{9E260399-38AC-4B4A-9078-555F4AE2620E}" srcOrd="0" destOrd="0" presId="urn:microsoft.com/office/officeart/2018/2/layout/IconLabelList"/>
    <dgm:cxn modelId="{6DE034FC-F89E-4100-96E7-A819C32B9F51}" type="presParOf" srcId="{A23B2E63-C0FD-470E-9C24-983670CA6025}" destId="{F8A6AB3D-3565-46D3-9195-085E26272C53}" srcOrd="1" destOrd="0" presId="urn:microsoft.com/office/officeart/2018/2/layout/IconLabelList"/>
    <dgm:cxn modelId="{F465BDF9-4F81-4A7A-B535-0906C69195EC}" type="presParOf" srcId="{A23B2E63-C0FD-470E-9C24-983670CA6025}" destId="{578DF272-3614-43EC-85CC-30C3CF092D66}" srcOrd="2" destOrd="0" presId="urn:microsoft.com/office/officeart/2018/2/layout/IconLabelList"/>
    <dgm:cxn modelId="{AE5A3DCB-D1D1-43B9-9F7B-49A8C32AA2AF}" type="presParOf" srcId="{38ECF8B3-880A-4068-9D83-56B95AC70885}" destId="{29AC19F5-8190-4309-BED2-3DA95837EC7D}" srcOrd="1" destOrd="0" presId="urn:microsoft.com/office/officeart/2018/2/layout/IconLabelList"/>
    <dgm:cxn modelId="{53C6062F-3C16-4CBA-B479-616C4A211124}" type="presParOf" srcId="{38ECF8B3-880A-4068-9D83-56B95AC70885}" destId="{150A4F49-2860-40F0-96BF-1E514826F56F}" srcOrd="2" destOrd="0" presId="urn:microsoft.com/office/officeart/2018/2/layout/IconLabelList"/>
    <dgm:cxn modelId="{CC43B70C-0373-40F6-8BC5-31E8ED6EA251}" type="presParOf" srcId="{150A4F49-2860-40F0-96BF-1E514826F56F}" destId="{AC780CF4-1C68-4E53-8637-0F88CCE0E72E}" srcOrd="0" destOrd="0" presId="urn:microsoft.com/office/officeart/2018/2/layout/IconLabelList"/>
    <dgm:cxn modelId="{7A3BC47E-24AB-4922-91DC-94930AC7D4E7}" type="presParOf" srcId="{150A4F49-2860-40F0-96BF-1E514826F56F}" destId="{19BEE83C-B4F8-41D9-9EEF-9F00BCADF151}" srcOrd="1" destOrd="0" presId="urn:microsoft.com/office/officeart/2018/2/layout/IconLabelList"/>
    <dgm:cxn modelId="{E91FF98F-B1DD-4C94-9AAB-073416FCDE39}" type="presParOf" srcId="{150A4F49-2860-40F0-96BF-1E514826F56F}" destId="{18F74A9C-96C8-4D3E-BDC4-046BA3E6278C}" srcOrd="2" destOrd="0" presId="urn:microsoft.com/office/officeart/2018/2/layout/IconLabelList"/>
    <dgm:cxn modelId="{29DFA44B-4926-4DCC-8F93-0502BA36A3DD}" type="presParOf" srcId="{38ECF8B3-880A-4068-9D83-56B95AC70885}" destId="{85D28700-744E-42FC-BABD-394B440C55AA}" srcOrd="3" destOrd="0" presId="urn:microsoft.com/office/officeart/2018/2/layout/IconLabelList"/>
    <dgm:cxn modelId="{1B33611D-F293-4A15-A9F7-593D08333B6B}" type="presParOf" srcId="{38ECF8B3-880A-4068-9D83-56B95AC70885}" destId="{C33E1C03-6558-44CA-8FF2-5A8F783AC3AC}" srcOrd="4" destOrd="0" presId="urn:microsoft.com/office/officeart/2018/2/layout/IconLabelList"/>
    <dgm:cxn modelId="{7507FA48-8201-4790-8C29-845EF5E72CEC}" type="presParOf" srcId="{C33E1C03-6558-44CA-8FF2-5A8F783AC3AC}" destId="{00E574F6-86BB-4C16-AB8C-C07061FDBF14}" srcOrd="0" destOrd="0" presId="urn:microsoft.com/office/officeart/2018/2/layout/IconLabelList"/>
    <dgm:cxn modelId="{368E34ED-2B49-4EA1-BB3A-96717ADACF35}" type="presParOf" srcId="{C33E1C03-6558-44CA-8FF2-5A8F783AC3AC}" destId="{004F6AB7-AA24-4ED7-8D1A-89632760D2DE}" srcOrd="1" destOrd="0" presId="urn:microsoft.com/office/officeart/2018/2/layout/IconLabelList"/>
    <dgm:cxn modelId="{4447CA76-BA3B-499C-A8C6-935A4CEC823C}" type="presParOf" srcId="{C33E1C03-6558-44CA-8FF2-5A8F783AC3AC}" destId="{D6ED0C85-A392-4B52-9B3C-413A885BA989}" srcOrd="2" destOrd="0" presId="urn:microsoft.com/office/officeart/2018/2/layout/IconLabelList"/>
    <dgm:cxn modelId="{8FA47E46-870B-49E0-96D1-6C289A784311}" type="presParOf" srcId="{38ECF8B3-880A-4068-9D83-56B95AC70885}" destId="{EBF8ED05-195B-48D7-9CF7-D5495BDABE2E}" srcOrd="5" destOrd="0" presId="urn:microsoft.com/office/officeart/2018/2/layout/IconLabelList"/>
    <dgm:cxn modelId="{211F5092-A45D-47B6-BA34-F49085DF8987}" type="presParOf" srcId="{38ECF8B3-880A-4068-9D83-56B95AC70885}" destId="{3C0F47E3-560E-4AE4-8B7A-DD54F4243F45}" srcOrd="6" destOrd="0" presId="urn:microsoft.com/office/officeart/2018/2/layout/IconLabelList"/>
    <dgm:cxn modelId="{E4F90596-35B6-48FB-AC90-1E4D7E9F12E2}" type="presParOf" srcId="{3C0F47E3-560E-4AE4-8B7A-DD54F4243F45}" destId="{2A15BFF7-E16A-464A-928B-FA0D2998CFDC}" srcOrd="0" destOrd="0" presId="urn:microsoft.com/office/officeart/2018/2/layout/IconLabelList"/>
    <dgm:cxn modelId="{3DDC9B2F-DDC9-4D38-B563-217EE9A16DE9}" type="presParOf" srcId="{3C0F47E3-560E-4AE4-8B7A-DD54F4243F45}" destId="{53CF336B-BE85-4A57-A316-BE18ED9FC4C5}" srcOrd="1" destOrd="0" presId="urn:microsoft.com/office/officeart/2018/2/layout/IconLabelList"/>
    <dgm:cxn modelId="{E818BBFA-E1AF-4DE8-8697-1E2FA3CECAA8}" type="presParOf" srcId="{3C0F47E3-560E-4AE4-8B7A-DD54F4243F45}" destId="{77E2BDA4-8E9A-4151-A95A-1D914FDD277D}" srcOrd="2" destOrd="0" presId="urn:microsoft.com/office/officeart/2018/2/layout/IconLabelList"/>
    <dgm:cxn modelId="{37FE3ABB-CF94-466D-9AC3-30B2596A9F30}" type="presParOf" srcId="{38ECF8B3-880A-4068-9D83-56B95AC70885}" destId="{EF3CBD96-55F7-441E-8CF3-E9E758BFC4F7}" srcOrd="7" destOrd="0" presId="urn:microsoft.com/office/officeart/2018/2/layout/IconLabelList"/>
    <dgm:cxn modelId="{570B43C1-3A99-425A-A193-CF99B06190CA}" type="presParOf" srcId="{38ECF8B3-880A-4068-9D83-56B95AC70885}" destId="{187AE771-BFF7-431D-A2A5-5C3B49E8BBC4}" srcOrd="8" destOrd="0" presId="urn:microsoft.com/office/officeart/2018/2/layout/IconLabelList"/>
    <dgm:cxn modelId="{1F887544-55E3-4C70-A7FA-C22BCB07E1EF}" type="presParOf" srcId="{187AE771-BFF7-431D-A2A5-5C3B49E8BBC4}" destId="{D6279291-B47B-4A61-AAB5-B82EC7DA1FBB}" srcOrd="0" destOrd="0" presId="urn:microsoft.com/office/officeart/2018/2/layout/IconLabelList"/>
    <dgm:cxn modelId="{31466F68-384E-4F11-BA80-FE2AAF9B4D8A}" type="presParOf" srcId="{187AE771-BFF7-431D-A2A5-5C3B49E8BBC4}" destId="{BB738A45-01DD-43CF-BCA6-DA445947EC0F}" srcOrd="1" destOrd="0" presId="urn:microsoft.com/office/officeart/2018/2/layout/IconLabelList"/>
    <dgm:cxn modelId="{32FB2199-26E3-44B6-82E6-89CEAE118955}" type="presParOf" srcId="{187AE771-BFF7-431D-A2A5-5C3B49E8BBC4}" destId="{79A0080D-D319-48AC-BD69-8A74936D7C72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DA8F1C-0B93-43CA-8208-7DC354FA0263}">
      <dsp:nvSpPr>
        <dsp:cNvPr id="0" name=""/>
        <dsp:cNvSpPr/>
      </dsp:nvSpPr>
      <dsp:spPr>
        <a:xfrm>
          <a:off x="0" y="1456"/>
          <a:ext cx="1026795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8B1669-A19B-4B1E-8DCD-12DFC7040D6D}">
      <dsp:nvSpPr>
        <dsp:cNvPr id="0" name=""/>
        <dsp:cNvSpPr/>
      </dsp:nvSpPr>
      <dsp:spPr>
        <a:xfrm>
          <a:off x="0" y="1456"/>
          <a:ext cx="10267950" cy="9933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marL="0" lvl="0" indent="0" algn="l" defTabSz="2133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800" kern="1200" baseline="0"/>
            <a:t>Δόλογλου Δημήτριος</a:t>
          </a:r>
          <a:r>
            <a:rPr lang="en-GB" sz="4800" kern="1200" baseline="0">
              <a:latin typeface="Franklin Gothic Demi Cond"/>
            </a:rPr>
            <a:t> -</a:t>
          </a:r>
          <a:r>
            <a:rPr lang="en-GB" sz="4800" kern="1200" baseline="0"/>
            <a:t> 03116075</a:t>
          </a:r>
          <a:endParaRPr lang="en-US" sz="4800" kern="1200"/>
        </a:p>
      </dsp:txBody>
      <dsp:txXfrm>
        <a:off x="0" y="1456"/>
        <a:ext cx="10267950" cy="993337"/>
      </dsp:txXfrm>
    </dsp:sp>
    <dsp:sp modelId="{602E02AA-90C5-4E8B-899D-353A4B981896}">
      <dsp:nvSpPr>
        <dsp:cNvPr id="0" name=""/>
        <dsp:cNvSpPr/>
      </dsp:nvSpPr>
      <dsp:spPr>
        <a:xfrm>
          <a:off x="0" y="994793"/>
          <a:ext cx="10267950" cy="0"/>
        </a:xfrm>
        <a:prstGeom prst="line">
          <a:avLst/>
        </a:prstGeom>
        <a:solidFill>
          <a:schemeClr val="accent5">
            <a:hueOff val="0"/>
            <a:satOff val="0"/>
            <a:lumOff val="-11176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-111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542491-F067-43B2-A075-A7643C7AE31E}">
      <dsp:nvSpPr>
        <dsp:cNvPr id="0" name=""/>
        <dsp:cNvSpPr/>
      </dsp:nvSpPr>
      <dsp:spPr>
        <a:xfrm>
          <a:off x="0" y="994793"/>
          <a:ext cx="10267950" cy="9933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800" kern="1200" baseline="0"/>
            <a:t>Λώλης Ηλίας - 03116661</a:t>
          </a:r>
          <a:endParaRPr lang="en-US" sz="4800" kern="1200"/>
        </a:p>
      </dsp:txBody>
      <dsp:txXfrm>
        <a:off x="0" y="994793"/>
        <a:ext cx="10267950" cy="993337"/>
      </dsp:txXfrm>
    </dsp:sp>
    <dsp:sp modelId="{3BB1EE53-A928-4768-963C-CF6E4C4B7D37}">
      <dsp:nvSpPr>
        <dsp:cNvPr id="0" name=""/>
        <dsp:cNvSpPr/>
      </dsp:nvSpPr>
      <dsp:spPr>
        <a:xfrm>
          <a:off x="0" y="1988131"/>
          <a:ext cx="10267950" cy="0"/>
        </a:xfrm>
        <a:prstGeom prst="line">
          <a:avLst/>
        </a:prstGeom>
        <a:solidFill>
          <a:schemeClr val="accent5">
            <a:hueOff val="0"/>
            <a:satOff val="0"/>
            <a:lumOff val="-22353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-2235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D3DCA6-82B5-4EB6-90F2-A5A24F66C6F5}">
      <dsp:nvSpPr>
        <dsp:cNvPr id="0" name=""/>
        <dsp:cNvSpPr/>
      </dsp:nvSpPr>
      <dsp:spPr>
        <a:xfrm>
          <a:off x="0" y="1988131"/>
          <a:ext cx="10267950" cy="9933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800" kern="1200" baseline="0"/>
            <a:t>Αλεξάκης Γεώργιος - 03116610</a:t>
          </a:r>
          <a:endParaRPr lang="en-US" sz="4800" kern="1200"/>
        </a:p>
      </dsp:txBody>
      <dsp:txXfrm>
        <a:off x="0" y="1988131"/>
        <a:ext cx="10267950" cy="99333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90DFF9-9295-4C5B-A5E9-BCCECD17E28B}">
      <dsp:nvSpPr>
        <dsp:cNvPr id="0" name=""/>
        <dsp:cNvSpPr/>
      </dsp:nvSpPr>
      <dsp:spPr>
        <a:xfrm>
          <a:off x="0" y="1802"/>
          <a:ext cx="5816750" cy="76792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0920B1-2C80-4317-BF58-1F1A251A7297}">
      <dsp:nvSpPr>
        <dsp:cNvPr id="0" name=""/>
        <dsp:cNvSpPr/>
      </dsp:nvSpPr>
      <dsp:spPr>
        <a:xfrm>
          <a:off x="232297" y="174585"/>
          <a:ext cx="422359" cy="42235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5583B3-6709-486D-8301-AE056CDF3473}">
      <dsp:nvSpPr>
        <dsp:cNvPr id="0" name=""/>
        <dsp:cNvSpPr/>
      </dsp:nvSpPr>
      <dsp:spPr>
        <a:xfrm>
          <a:off x="886954" y="1802"/>
          <a:ext cx="4929795" cy="7679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272" tIns="81272" rIns="81272" bIns="81272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baseline="0"/>
            <a:t>Επιλογή της θεματικής 3. Υλοποίηση ενός Java Spring Boot BackEnd.</a:t>
          </a:r>
          <a:endParaRPr lang="en-US" sz="1900" kern="1200"/>
        </a:p>
      </dsp:txBody>
      <dsp:txXfrm>
        <a:off x="886954" y="1802"/>
        <a:ext cx="4929795" cy="767925"/>
      </dsp:txXfrm>
    </dsp:sp>
    <dsp:sp modelId="{BE62F542-ED78-45A5-830B-7D7331785B34}">
      <dsp:nvSpPr>
        <dsp:cNvPr id="0" name=""/>
        <dsp:cNvSpPr/>
      </dsp:nvSpPr>
      <dsp:spPr>
        <a:xfrm>
          <a:off x="0" y="961709"/>
          <a:ext cx="5816750" cy="76792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2E159F-F9BD-481D-8ED5-1A1A2F98EE2D}">
      <dsp:nvSpPr>
        <dsp:cNvPr id="0" name=""/>
        <dsp:cNvSpPr/>
      </dsp:nvSpPr>
      <dsp:spPr>
        <a:xfrm>
          <a:off x="232297" y="1134492"/>
          <a:ext cx="422359" cy="42235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4EE873-7E9B-4A62-99C3-3758AB19DBA2}">
      <dsp:nvSpPr>
        <dsp:cNvPr id="0" name=""/>
        <dsp:cNvSpPr/>
      </dsp:nvSpPr>
      <dsp:spPr>
        <a:xfrm>
          <a:off x="886954" y="961709"/>
          <a:ext cx="4929795" cy="7679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272" tIns="81272" rIns="81272" bIns="81272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baseline="0"/>
            <a:t>RESTful APIs για υποβολή/κλήση δεδομένων.</a:t>
          </a:r>
          <a:endParaRPr lang="en-US" sz="1900" kern="1200"/>
        </a:p>
      </dsp:txBody>
      <dsp:txXfrm>
        <a:off x="886954" y="961709"/>
        <a:ext cx="4929795" cy="767925"/>
      </dsp:txXfrm>
    </dsp:sp>
    <dsp:sp modelId="{C72DF6AD-1526-4A5B-A66B-5C60891C9550}">
      <dsp:nvSpPr>
        <dsp:cNvPr id="0" name=""/>
        <dsp:cNvSpPr/>
      </dsp:nvSpPr>
      <dsp:spPr>
        <a:xfrm>
          <a:off x="0" y="1921616"/>
          <a:ext cx="5816750" cy="76792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10F3AB-C0DD-4EFA-90CA-9DEE6C28F16B}">
      <dsp:nvSpPr>
        <dsp:cNvPr id="0" name=""/>
        <dsp:cNvSpPr/>
      </dsp:nvSpPr>
      <dsp:spPr>
        <a:xfrm>
          <a:off x="232297" y="2094399"/>
          <a:ext cx="422359" cy="42235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779F79-51F4-4C9E-B8AC-D59E990FF6FC}">
      <dsp:nvSpPr>
        <dsp:cNvPr id="0" name=""/>
        <dsp:cNvSpPr/>
      </dsp:nvSpPr>
      <dsp:spPr>
        <a:xfrm>
          <a:off x="886954" y="1921616"/>
          <a:ext cx="4929795" cy="7679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272" tIns="81272" rIns="81272" bIns="81272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baseline="0"/>
            <a:t>MySQL βάση δεδομένων.</a:t>
          </a:r>
          <a:endParaRPr lang="en-US" sz="1900" kern="1200"/>
        </a:p>
      </dsp:txBody>
      <dsp:txXfrm>
        <a:off x="886954" y="1921616"/>
        <a:ext cx="4929795" cy="767925"/>
      </dsp:txXfrm>
    </dsp:sp>
    <dsp:sp modelId="{1C4BF0B0-EDCD-46F1-BEE3-156043D21EE4}">
      <dsp:nvSpPr>
        <dsp:cNvPr id="0" name=""/>
        <dsp:cNvSpPr/>
      </dsp:nvSpPr>
      <dsp:spPr>
        <a:xfrm>
          <a:off x="0" y="2881523"/>
          <a:ext cx="5816750" cy="76792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CA4B9E-2EA9-437B-8DE5-CE3C117E3E57}">
      <dsp:nvSpPr>
        <dsp:cNvPr id="0" name=""/>
        <dsp:cNvSpPr/>
      </dsp:nvSpPr>
      <dsp:spPr>
        <a:xfrm>
          <a:off x="232297" y="3054307"/>
          <a:ext cx="422359" cy="42235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01B416-D39C-4FC2-8694-3F925B06B20F}">
      <dsp:nvSpPr>
        <dsp:cNvPr id="0" name=""/>
        <dsp:cNvSpPr/>
      </dsp:nvSpPr>
      <dsp:spPr>
        <a:xfrm>
          <a:off x="886954" y="2881523"/>
          <a:ext cx="4929795" cy="7679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272" tIns="81272" rIns="81272" bIns="81272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baseline="0"/>
            <a:t>Hibernate για mapping στη DB.</a:t>
          </a:r>
          <a:endParaRPr lang="en-US" sz="1900" kern="1200"/>
        </a:p>
      </dsp:txBody>
      <dsp:txXfrm>
        <a:off x="886954" y="2881523"/>
        <a:ext cx="4929795" cy="767925"/>
      </dsp:txXfrm>
    </dsp:sp>
    <dsp:sp modelId="{AD585239-9026-4CBF-AC0F-8D2A4093C21D}">
      <dsp:nvSpPr>
        <dsp:cNvPr id="0" name=""/>
        <dsp:cNvSpPr/>
      </dsp:nvSpPr>
      <dsp:spPr>
        <a:xfrm>
          <a:off x="0" y="3841430"/>
          <a:ext cx="5816750" cy="76792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A2E2F5-51A6-4F39-982D-A5DD29BA7239}">
      <dsp:nvSpPr>
        <dsp:cNvPr id="0" name=""/>
        <dsp:cNvSpPr/>
      </dsp:nvSpPr>
      <dsp:spPr>
        <a:xfrm>
          <a:off x="232297" y="4014214"/>
          <a:ext cx="422359" cy="42235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7F8E81-0E10-4D1A-B801-F644014EF9D8}">
      <dsp:nvSpPr>
        <dsp:cNvPr id="0" name=""/>
        <dsp:cNvSpPr/>
      </dsp:nvSpPr>
      <dsp:spPr>
        <a:xfrm>
          <a:off x="886954" y="3841430"/>
          <a:ext cx="4929795" cy="7679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272" tIns="81272" rIns="81272" bIns="81272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baseline="0"/>
            <a:t>Shapefile transformation με τη χρήση του GDAL.</a:t>
          </a:r>
          <a:endParaRPr lang="en-GB" sz="1900" kern="1200" dirty="0"/>
        </a:p>
      </dsp:txBody>
      <dsp:txXfrm>
        <a:off x="886954" y="3841430"/>
        <a:ext cx="4929795" cy="767925"/>
      </dsp:txXfrm>
    </dsp:sp>
    <dsp:sp modelId="{E6E33386-FDFB-41EC-8535-88341928254E}">
      <dsp:nvSpPr>
        <dsp:cNvPr id="0" name=""/>
        <dsp:cNvSpPr/>
      </dsp:nvSpPr>
      <dsp:spPr>
        <a:xfrm>
          <a:off x="0" y="4801338"/>
          <a:ext cx="5816750" cy="76792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FDCA42-0244-4E2F-B1BE-C5F837685BF0}">
      <dsp:nvSpPr>
        <dsp:cNvPr id="0" name=""/>
        <dsp:cNvSpPr/>
      </dsp:nvSpPr>
      <dsp:spPr>
        <a:xfrm>
          <a:off x="232297" y="4974121"/>
          <a:ext cx="422359" cy="422359"/>
        </a:xfrm>
        <a:prstGeom prst="rect">
          <a:avLst/>
        </a:prstGeom>
        <a:solidFill>
          <a:schemeClr val="accent5">
            <a:hueOff val="0"/>
            <a:satOff val="0"/>
            <a:lumOff val="-22353"/>
            <a:alphaOff val="0"/>
          </a:schemeClr>
        </a:solid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1F30EA-C6EB-430E-A633-913E49CD9081}">
      <dsp:nvSpPr>
        <dsp:cNvPr id="0" name=""/>
        <dsp:cNvSpPr/>
      </dsp:nvSpPr>
      <dsp:spPr>
        <a:xfrm>
          <a:off x="886954" y="4801338"/>
          <a:ext cx="4929795" cy="7679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272" tIns="81272" rIns="81272" bIns="81272" numCol="1" spcCol="1270" anchor="ctr" anchorCtr="0">
          <a:noAutofit/>
        </a:bodyPr>
        <a:lstStyle/>
        <a:p>
          <a:pPr marL="0" lvl="0" indent="0" algn="l" defTabSz="8445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>
              <a:latin typeface="Franklin Gothic Demi Cond"/>
            </a:rPr>
            <a:t>cURL for testing</a:t>
          </a:r>
          <a:endParaRPr lang="en-GB" sz="1900" kern="1200" dirty="0"/>
        </a:p>
      </dsp:txBody>
      <dsp:txXfrm>
        <a:off x="886954" y="4801338"/>
        <a:ext cx="4929795" cy="76792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260399-38AC-4B4A-9078-555F4AE2620E}">
      <dsp:nvSpPr>
        <dsp:cNvPr id="0" name=""/>
        <dsp:cNvSpPr/>
      </dsp:nvSpPr>
      <dsp:spPr>
        <a:xfrm>
          <a:off x="498975" y="591444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8DF272-3614-43EC-85CC-30C3CF092D66}">
      <dsp:nvSpPr>
        <dsp:cNvPr id="0" name=""/>
        <dsp:cNvSpPr/>
      </dsp:nvSpPr>
      <dsp:spPr>
        <a:xfrm>
          <a:off x="3975" y="167148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MySQL local DB.</a:t>
          </a:r>
          <a:endParaRPr lang="en-US" sz="1700" kern="1200"/>
        </a:p>
      </dsp:txBody>
      <dsp:txXfrm>
        <a:off x="3975" y="1671480"/>
        <a:ext cx="1800000" cy="720000"/>
      </dsp:txXfrm>
    </dsp:sp>
    <dsp:sp modelId="{AC780CF4-1C68-4E53-8637-0F88CCE0E72E}">
      <dsp:nvSpPr>
        <dsp:cNvPr id="0" name=""/>
        <dsp:cNvSpPr/>
      </dsp:nvSpPr>
      <dsp:spPr>
        <a:xfrm>
          <a:off x="2613975" y="591444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F74A9C-96C8-4D3E-BDC4-046BA3E6278C}">
      <dsp:nvSpPr>
        <dsp:cNvPr id="0" name=""/>
        <dsp:cNvSpPr/>
      </dsp:nvSpPr>
      <dsp:spPr>
        <a:xfrm>
          <a:off x="2118975" y="167148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3 Tables: Networks, Providers, Systems.</a:t>
          </a:r>
          <a:endParaRPr lang="en-US" sz="1700" kern="1200"/>
        </a:p>
      </dsp:txBody>
      <dsp:txXfrm>
        <a:off x="2118975" y="1671480"/>
        <a:ext cx="1800000" cy="720000"/>
      </dsp:txXfrm>
    </dsp:sp>
    <dsp:sp modelId="{00E574F6-86BB-4C16-AB8C-C07061FDBF14}">
      <dsp:nvSpPr>
        <dsp:cNvPr id="0" name=""/>
        <dsp:cNvSpPr/>
      </dsp:nvSpPr>
      <dsp:spPr>
        <a:xfrm>
          <a:off x="4728975" y="591444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ED0C85-A392-4B52-9B3C-413A885BA989}">
      <dsp:nvSpPr>
        <dsp:cNvPr id="0" name=""/>
        <dsp:cNvSpPr/>
      </dsp:nvSpPr>
      <dsp:spPr>
        <a:xfrm>
          <a:off x="4233975" y="167148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Αποθήκευση δικτύων, παρόχων και υπηρεσιών.</a:t>
          </a:r>
          <a:endParaRPr lang="en-US" sz="1700" kern="1200"/>
        </a:p>
      </dsp:txBody>
      <dsp:txXfrm>
        <a:off x="4233975" y="1671480"/>
        <a:ext cx="1800000" cy="720000"/>
      </dsp:txXfrm>
    </dsp:sp>
    <dsp:sp modelId="{2A15BFF7-E16A-464A-928B-FA0D2998CFDC}">
      <dsp:nvSpPr>
        <dsp:cNvPr id="0" name=""/>
        <dsp:cNvSpPr/>
      </dsp:nvSpPr>
      <dsp:spPr>
        <a:xfrm>
          <a:off x="6843975" y="591444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E2BDA4-8E9A-4151-A95A-1D914FDD277D}">
      <dsp:nvSpPr>
        <dsp:cNvPr id="0" name=""/>
        <dsp:cNvSpPr/>
      </dsp:nvSpPr>
      <dsp:spPr>
        <a:xfrm>
          <a:off x="6348975" y="167148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Validators για μη κενά πεδία.</a:t>
          </a:r>
          <a:endParaRPr lang="en-US" sz="1700" kern="1200"/>
        </a:p>
      </dsp:txBody>
      <dsp:txXfrm>
        <a:off x="6348975" y="1671480"/>
        <a:ext cx="1800000" cy="720000"/>
      </dsp:txXfrm>
    </dsp:sp>
    <dsp:sp modelId="{D6279291-B47B-4A61-AAB5-B82EC7DA1FBB}">
      <dsp:nvSpPr>
        <dsp:cNvPr id="0" name=""/>
        <dsp:cNvSpPr/>
      </dsp:nvSpPr>
      <dsp:spPr>
        <a:xfrm>
          <a:off x="8958975" y="591444"/>
          <a:ext cx="810000" cy="81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A0080D-D319-48AC-BD69-8A74936D7C72}">
      <dsp:nvSpPr>
        <dsp:cNvPr id="0" name=""/>
        <dsp:cNvSpPr/>
      </dsp:nvSpPr>
      <dsp:spPr>
        <a:xfrm>
          <a:off x="8463975" y="167148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>
              <a:latin typeface="Franklin Gothic Demi Cond"/>
            </a:rPr>
            <a:t>Auto-Increment</a:t>
          </a:r>
          <a:r>
            <a:rPr lang="en-GB" sz="1700" kern="1200"/>
            <a:t> Id ως primary key για κάθε Table.</a:t>
          </a:r>
          <a:endParaRPr lang="en-US" sz="1700" kern="1200"/>
        </a:p>
      </dsp:txBody>
      <dsp:txXfrm>
        <a:off x="8463975" y="1671480"/>
        <a:ext cx="18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A1C012-8297-4361-ACE8-A2509FB18911}"/>
              </a:ext>
            </a:extLst>
          </p:cNvPr>
          <p:cNvSpPr/>
          <p:nvPr/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EC2572-8518-46FF-8F60-FE2963DF4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0" y="640080"/>
            <a:ext cx="10268712" cy="3227832"/>
          </a:xfrm>
        </p:spPr>
        <p:txBody>
          <a:bodyPr anchor="b">
            <a:normAutofit/>
          </a:bodyPr>
          <a:lstStyle>
            <a:lvl1pPr algn="ctr">
              <a:defRPr sz="88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A0C76A-7715-48A4-8CF5-14BBF6196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20" y="4526280"/>
            <a:ext cx="10268712" cy="1508760"/>
          </a:xfrm>
        </p:spPr>
        <p:txBody>
          <a:bodyPr>
            <a:normAutofit/>
          </a:bodyPr>
          <a:lstStyle>
            <a:lvl1pPr marL="0" indent="0" algn="ctr">
              <a:buNone/>
              <a:defRPr sz="36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2D4EF84-F7DF-49C5-9285-301284ADB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3/12/2021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81266E04-79AF-49EF-86BC-DB29D304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0DF5B53-9A9A-46CE-A910-25ADA5875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575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327B9-64C6-4AFE-8E67-F60CD17A8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2656D-F600-4D76-8A0F-BDBE78759B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A13412-4939-4879-B91F-BB5B029B6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3/12/2021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237DB9-DE7D-4687-82D7-612600F06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19356-0444-4C23-82D3-E2FDE28D3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190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EB51B7C-D548-4AB7-90A4-C196105E6D56}"/>
              </a:ext>
            </a:extLst>
          </p:cNvPr>
          <p:cNvSpPr/>
          <p:nvPr/>
        </p:nvSpPr>
        <p:spPr>
          <a:xfrm>
            <a:off x="7108274" y="0"/>
            <a:ext cx="508372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DC521B-8B54-4843-9FF4-B2C30FA004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51740" y="643467"/>
            <a:ext cx="3477092" cy="5533495"/>
          </a:xfrm>
        </p:spPr>
        <p:txBody>
          <a:bodyPr vert="eaVert" tIns="9144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0E3F10-9E27-41E6-A965-4243E37BE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60120" y="643467"/>
            <a:ext cx="5504687" cy="5533496"/>
          </a:xfrm>
        </p:spPr>
        <p:txBody>
          <a:bodyPr vert="eaVert" tIns="91440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41D62D-51A0-4AD7-8027-BF548FB6AA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7898" y="6356350"/>
            <a:ext cx="25227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3/12/2021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857492-A701-44A1-B1D5-7B2C8CD06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D2E8AE-F1AA-4D19-A434-102501D3B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813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80910-921F-4143-AB01-0F0AFC290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182FC-5A0B-4C24-A6ED-990ED5BA9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6172F4-3DB0-4AE3-8926-081B78034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3/12/2021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5F1358-C731-465B-BCB1-2CCBFD6EC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59536-57D3-4C8A-A207-568465A32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695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81E0804-8E9E-4C6E-B18D-44FE715B239E}"/>
              </a:ext>
            </a:extLst>
          </p:cNvPr>
          <p:cNvSpPr/>
          <p:nvPr/>
        </p:nvSpPr>
        <p:spPr>
          <a:xfrm>
            <a:off x="0" y="0"/>
            <a:ext cx="12192000" cy="42249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278AA1-17A5-44BF-8791-EACDA31F5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768096"/>
            <a:ext cx="10268712" cy="3136392"/>
          </a:xfrm>
        </p:spPr>
        <p:txBody>
          <a:bodyPr anchor="b">
            <a:normAutofit/>
          </a:bodyPr>
          <a:lstStyle>
            <a:lvl1pPr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203A5-DA79-4778-AB85-150365748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4544568"/>
            <a:ext cx="10268712" cy="1545336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E3B1B5E-0912-44AE-BAED-70B980E53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3/12/2021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46C82F1-A7B2-4F03-A26B-59D79BF5B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1DC1ABC-47A9-477B-A29D-F6690EE6B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775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5F398-F05F-4793-9FA5-5B817EB95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7F1CD-2CD4-4BBB-AB36-73A20B1A8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0120" y="2587752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7BBE02-B884-4CCC-9CBD-13B792BBA2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2992" y="2583371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B7FBE509-AA68-4D63-A589-AD5DE7FFF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3/12/2021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C1A4D52-57E4-4F45-BC2C-9FD73E9CE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76AD5E1-358D-4236-85AE-74713259E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821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7D32C-166A-4FBE-B24D-C25769095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1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EC567-F249-462A-B71A-9C40D50E2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0120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B7D2C6-69D1-4DE4-BF68-5FB0623DB9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9944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367CC7-ED09-4F8D-A39A-C5969D33B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9944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F92A44F-DE98-4FB5-B474-5DCCDD26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3/12/2021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ACC79DA-A9E4-4E93-93F1-81907A90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04DFE57-AA80-4ED8-AD77-35CC56F3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FB62259C-ADDF-4293-AD3B-AB2E04A7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5219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C7BA0-DC57-452F-85B7-C979AA690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1C53797-8D72-4774-AC93-EB9FDD650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3/12/2021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E945AB7-1A32-4516-ABF9-B40958AE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22923C3-1D67-4089-A6B1-9A10315E8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490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3/12/2021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63FF0-1A91-4698-B12A-112D05373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120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3A0FE-F7E3-433E-9A29-D778690D2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591850"/>
            <a:ext cx="6045644" cy="3593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94B15D-55F5-4208-AF40-41CAFEB56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120" y="2591850"/>
            <a:ext cx="3811905" cy="3277137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8A46CE7-2F0F-4C85-B633-B9FCB8347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3/12/2021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0900919-3A73-4918-9D97-8DBE7ABB7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8BC1001-E44E-4A9A-9E60-2E319A844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A125AC31-022C-40AA-B65C-C9AC48395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6080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97A575-703F-410E-9A84-F9B578FEAE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2267712"/>
            <a:ext cx="6571469" cy="459028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18B509-934D-400A-A922-45B61AC6E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35971" y="2587752"/>
            <a:ext cx="3992856" cy="3593592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9813C51-6954-4F3A-A043-D1BCC8B50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3/12/2021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0AC32FB-49A3-40E4-9D24-177597043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C93F5E6-DAE6-447B-8038-5F4C9A799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FF97FB-514D-4FE8-A9A4-E9A111A56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76673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D153959-30FA-4987-A094-7243641F474B}"/>
              </a:ext>
            </a:extLst>
          </p:cNvPr>
          <p:cNvSpPr/>
          <p:nvPr/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16229-A6DB-436A-B327-667E80F0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B351D-270D-480D-8AF5-6A213ED2B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2587752"/>
            <a:ext cx="10268712" cy="3593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B0E73-3310-4A8F-BB4A-7A6A99121A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03720" y="6356350"/>
            <a:ext cx="3236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just">
              <a:defRPr sz="1200" spc="50" baseline="0">
                <a:solidFill>
                  <a:schemeClr val="tx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3/12/2021</a:t>
            </a:fld>
            <a:endParaRPr lang="en-US" spc="5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1C4C0-515B-4404-A780-C31E7DFE5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" y="6356350"/>
            <a:ext cx="5504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50" baseline="0">
                <a:solidFill>
                  <a:schemeClr val="tx1"/>
                </a:solidFill>
              </a:defRPr>
            </a:lvl1pPr>
          </a:lstStyle>
          <a:p>
            <a:endParaRPr lang="en-US" spc="5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C30C7-F013-428C-A6F7-A8CCCD14CE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234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65" r:id="rId6"/>
    <p:sldLayoutId id="2147483761" r:id="rId7"/>
    <p:sldLayoutId id="2147483762" r:id="rId8"/>
    <p:sldLayoutId id="2147483763" r:id="rId9"/>
    <p:sldLayoutId id="2147483764" r:id="rId10"/>
    <p:sldLayoutId id="214748376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600" kern="1200" cap="all" spc="12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1000"/>
        </a:lnSpc>
        <a:spcBef>
          <a:spcPts val="700"/>
        </a:spcBef>
        <a:spcAft>
          <a:spcPts val="700"/>
        </a:spcAft>
        <a:buFont typeface="Arial" panose="020B0604020202020204" pitchFamily="34" charset="0"/>
        <a:buNone/>
        <a:defRPr sz="26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23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9436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diagramLayout" Target="../diagrams/layout2.xml"/><Relationship Id="rId7" Type="http://schemas.openxmlformats.org/officeDocument/2006/relationships/image" Target="../media/image12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2" descr="Close up of circuit board">
            <a:extLst>
              <a:ext uri="{FF2B5EF4-FFF2-40B4-BE49-F238E27FC236}">
                <a16:creationId xmlns:a16="http://schemas.microsoft.com/office/drawing/2014/main" id="{62831CA2-F5BE-4B46-B3C3-9D55F5CA0E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865" b="786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1C2F3FA0-960A-435A-AC72-8ADCBF50F7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51139"/>
            <a:ext cx="12192000" cy="1644556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1644" y="4675366"/>
            <a:ext cx="10268712" cy="846223"/>
          </a:xfrm>
        </p:spPr>
        <p:txBody>
          <a:bodyPr anchor="b">
            <a:normAutofit/>
          </a:bodyPr>
          <a:lstStyle/>
          <a:p>
            <a:r>
              <a:rPr lang="en-GB" sz="3000">
                <a:solidFill>
                  <a:srgbClr val="FFFFFF"/>
                </a:solidFill>
                <a:ea typeface="+mj-lt"/>
                <a:cs typeface="+mj-lt"/>
              </a:rPr>
              <a:t>ΤΕΛΙΚΟ ΠΑΡΑΔΟΤΕΟ ΑΝΑΛΥΣΗΣ ΠΛΗΡΟΦΟΡΙΑΚΩΝ ΣΥΣΤΗΜΑΤΩΝ</a:t>
            </a:r>
            <a:endParaRPr lang="en-US" sz="3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58DA214-7FDA-4C9D-A7CF-9AD725E29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447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8A0DD7-AD37-4CBF-BAE8-085CFE9CC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438" y="317499"/>
            <a:ext cx="4500737" cy="2095501"/>
          </a:xfrm>
        </p:spPr>
        <p:txBody>
          <a:bodyPr>
            <a:normAutofit/>
          </a:bodyPr>
          <a:lstStyle/>
          <a:p>
            <a:r>
              <a:rPr lang="en-GB">
                <a:solidFill>
                  <a:schemeClr val="tx1"/>
                </a:solidFill>
              </a:rPr>
              <a:t>Shapefiles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5D4A3E-018B-47D1-A893-4FADEAE973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438" y="2587625"/>
            <a:ext cx="4500737" cy="35941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Char char="•"/>
            </a:pPr>
            <a:r>
              <a:rPr lang="en-GB"/>
              <a:t>Χρήση βιβλιοθήκης GDAL.</a:t>
            </a:r>
            <a:endParaRPr lang="en-GB" dirty="0"/>
          </a:p>
          <a:p>
            <a:pPr marL="457200" indent="-457200">
              <a:buChar char="•"/>
            </a:pPr>
            <a:r>
              <a:rPr lang="en-GB"/>
              <a:t>Μετατροπή shapefile σε .json μέσω CMD.</a:t>
            </a:r>
            <a:endParaRPr lang="en-GB" dirty="0"/>
          </a:p>
          <a:p>
            <a:pPr marL="457200" indent="-457200">
              <a:buChar char="•"/>
            </a:pPr>
            <a:r>
              <a:rPr lang="en-GB"/>
              <a:t>Υλοποίηση RESTful API για την κλήση της μετατροπής.</a:t>
            </a:r>
          </a:p>
          <a:p>
            <a:pPr marL="457200" indent="-457200">
              <a:buChar char="•"/>
            </a:pPr>
            <a:endParaRPr lang="en-GB" dirty="0"/>
          </a:p>
        </p:txBody>
      </p:sp>
      <p:pic>
        <p:nvPicPr>
          <p:cNvPr id="5" name="Picture 4" descr="Δέσμη ενεργειών υπολογιστή σε μια οθόνη">
            <a:extLst>
              <a:ext uri="{FF2B5EF4-FFF2-40B4-BE49-F238E27FC236}">
                <a16:creationId xmlns:a16="http://schemas.microsoft.com/office/drawing/2014/main" id="{C5693870-7B3F-468E-8F26-612C0D1C33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79" r="38859" b="-3"/>
          <a:stretch/>
        </p:blipFill>
        <p:spPr>
          <a:xfrm>
            <a:off x="6094474" y="10"/>
            <a:ext cx="6097526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1804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Rectangle 6">
            <a:extLst>
              <a:ext uri="{FF2B5EF4-FFF2-40B4-BE49-F238E27FC236}">
                <a16:creationId xmlns:a16="http://schemas.microsoft.com/office/drawing/2014/main" id="{6BC377B7-18F1-42AD-A1DD-E1D6A5B27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 descr="Text&#10;&#10;Description automatically generated">
            <a:extLst>
              <a:ext uri="{FF2B5EF4-FFF2-40B4-BE49-F238E27FC236}">
                <a16:creationId xmlns:a16="http://schemas.microsoft.com/office/drawing/2014/main" id="{DAC44674-EA54-4CAE-8FFD-A99F8E1C70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176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0188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9A1C012-8297-4361-ACE8-A2509FB18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65E0E3C-32F3-480B-9842-7611BBE2E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12708"/>
            <a:ext cx="12192000" cy="2645291"/>
          </a:xfrm>
          <a:prstGeom prst="rect">
            <a:avLst/>
          </a:prstGeom>
          <a:solidFill>
            <a:schemeClr val="tx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FE5275-860A-48E3-BD5C-2BDA255D1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1644" y="4572003"/>
            <a:ext cx="10268712" cy="116912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/>
              <a:t>Σας ευχαριστουμε</a:t>
            </a:r>
            <a:endParaRPr lang="en-US" sz="7200" dirty="0"/>
          </a:p>
        </p:txBody>
      </p:sp>
      <p:pic>
        <p:nvPicPr>
          <p:cNvPr id="6" name="Graphic 5" descr="Smiling Face with No Fill">
            <a:extLst>
              <a:ext uri="{FF2B5EF4-FFF2-40B4-BE49-F238E27FC236}">
                <a16:creationId xmlns:a16="http://schemas.microsoft.com/office/drawing/2014/main" id="{9FB8A2AF-3295-4E45-AEDC-43F92CFBB2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54668" y="639575"/>
            <a:ext cx="3082664" cy="3082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711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2064EE-6741-4CBB-BC19-9129ECAFC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</p:spPr>
        <p:txBody>
          <a:bodyPr>
            <a:normAutofit/>
          </a:bodyPr>
          <a:lstStyle/>
          <a:p>
            <a:r>
              <a:rPr lang="en-GB"/>
              <a:t>Η ομαδα</a:t>
            </a:r>
            <a:endParaRPr lang="en-GB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7248369-464E-49D1-91FC-BC34A50A66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2264989"/>
            <a:ext cx="12188952" cy="39521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86BB6C6D-0FFC-4614-B023-50D00D406D9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1933000"/>
              </p:ext>
            </p:extLst>
          </p:nvPr>
        </p:nvGraphicFramePr>
        <p:xfrm>
          <a:off x="960438" y="2749621"/>
          <a:ext cx="10267950" cy="2982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14021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58DA214-7FDA-4C9D-A7CF-9AD725E29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734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783BC4-133F-4AA7-932E-EB8F82AF1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643467"/>
            <a:ext cx="3212593" cy="5571066"/>
          </a:xfrm>
        </p:spPr>
        <p:txBody>
          <a:bodyPr>
            <a:normAutofit/>
          </a:bodyPr>
          <a:lstStyle/>
          <a:p>
            <a:r>
              <a:rPr lang="en-GB" sz="5100"/>
              <a:t>θΕΜΑΤΙΚΗ</a:t>
            </a: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D3A896F9-780F-4958-91F7-3421719BCEB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8784195"/>
              </p:ext>
            </p:extLst>
          </p:nvPr>
        </p:nvGraphicFramePr>
        <p:xfrm>
          <a:off x="5411638" y="643467"/>
          <a:ext cx="5816750" cy="55710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88" name="Graphic 988" descr="Clipboard Partially Crossed outline">
            <a:extLst>
              <a:ext uri="{FF2B5EF4-FFF2-40B4-BE49-F238E27FC236}">
                <a16:creationId xmlns:a16="http://schemas.microsoft.com/office/drawing/2014/main" id="{95147BAB-0BBE-4515-8168-08E8A557E10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629275" y="5591175"/>
            <a:ext cx="466725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977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5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142579-4F9F-4EB1-A0F6-10D361FEF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</p:spPr>
        <p:txBody>
          <a:bodyPr>
            <a:normAutofit/>
          </a:bodyPr>
          <a:lstStyle/>
          <a:p>
            <a:r>
              <a:rPr lang="en-GB"/>
              <a:t>Βαση δεδομενων</a:t>
            </a:r>
          </a:p>
        </p:txBody>
      </p:sp>
      <p:sp>
        <p:nvSpPr>
          <p:cNvPr id="14" name="Rectangle 17">
            <a:extLst>
              <a:ext uri="{FF2B5EF4-FFF2-40B4-BE49-F238E27FC236}">
                <a16:creationId xmlns:a16="http://schemas.microsoft.com/office/drawing/2014/main" id="{27248369-464E-49D1-91FC-BC34A50A66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2264989"/>
            <a:ext cx="12188952" cy="39521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00D976C4-C3D0-40C4-B68F-C7A52972FA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2192094"/>
              </p:ext>
            </p:extLst>
          </p:nvPr>
        </p:nvGraphicFramePr>
        <p:xfrm>
          <a:off x="960438" y="2749620"/>
          <a:ext cx="10267950" cy="2982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904966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9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58DA214-7FDA-4C9D-A7CF-9AD725E29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447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E85E5B-40DF-4518-9A08-1DF02A394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438" y="317499"/>
            <a:ext cx="4500737" cy="2095501"/>
          </a:xfrm>
        </p:spPr>
        <p:txBody>
          <a:bodyPr>
            <a:normAutofit/>
          </a:bodyPr>
          <a:lstStyle/>
          <a:p>
            <a:r>
              <a:rPr lang="en-GB">
                <a:solidFill>
                  <a:schemeClr val="tx1"/>
                </a:solidFill>
              </a:rPr>
              <a:t>BackEnd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F5F87-9338-4AEF-8DAF-D11871409D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438" y="2587625"/>
            <a:ext cx="4500737" cy="35941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Char char="•"/>
            </a:pPr>
            <a:r>
              <a:rPr lang="en-GB"/>
              <a:t>Models για τα Tables της βάσης</a:t>
            </a:r>
          </a:p>
          <a:p>
            <a:pPr marL="457200" indent="-457200">
              <a:buChar char="•"/>
            </a:pPr>
            <a:r>
              <a:rPr lang="en-GB"/>
              <a:t>Repositories και Controllers για την διαχείριση της βάσης</a:t>
            </a:r>
          </a:p>
          <a:p>
            <a:pPr marL="457200" indent="-457200">
              <a:buChar char="•"/>
            </a:pPr>
            <a:r>
              <a:rPr lang="en-GB"/>
              <a:t>RESTful APIs για κλήση/υποβολή</a:t>
            </a:r>
            <a:endParaRPr lang="en-GB" dirty="0"/>
          </a:p>
          <a:p>
            <a:pPr marL="457200" indent="-457200">
              <a:buChar char="•"/>
            </a:pPr>
            <a:endParaRPr lang="en-GB" dirty="0"/>
          </a:p>
        </p:txBody>
      </p:sp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E75D730E-1009-4B8A-B128-154A0085C7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1" r="33227" b="-2"/>
          <a:stretch/>
        </p:blipFill>
        <p:spPr>
          <a:xfrm>
            <a:off x="6094474" y="10"/>
            <a:ext cx="6097526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0543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9A1C012-8297-4361-ACE8-A2509FB18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5E0E3C-32F3-480B-9842-7611BBE2E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3465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B8075C-B9FA-47F2-A3E4-044D74109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640081"/>
            <a:ext cx="5913098" cy="381210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800"/>
              <a:t>models</a:t>
            </a:r>
          </a:p>
        </p:txBody>
      </p:sp>
      <p:pic>
        <p:nvPicPr>
          <p:cNvPr id="3" name="Picture 3" descr="Text&#10;&#10;Description automatically generated">
            <a:extLst>
              <a:ext uri="{FF2B5EF4-FFF2-40B4-BE49-F238E27FC236}">
                <a16:creationId xmlns:a16="http://schemas.microsoft.com/office/drawing/2014/main" id="{05E4123A-ACCE-45B6-A51D-8F0B0266C9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4422" y="-6350"/>
            <a:ext cx="6950287" cy="6853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087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9047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58DA214-7FDA-4C9D-A7CF-9AD725E29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447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7F89CE-BF52-4AF5-8B0B-7E9693734E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447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5D9A61-6E7D-4A45-A255-57BE75F0A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438" y="640080"/>
            <a:ext cx="4500737" cy="2194560"/>
          </a:xfrm>
        </p:spPr>
        <p:txBody>
          <a:bodyPr>
            <a:normAutofit/>
          </a:bodyPr>
          <a:lstStyle/>
          <a:p>
            <a:r>
              <a:rPr lang="en-GB"/>
              <a:t>Testing the backend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6D0286-73A1-4EAF-8761-C85439AD4B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438" y="2916936"/>
            <a:ext cx="4500737" cy="326440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>
                <a:solidFill>
                  <a:schemeClr val="bg1"/>
                </a:solidFill>
              </a:rPr>
              <a:t>Testing με τη χρήση του cURL </a:t>
            </a:r>
            <a:endParaRPr lang="en-US">
              <a:solidFill>
                <a:schemeClr val="bg1"/>
              </a:solidFill>
            </a:endParaRPr>
          </a:p>
        </p:txBody>
      </p:sp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9DC14E25-91AF-4856-846B-1B87248A72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1297" y="985401"/>
            <a:ext cx="5737994" cy="2264690"/>
          </a:xfrm>
          <a:prstGeom prst="rect">
            <a:avLst/>
          </a:prstGeom>
        </p:spPr>
      </p:pic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F28C3934-A98E-4AA0-A701-83EA9E8D87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1297" y="3328559"/>
            <a:ext cx="5737994" cy="699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3618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AEC50B-44FE-4EDD-B30F-BEF27D4F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</p:spPr>
        <p:txBody>
          <a:bodyPr>
            <a:normAutofit/>
          </a:bodyPr>
          <a:lstStyle/>
          <a:p>
            <a:r>
              <a:rPr lang="en-GB"/>
              <a:t>Async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248369-464E-49D1-91FC-BC34A50A66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2264989"/>
            <a:ext cx="12188952" cy="39521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D4851-2CB1-49C8-8325-E869A68AD0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20" y="2587752"/>
            <a:ext cx="10268712" cy="325810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Char char="•"/>
            </a:pPr>
            <a:r>
              <a:rPr lang="en-GB"/>
              <a:t>Async Execution, ErrorHandling and Messaging.</a:t>
            </a:r>
          </a:p>
          <a:p>
            <a:pPr marL="457200" indent="-457200">
              <a:buChar char="•"/>
            </a:pPr>
            <a:r>
              <a:rPr lang="en-GB"/>
              <a:t>Πολλαπλές υποβολές. Διάβασμα CSV αρχείων για μαζικό input.</a:t>
            </a:r>
            <a:endParaRPr lang="en-GB" dirty="0"/>
          </a:p>
          <a:p>
            <a:pPr marL="457200" indent="-457200">
              <a:buChar char="•"/>
            </a:pPr>
            <a:r>
              <a:rPr lang="en-GB"/>
              <a:t>Δημιουργία Services υποβολής δεδομένων.</a:t>
            </a:r>
          </a:p>
          <a:p>
            <a:pPr marL="457200" indent="-457200">
              <a:buChar char="•"/>
            </a:pPr>
            <a:r>
              <a:rPr lang="en-GB"/>
              <a:t>Κλήση των services με τον Async Executor.</a:t>
            </a:r>
          </a:p>
          <a:p>
            <a:pPr marL="457200" indent="-457200">
              <a:buChar char="•"/>
            </a:pPr>
            <a:r>
              <a:rPr lang="en-GB"/>
              <a:t>Λάθος (κενές) υποβολές -&gt; μηνύματα λάθους ασύγχρονα.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156613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9A1C012-8297-4361-ACE8-A2509FB18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5E0E3C-32F3-480B-9842-7611BBE2E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12708"/>
            <a:ext cx="12192000" cy="2645291"/>
          </a:xfrm>
          <a:prstGeom prst="rect">
            <a:avLst/>
          </a:prstGeom>
          <a:solidFill>
            <a:schemeClr val="tx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1745D8-0132-4F34-A1E4-9768927D762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94969" y="85728"/>
            <a:ext cx="10268712" cy="116912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>
                <a:solidFill>
                  <a:schemeClr val="tx1"/>
                </a:solidFill>
              </a:rPr>
              <a:t>Async executor</a:t>
            </a:r>
          </a:p>
        </p:txBody>
      </p:sp>
      <p:pic>
        <p:nvPicPr>
          <p:cNvPr id="3" name="Picture 3" descr="Text&#10;&#10;Description automatically generated">
            <a:extLst>
              <a:ext uri="{FF2B5EF4-FFF2-40B4-BE49-F238E27FC236}">
                <a16:creationId xmlns:a16="http://schemas.microsoft.com/office/drawing/2014/main" id="{6E42E9D1-2955-4AC8-81C2-5D95282667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439" y="1382525"/>
            <a:ext cx="12196878" cy="5463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774587"/>
      </p:ext>
    </p:extLst>
  </p:cSld>
  <p:clrMapOvr>
    <a:masterClrMapping/>
  </p:clrMapOvr>
</p:sld>
</file>

<file path=ppt/theme/theme1.xml><?xml version="1.0" encoding="utf-8"?>
<a:theme xmlns:a="http://schemas.openxmlformats.org/drawingml/2006/main" name="JuxtaposeVTI">
  <a:themeElements>
    <a:clrScheme name="Juxtapose">
      <a:dk1>
        <a:sysClr val="windowText" lastClr="000000"/>
      </a:dk1>
      <a:lt1>
        <a:sysClr val="window" lastClr="FFFFFF"/>
      </a:lt1>
      <a:dk2>
        <a:srgbClr val="3F3F3F"/>
      </a:dk2>
      <a:lt2>
        <a:srgbClr val="F8F7F5"/>
      </a:lt2>
      <a:accent1>
        <a:srgbClr val="F99700"/>
      </a:accent1>
      <a:accent2>
        <a:srgbClr val="00BAC7"/>
      </a:accent2>
      <a:accent3>
        <a:srgbClr val="FF5C21"/>
      </a:accent3>
      <a:accent4>
        <a:srgbClr val="6F7EFD"/>
      </a:accent4>
      <a:accent5>
        <a:srgbClr val="ACACAC"/>
      </a:accent5>
      <a:accent6>
        <a:srgbClr val="737373"/>
      </a:accent6>
      <a:hlink>
        <a:srgbClr val="0099FF"/>
      </a:hlink>
      <a:folHlink>
        <a:srgbClr val="868686"/>
      </a:folHlink>
    </a:clrScheme>
    <a:fontScheme name="Custom 167">
      <a:majorFont>
        <a:latin typeface="Franklin Gothic Demi Cond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uxtaposeVTI" id="{FBDCC3B4-6EA8-442A-B697-43C068E31FE3}" vid="{090F2E09-E4E2-4F71-A70E-279F5A0D9E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JuxtaposeVTI</vt:lpstr>
      <vt:lpstr>ΤΕΛΙΚΟ ΠΑΡΑΔΟΤΕΟ ΑΝΑΛΥΣΗΣ ΠΛΗΡΟΦΟΡΙΑΚΩΝ ΣΥΣΤΗΜΑΤΩΝ</vt:lpstr>
      <vt:lpstr>Η ομαδα</vt:lpstr>
      <vt:lpstr>θΕΜΑΤΙΚΗ</vt:lpstr>
      <vt:lpstr>Βαση δεδομενων</vt:lpstr>
      <vt:lpstr>BackEnd</vt:lpstr>
      <vt:lpstr>models</vt:lpstr>
      <vt:lpstr>Testing the backend</vt:lpstr>
      <vt:lpstr>Async</vt:lpstr>
      <vt:lpstr>Async executor</vt:lpstr>
      <vt:lpstr>Shapefiles</vt:lpstr>
      <vt:lpstr>PowerPoint Presentation</vt:lpstr>
      <vt:lpstr>Σας ευχαριστουμε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297</cp:revision>
  <dcterms:created xsi:type="dcterms:W3CDTF">2021-03-12T01:38:59Z</dcterms:created>
  <dcterms:modified xsi:type="dcterms:W3CDTF">2021-03-12T15:35:51Z</dcterms:modified>
</cp:coreProperties>
</file>