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137525" cy="3475038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96" userDrawn="1">
          <p15:clr>
            <a:srgbClr val="A4A3A4"/>
          </p15:clr>
        </p15:guide>
        <p15:guide id="2" pos="25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F207AB-94E3-43AE-97A9-F3766E8CB5BD}">
  <a:tblStyle styleId="{96F207AB-94E3-43AE-97A9-F3766E8CB5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 snapToGrid="0">
      <p:cViewPr varScale="1">
        <p:scale>
          <a:sx n="134" d="100"/>
          <a:sy n="134" d="100"/>
        </p:scale>
        <p:origin x="126" y="114"/>
      </p:cViewPr>
      <p:guideLst>
        <p:guide orient="horz" pos="1096"/>
        <p:guide pos="25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585788" y="685800"/>
            <a:ext cx="80295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62997dd5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585788" y="685800"/>
            <a:ext cx="80295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62997dd5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6850780" y="-175688"/>
            <a:ext cx="1110716" cy="1462778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6161" y="1110850"/>
            <a:ext cx="4465226" cy="1066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24372" y="2651767"/>
            <a:ext cx="3088682" cy="341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7539909" y="3150560"/>
            <a:ext cx="488304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4" name="Google Shape;14;p2"/>
          <p:cNvSpPr/>
          <p:nvPr/>
        </p:nvSpPr>
        <p:spPr>
          <a:xfrm rot="-5400000">
            <a:off x="176034" y="2188302"/>
            <a:ext cx="1110716" cy="1462778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723282" y="2908797"/>
            <a:ext cx="6172558" cy="353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5" lvl="0" indent="-2285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7539909" y="3150560"/>
            <a:ext cx="488304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1943610" y="906907"/>
            <a:ext cx="4250309" cy="878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1943610" y="1785758"/>
            <a:ext cx="4250309" cy="823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5" lvl="0" indent="-311139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0" lvl="1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554" lvl="2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738" lvl="3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923" lvl="4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109" lvl="5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292" lvl="6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479" lvl="7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661" lvl="8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7539909" y="3150560"/>
            <a:ext cx="488304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7539909" y="3150560"/>
            <a:ext cx="488304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27711" y="1349487"/>
            <a:ext cx="4082112" cy="775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7539909" y="3150560"/>
            <a:ext cx="488304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(changed)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154697" y="80706"/>
            <a:ext cx="6264133" cy="395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6514" y="555128"/>
            <a:ext cx="6702512" cy="2595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5" lvl="0" indent="-311139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0" lvl="1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554" lvl="2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738" lvl="3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923" lvl="4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109" lvl="5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292" lvl="6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479" lvl="7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661" lvl="8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7539909" y="3150560"/>
            <a:ext cx="488304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54697" y="266031"/>
            <a:ext cx="6264133" cy="617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54697" y="1059067"/>
            <a:ext cx="6264133" cy="1966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5" lvl="0" indent="-311139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0" lvl="1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554" lvl="2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738" lvl="3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923" lvl="4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109" lvl="5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292" lvl="6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479" lvl="7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661" lvl="8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539909" y="3150560"/>
            <a:ext cx="488304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154697" y="266031"/>
            <a:ext cx="6264133" cy="617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154684" y="1059067"/>
            <a:ext cx="3028611" cy="1966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5" lvl="0" indent="-311139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0" lvl="1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554" lvl="2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738" lvl="3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923" lvl="4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109" lvl="5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292" lvl="6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479" lvl="7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661" lvl="8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390226" y="1059067"/>
            <a:ext cx="3028611" cy="1966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5" lvl="0" indent="-311139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0" lvl="1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554" lvl="2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738" lvl="3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923" lvl="4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109" lvl="5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292" lvl="6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479" lvl="7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661" lvl="8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7539909" y="3150560"/>
            <a:ext cx="488304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154697" y="266031"/>
            <a:ext cx="6264133" cy="617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7539909" y="3150560"/>
            <a:ext cx="488304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154691" y="266040"/>
            <a:ext cx="3380757" cy="1008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1154691" y="1332698"/>
            <a:ext cx="3380757" cy="1632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5" lvl="0" indent="-311139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0" lvl="1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554" lvl="2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738" lvl="3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923" lvl="4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109" lvl="5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292" lvl="6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479" lvl="7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661" lvl="8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7539909" y="3150560"/>
            <a:ext cx="488304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027711" y="548063"/>
            <a:ext cx="4082112" cy="2378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539909" y="3150560"/>
            <a:ext cx="488304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154693" y="1120401"/>
            <a:ext cx="2702097" cy="1183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1154693" y="2390351"/>
            <a:ext cx="2702097" cy="341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136576" y="1146252"/>
            <a:ext cx="3272096" cy="1585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5" lvl="0" indent="-311139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0" lvl="1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554" lvl="2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738" lvl="3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923" lvl="4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109" lvl="5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292" lvl="6" indent="-29844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479" lvl="7" indent="-29844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661" lvl="8" indent="-29844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7539909" y="3150560"/>
            <a:ext cx="488304" cy="265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77396" y="300666"/>
            <a:ext cx="7582742" cy="38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77396" y="778640"/>
            <a:ext cx="7582742" cy="230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539909" y="3150560"/>
            <a:ext cx="488304" cy="26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1.emf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11" Type="http://schemas.openxmlformats.org/officeDocument/2006/relationships/image" Target="../media/image6.png"/><Relationship Id="rId5" Type="http://schemas.openxmlformats.org/officeDocument/2006/relationships/image" Target="../media/image3.emf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2.emf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91CB9F-D17A-04AB-6735-3B7B531A7F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6944" y="1830708"/>
            <a:ext cx="1295848" cy="129584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F4E30CF-433E-16B1-3BDE-95FD1DC01F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58790" y="347362"/>
            <a:ext cx="1295848" cy="12958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1FF27D-0D14-2A84-6191-DAA4D7C449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54507" y="1931313"/>
            <a:ext cx="1305568" cy="13055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68F139-0FA8-C8C3-9A1B-0AEDE96CB6B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52242" y="218232"/>
            <a:ext cx="1305568" cy="1305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Google Shape;60;p14"/>
              <p:cNvSpPr txBox="1"/>
              <p:nvPr/>
            </p:nvSpPr>
            <p:spPr>
              <a:xfrm>
                <a:off x="16534" y="1553237"/>
                <a:ext cx="1388700" cy="384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250" dirty="0">
                    <a:latin typeface="+mj-lt"/>
                  </a:rPr>
                  <a:t>scores </a:t>
                </a:r>
                <a14:m>
                  <m:oMath xmlns:m="http://schemas.openxmlformats.org/officeDocument/2006/math">
                    <m:r>
                      <a:rPr lang="en" sz="125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25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" sz="1250" b="1" dirty="0">
                    <a:latin typeface="+mj-lt"/>
                  </a:rPr>
                  <a:t> </a:t>
                </a:r>
                <a:endParaRPr sz="125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0" name="Google Shape;60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4" y="1553237"/>
                <a:ext cx="1388700" cy="384850"/>
              </a:xfrm>
              <a:prstGeom prst="rect">
                <a:avLst/>
              </a:prstGeom>
              <a:blipFill>
                <a:blip r:embed="rId7"/>
                <a:stretch>
                  <a:fillRect l="-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Google Shape;61;p14"/>
              <p:cNvGraphicFramePr/>
              <p:nvPr>
                <p:extLst>
                  <p:ext uri="{D42A27DB-BD31-4B8C-83A1-F6EECF244321}">
                    <p14:modId xmlns:p14="http://schemas.microsoft.com/office/powerpoint/2010/main" val="965232353"/>
                  </p:ext>
                </p:extLst>
              </p:nvPr>
            </p:nvGraphicFramePr>
            <p:xfrm>
              <a:off x="930940" y="993887"/>
              <a:ext cx="360024" cy="1523880"/>
            </p:xfrm>
            <a:graphic>
              <a:graphicData uri="http://schemas.openxmlformats.org/drawingml/2006/table">
                <a:tbl>
                  <a:tblPr>
                    <a:noFill/>
                    <a:tableStyleId>{96F207AB-94E3-43AE-97A9-F3766E8CB5BD}</a:tableStyleId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09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latin typeface="+mj-lt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latin typeface="+mj-lt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latin typeface="+mj-lt"/>
                            </a:rPr>
                            <a:t>…</a:t>
                          </a:r>
                          <a:endParaRPr sz="1300" dirty="0">
                            <a:latin typeface="+mj-lt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latin typeface="+mj-lt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Google Shape;61;p14"/>
              <p:cNvGraphicFramePr/>
              <p:nvPr>
                <p:extLst>
                  <p:ext uri="{D42A27DB-BD31-4B8C-83A1-F6EECF244321}">
                    <p14:modId xmlns:p14="http://schemas.microsoft.com/office/powerpoint/2010/main" val="965232353"/>
                  </p:ext>
                </p:extLst>
              </p:nvPr>
            </p:nvGraphicFramePr>
            <p:xfrm>
              <a:off x="930940" y="993887"/>
              <a:ext cx="360024" cy="1523880"/>
            </p:xfrm>
            <a:graphic>
              <a:graphicData uri="http://schemas.openxmlformats.org/drawingml/2006/table">
                <a:tbl>
                  <a:tblPr>
                    <a:noFill/>
                    <a:tableStyleId>{96F207AB-94E3-43AE-97A9-F3766E8CB5BD}</a:tableStyleId>
                  </a:tblPr>
                  <a:tblGrid>
                    <a:gridCol w="3600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8"/>
                          <a:stretch>
                            <a:fillRect l="-1667" t="-1587" r="-333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8"/>
                          <a:stretch>
                            <a:fillRect l="-1667" t="-101587" r="-333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300" dirty="0">
                              <a:latin typeface="+mj-lt"/>
                            </a:rPr>
                            <a:t>…</a:t>
                          </a:r>
                          <a:endParaRPr sz="1300" dirty="0">
                            <a:latin typeface="+mj-lt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8"/>
                          <a:stretch>
                            <a:fillRect l="-1667" t="-300000" r="-3333" b="-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62;p14"/>
              <p:cNvSpPr txBox="1"/>
              <p:nvPr/>
            </p:nvSpPr>
            <p:spPr>
              <a:xfrm>
                <a:off x="1722604" y="2386759"/>
                <a:ext cx="1444560" cy="400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250" dirty="0">
                    <a:latin typeface="+mj-lt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5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50" i="1">
                            <a:latin typeface="Cambria Math" panose="02040503050406030204" pitchFamily="18" charset="0"/>
                          </a:rPr>
                          <m:t>𝑠𝑝𝑙𝑖𝑡</m:t>
                        </m:r>
                        <m:r>
                          <a:rPr lang="en-US" sz="125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250" b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ar-AE" sz="125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Google Shape;62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604" y="2386759"/>
                <a:ext cx="1444560" cy="40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Google Shape;63;p14"/>
              <p:cNvGraphicFramePr/>
              <p:nvPr>
                <p:extLst>
                  <p:ext uri="{D42A27DB-BD31-4B8C-83A1-F6EECF244321}">
                    <p14:modId xmlns:p14="http://schemas.microsoft.com/office/powerpoint/2010/main" val="423255067"/>
                  </p:ext>
                </p:extLst>
              </p:nvPr>
            </p:nvGraphicFramePr>
            <p:xfrm>
              <a:off x="2901587" y="1824614"/>
              <a:ext cx="403652" cy="1523880"/>
            </p:xfrm>
            <a:graphic>
              <a:graphicData uri="http://schemas.openxmlformats.org/drawingml/2006/table">
                <a:tbl>
                  <a:tblPr>
                    <a:noFill/>
                    <a:tableStyleId>{96F207AB-94E3-43AE-97A9-F3766E8CB5BD}</a:tableStyleId>
                  </a:tblPr>
                  <a:tblGrid>
                    <a:gridCol w="4036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09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006400"/>
                            </a:solidFill>
                            <a:latin typeface="+mj-lt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006400"/>
                            </a:solidFill>
                            <a:latin typeface="+mj-lt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rgbClr val="0064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300" dirty="0">
                            <a:solidFill>
                              <a:srgbClr val="006400"/>
                            </a:solidFill>
                            <a:latin typeface="+mj-lt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30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3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ar-AE" sz="1300" b="0" i="1" smtClean="0">
                                        <a:solidFill>
                                          <a:srgbClr val="0064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300" dirty="0">
                            <a:solidFill>
                              <a:srgbClr val="006400"/>
                            </a:solidFill>
                            <a:latin typeface="+mj-lt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Google Shape;63;p14"/>
              <p:cNvGraphicFramePr/>
              <p:nvPr>
                <p:extLst>
                  <p:ext uri="{D42A27DB-BD31-4B8C-83A1-F6EECF244321}">
                    <p14:modId xmlns:p14="http://schemas.microsoft.com/office/powerpoint/2010/main" val="423255067"/>
                  </p:ext>
                </p:extLst>
              </p:nvPr>
            </p:nvGraphicFramePr>
            <p:xfrm>
              <a:off x="2901587" y="1824614"/>
              <a:ext cx="403652" cy="1523880"/>
            </p:xfrm>
            <a:graphic>
              <a:graphicData uri="http://schemas.openxmlformats.org/drawingml/2006/table">
                <a:tbl>
                  <a:tblPr>
                    <a:noFill/>
                    <a:tableStyleId>{96F207AB-94E3-43AE-97A9-F3766E8CB5BD}</a:tableStyleId>
                  </a:tblPr>
                  <a:tblGrid>
                    <a:gridCol w="4036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10"/>
                          <a:stretch>
                            <a:fillRect t="-1587" r="-147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10"/>
                          <a:stretch>
                            <a:fillRect t="-101587" r="-147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10"/>
                          <a:stretch>
                            <a:fillRect t="-204839" r="-147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10"/>
                          <a:stretch>
                            <a:fillRect t="-300000" r="-1471" b="-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Google Shape;64;p14"/>
              <p:cNvSpPr txBox="1"/>
              <p:nvPr/>
            </p:nvSpPr>
            <p:spPr>
              <a:xfrm>
                <a:off x="2175353" y="683204"/>
                <a:ext cx="812609" cy="400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" sz="12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5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50" i="1">
                            <a:latin typeface="Cambria Math" panose="02040503050406030204" pitchFamily="18" charset="0"/>
                          </a:rPr>
                          <m:t>𝑠𝑝𝑙𝑖𝑡</m:t>
                        </m:r>
                        <m:r>
                          <a:rPr lang="en-US" sz="125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50" b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" sz="1250" b="1" dirty="0">
                    <a:latin typeface="+mj-lt"/>
                  </a:rPr>
                  <a:t> </a:t>
                </a:r>
                <a:endParaRPr sz="125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4" name="Google Shape;6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353" y="683204"/>
                <a:ext cx="812609" cy="40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Google Shape;65;p14"/>
              <p:cNvGraphicFramePr/>
              <p:nvPr>
                <p:extLst>
                  <p:ext uri="{D42A27DB-BD31-4B8C-83A1-F6EECF244321}">
                    <p14:modId xmlns:p14="http://schemas.microsoft.com/office/powerpoint/2010/main" val="9525391"/>
                  </p:ext>
                </p:extLst>
              </p:nvPr>
            </p:nvGraphicFramePr>
            <p:xfrm>
              <a:off x="2909898" y="120909"/>
              <a:ext cx="395340" cy="1523880"/>
            </p:xfrm>
            <a:graphic>
              <a:graphicData uri="http://schemas.openxmlformats.org/drawingml/2006/table">
                <a:tbl>
                  <a:tblPr>
                    <a:noFill/>
                    <a:tableStyleId>{96F207AB-94E3-43AE-97A9-F3766E8CB5BD}</a:tableStyleId>
                  </a:tblPr>
                  <a:tblGrid>
                    <a:gridCol w="3953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09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300" dirty="0">
                            <a:solidFill>
                              <a:srgbClr val="0000FF"/>
                            </a:solidFill>
                            <a:latin typeface="+mj-lt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Google Shape;65;p14"/>
              <p:cNvGraphicFramePr/>
              <p:nvPr>
                <p:extLst>
                  <p:ext uri="{D42A27DB-BD31-4B8C-83A1-F6EECF244321}">
                    <p14:modId xmlns:p14="http://schemas.microsoft.com/office/powerpoint/2010/main" val="9525391"/>
                  </p:ext>
                </p:extLst>
              </p:nvPr>
            </p:nvGraphicFramePr>
            <p:xfrm>
              <a:off x="2909898" y="120909"/>
              <a:ext cx="395340" cy="1523880"/>
            </p:xfrm>
            <a:graphic>
              <a:graphicData uri="http://schemas.openxmlformats.org/drawingml/2006/table">
                <a:tbl>
                  <a:tblPr>
                    <a:noFill/>
                    <a:tableStyleId>{96F207AB-94E3-43AE-97A9-F3766E8CB5BD}</a:tableStyleId>
                  </a:tblPr>
                  <a:tblGrid>
                    <a:gridCol w="3953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8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12"/>
                          <a:stretch>
                            <a:fillRect l="-1515" r="-1515" b="-3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12"/>
                          <a:stretch>
                            <a:fillRect l="-1515" t="-100000" r="-1515" b="-2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12"/>
                          <a:stretch>
                            <a:fillRect l="-1515" t="-203226" r="-1515" b="-1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91425" marB="91425">
                        <a:blipFill>
                          <a:blip r:embed="rId12"/>
                          <a:stretch>
                            <a:fillRect l="-1515" t="-298413" r="-1515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67;p14"/>
              <p:cNvSpPr txBox="1"/>
              <p:nvPr/>
            </p:nvSpPr>
            <p:spPr>
              <a:xfrm>
                <a:off x="4424813" y="1083474"/>
                <a:ext cx="1151400" cy="381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250" dirty="0">
                    <a:solidFill>
                      <a:srgbClr val="0000FF"/>
                    </a:solidFill>
                    <a:latin typeface="+mj-lt"/>
                  </a:rPr>
                  <a:t>margin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2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2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sz="1250" dirty="0">
                  <a:solidFill>
                    <a:srgbClr val="0000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Google Shape;67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13" y="1083474"/>
                <a:ext cx="1151400" cy="381293"/>
              </a:xfrm>
              <a:prstGeom prst="rect">
                <a:avLst/>
              </a:prstGeom>
              <a:blipFill>
                <a:blip r:embed="rId13"/>
                <a:stretch>
                  <a:fillRect l="-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Google Shape;68;p14"/>
              <p:cNvSpPr txBox="1"/>
              <p:nvPr/>
            </p:nvSpPr>
            <p:spPr>
              <a:xfrm>
                <a:off x="4393263" y="2795975"/>
                <a:ext cx="1151400" cy="381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sz="1250" dirty="0">
                    <a:solidFill>
                      <a:srgbClr val="006400"/>
                    </a:solidFill>
                    <a:latin typeface="+mj-lt"/>
                  </a:rPr>
                  <a:t>e</a:t>
                </a:r>
                <a:r>
                  <a:rPr lang="en" sz="1250" dirty="0">
                    <a:solidFill>
                      <a:srgbClr val="006400"/>
                    </a:solidFill>
                    <a:latin typeface="+mj-lt"/>
                  </a:rPr>
                  <a:t>mpirical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50" b="1" i="1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50" b="1" i="1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250" b="1" i="1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sz="1250" dirty="0">
                  <a:solidFill>
                    <a:srgbClr val="0064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63" y="2795975"/>
                <a:ext cx="1151400" cy="381293"/>
              </a:xfrm>
              <a:prstGeom prst="rect">
                <a:avLst/>
              </a:prstGeom>
              <a:blipFill>
                <a:blip r:embed="rId14"/>
                <a:stretch>
                  <a:fillRect l="-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Google Shape;69;p14"/>
              <p:cNvSpPr txBox="1"/>
              <p:nvPr/>
            </p:nvSpPr>
            <p:spPr>
              <a:xfrm>
                <a:off x="5161649" y="1196523"/>
                <a:ext cx="1769100" cy="585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-US" sz="1250" i="1" dirty="0">
                    <a:latin typeface="+mj-lt"/>
                  </a:rPr>
                  <a:t>compute</a:t>
                </a:r>
                <a:r>
                  <a:rPr lang="en-US" sz="1250" b="1" dirty="0">
                    <a:latin typeface="+mj-lt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25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l-GR" sz="1250" b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l-GR" sz="125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5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25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5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5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50" b="1" i="1">
                              <a:solidFill>
                                <a:srgbClr val="0064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50" b="1" i="1">
                              <a:solidFill>
                                <a:srgbClr val="0064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250" b="1" i="1">
                              <a:solidFill>
                                <a:srgbClr val="0064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50" b="1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sz="125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69" name="Google Shape;6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649" y="1196523"/>
                <a:ext cx="1769100" cy="5850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Google Shape;70;p14"/>
          <p:cNvCxnSpPr/>
          <p:nvPr/>
        </p:nvCxnSpPr>
        <p:spPr>
          <a:xfrm rot="10800000" flipH="1">
            <a:off x="1358096" y="931814"/>
            <a:ext cx="850500" cy="827700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4"/>
          <p:cNvCxnSpPr>
            <a:cxnSpLocks/>
          </p:cNvCxnSpPr>
          <p:nvPr/>
        </p:nvCxnSpPr>
        <p:spPr>
          <a:xfrm>
            <a:off x="1358096" y="1757488"/>
            <a:ext cx="850500" cy="827700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1637918" y="1568790"/>
            <a:ext cx="1253700" cy="3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50" i="1" dirty="0">
                <a:latin typeface="+mj-lt"/>
              </a:rPr>
              <a:t>split-half</a:t>
            </a:r>
            <a:endParaRPr sz="1250" i="1" dirty="0">
              <a:latin typeface="+mj-lt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383492" y="872174"/>
            <a:ext cx="632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3502417" y="579014"/>
            <a:ext cx="367500" cy="38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50" i="1" dirty="0">
                <a:latin typeface="+mj-lt"/>
              </a:rPr>
              <a:t>fit</a:t>
            </a:r>
            <a:endParaRPr sz="1250" i="1" dirty="0">
              <a:latin typeface="+mj-lt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3387204" y="2583085"/>
            <a:ext cx="632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3353479" y="2282494"/>
            <a:ext cx="632400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50" i="1" dirty="0">
                <a:latin typeface="+mj-lt"/>
              </a:rPr>
              <a:t>define</a:t>
            </a:r>
            <a:endParaRPr sz="1250" i="1" dirty="0">
              <a:latin typeface="+mj-lt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222899" y="197738"/>
            <a:ext cx="539700" cy="38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50" dirty="0">
                <a:latin typeface="+mj-lt"/>
              </a:rPr>
              <a:t>KS</a:t>
            </a:r>
            <a:endParaRPr sz="1250" dirty="0">
              <a:latin typeface="+mj-lt"/>
            </a:endParaRPr>
          </a:p>
        </p:txBody>
      </p:sp>
      <p:sp>
        <p:nvSpPr>
          <p:cNvPr id="6" name="Google Shape;80;p14">
            <a:extLst>
              <a:ext uri="{FF2B5EF4-FFF2-40B4-BE49-F238E27FC236}">
                <a16:creationId xmlns:a16="http://schemas.microsoft.com/office/drawing/2014/main" id="{5187606F-BE54-3822-4943-15E72D77E215}"/>
              </a:ext>
            </a:extLst>
          </p:cNvPr>
          <p:cNvSpPr txBox="1"/>
          <p:nvPr/>
        </p:nvSpPr>
        <p:spPr>
          <a:xfrm>
            <a:off x="7155911" y="1658704"/>
            <a:ext cx="519587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50" dirty="0">
                <a:latin typeface="+mj-lt"/>
              </a:rPr>
              <a:t>CvM</a:t>
            </a:r>
            <a:endParaRPr sz="125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20023-4E17-E446-81C0-0E311488D141}"/>
              </a:ext>
            </a:extLst>
          </p:cNvPr>
          <p:cNvSpPr/>
          <p:nvPr/>
        </p:nvSpPr>
        <p:spPr>
          <a:xfrm>
            <a:off x="46674" y="41573"/>
            <a:ext cx="8042567" cy="3381984"/>
          </a:xfrm>
          <a:prstGeom prst="rect">
            <a:avLst/>
          </a:prstGeom>
          <a:noFill/>
          <a:ln w="1905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>
              <a:latin typeface="+mj-lt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3DECFD1D-F8E6-A687-2790-77740D59C888}"/>
              </a:ext>
            </a:extLst>
          </p:cNvPr>
          <p:cNvSpPr/>
          <p:nvPr/>
        </p:nvSpPr>
        <p:spPr>
          <a:xfrm>
            <a:off x="5354485" y="1730383"/>
            <a:ext cx="1400175" cy="860425"/>
          </a:xfrm>
          <a:custGeom>
            <a:avLst/>
            <a:gdLst>
              <a:gd name="connsiteX0" fmla="*/ 0 w 1400175"/>
              <a:gd name="connsiteY0" fmla="*/ 860425 h 860425"/>
              <a:gd name="connsiteX1" fmla="*/ 187325 w 1400175"/>
              <a:gd name="connsiteY1" fmla="*/ 860425 h 860425"/>
              <a:gd name="connsiteX2" fmla="*/ 187325 w 1400175"/>
              <a:gd name="connsiteY2" fmla="*/ 0 h 860425"/>
              <a:gd name="connsiteX3" fmla="*/ 1187450 w 1400175"/>
              <a:gd name="connsiteY3" fmla="*/ 0 h 860425"/>
              <a:gd name="connsiteX4" fmla="*/ 1187450 w 1400175"/>
              <a:gd name="connsiteY4" fmla="*/ 742950 h 860425"/>
              <a:gd name="connsiteX5" fmla="*/ 1400175 w 1400175"/>
              <a:gd name="connsiteY5" fmla="*/ 742950 h 8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175" h="860425">
                <a:moveTo>
                  <a:pt x="0" y="860425"/>
                </a:moveTo>
                <a:lnTo>
                  <a:pt x="187325" y="860425"/>
                </a:lnTo>
                <a:lnTo>
                  <a:pt x="187325" y="0"/>
                </a:lnTo>
                <a:lnTo>
                  <a:pt x="1187450" y="0"/>
                </a:lnTo>
                <a:lnTo>
                  <a:pt x="1187450" y="742950"/>
                </a:lnTo>
                <a:lnTo>
                  <a:pt x="1400175" y="742950"/>
                </a:lnTo>
              </a:path>
            </a:pathLst>
          </a:custGeom>
          <a:noFill/>
          <a:ln w="12700"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9D18B1A-12D0-4E71-3F29-D137E7F05F8B}"/>
              </a:ext>
            </a:extLst>
          </p:cNvPr>
          <p:cNvSpPr/>
          <p:nvPr/>
        </p:nvSpPr>
        <p:spPr>
          <a:xfrm flipV="1">
            <a:off x="5354484" y="870466"/>
            <a:ext cx="1400175" cy="860425"/>
          </a:xfrm>
          <a:custGeom>
            <a:avLst/>
            <a:gdLst>
              <a:gd name="connsiteX0" fmla="*/ 0 w 1400175"/>
              <a:gd name="connsiteY0" fmla="*/ 860425 h 860425"/>
              <a:gd name="connsiteX1" fmla="*/ 187325 w 1400175"/>
              <a:gd name="connsiteY1" fmla="*/ 860425 h 860425"/>
              <a:gd name="connsiteX2" fmla="*/ 187325 w 1400175"/>
              <a:gd name="connsiteY2" fmla="*/ 0 h 860425"/>
              <a:gd name="connsiteX3" fmla="*/ 1187450 w 1400175"/>
              <a:gd name="connsiteY3" fmla="*/ 0 h 860425"/>
              <a:gd name="connsiteX4" fmla="*/ 1187450 w 1400175"/>
              <a:gd name="connsiteY4" fmla="*/ 742950 h 860425"/>
              <a:gd name="connsiteX5" fmla="*/ 1400175 w 1400175"/>
              <a:gd name="connsiteY5" fmla="*/ 742950 h 8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175" h="860425">
                <a:moveTo>
                  <a:pt x="0" y="860425"/>
                </a:moveTo>
                <a:lnTo>
                  <a:pt x="187325" y="860425"/>
                </a:lnTo>
                <a:lnTo>
                  <a:pt x="187325" y="0"/>
                </a:lnTo>
                <a:lnTo>
                  <a:pt x="1187450" y="0"/>
                </a:lnTo>
                <a:lnTo>
                  <a:pt x="1187450" y="742950"/>
                </a:lnTo>
                <a:lnTo>
                  <a:pt x="1400175" y="742950"/>
                </a:lnTo>
              </a:path>
            </a:pathLst>
          </a:custGeom>
          <a:noFill/>
          <a:ln w="12700"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_theme_1_light">
  <a:themeElements>
    <a:clrScheme name="Focus">
      <a:dk1>
        <a:srgbClr val="FFFFFF"/>
      </a:dk1>
      <a:lt1>
        <a:srgbClr val="000000"/>
      </a:lt1>
      <a:dk2>
        <a:srgbClr val="999999"/>
      </a:dk2>
      <a:lt2>
        <a:srgbClr val="6AA84F"/>
      </a:lt2>
      <a:accent1>
        <a:srgbClr val="CC0000"/>
      </a:accent1>
      <a:accent2>
        <a:srgbClr val="3C78D8"/>
      </a:accent2>
      <a:accent3>
        <a:srgbClr val="F1C232"/>
      </a:accent3>
      <a:accent4>
        <a:srgbClr val="E69138"/>
      </a:accent4>
      <a:accent5>
        <a:srgbClr val="B4A7D6"/>
      </a:accent5>
      <a:accent6>
        <a:srgbClr val="C27BA0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10817</TotalTime>
  <Words>37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 Math</vt:lpstr>
      <vt:lpstr>Arial</vt:lpstr>
      <vt:lpstr>Montserrat</vt:lpstr>
      <vt:lpstr>Lato</vt:lpstr>
      <vt:lpstr>my_theme_1_light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dimitris93</dc:creator>
  <cp:lastModifiedBy>Dimitris</cp:lastModifiedBy>
  <cp:revision>37</cp:revision>
  <dcterms:modified xsi:type="dcterms:W3CDTF">2022-11-09T14:41:21Z</dcterms:modified>
</cp:coreProperties>
</file>