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243888" cy="3995738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60" userDrawn="1">
          <p15:clr>
            <a:srgbClr val="A4A3A4"/>
          </p15:clr>
        </p15:guide>
        <p15:guide id="2" pos="2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F0"/>
    <a:srgbClr val="CC00CC"/>
    <a:srgbClr val="00BFFF"/>
    <a:srgbClr val="FF7F24"/>
    <a:srgbClr val="FFFFFF"/>
    <a:srgbClr val="9B74B4"/>
    <a:srgbClr val="FFD700"/>
    <a:srgbClr val="006400"/>
    <a:srgbClr val="CDCD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0C57E-25FA-4395-BEE5-43985810A8B8}">
  <a:tblStyle styleId="{46A0C57E-25FA-4395-BEE5-43985810A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96" y="1134"/>
      </p:cViewPr>
      <p:guideLst>
        <p:guide orient="horz" pos="1260"/>
        <p:guide pos="2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07950" y="685800"/>
            <a:ext cx="707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2997dd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7950" y="685800"/>
            <a:ext cx="707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2997dd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6864370" y="-101983"/>
            <a:ext cx="1277145" cy="1481898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60154" y="1277324"/>
            <a:ext cx="4523590" cy="1226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83501" y="3049108"/>
            <a:ext cx="3129054" cy="393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102383" y="2616237"/>
            <a:ext cx="1277145" cy="1481898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732731" y="3344660"/>
            <a:ext cx="6253240" cy="406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66" lvl="0" indent="-22858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969013" y="1042797"/>
            <a:ext cx="4305863" cy="1010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969013" y="2053338"/>
            <a:ext cx="4305863" cy="94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54216" y="1551699"/>
            <a:ext cx="4135468" cy="892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169783" y="92781"/>
            <a:ext cx="6346009" cy="455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5875" y="638306"/>
            <a:ext cx="6790119" cy="298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69783" y="305907"/>
            <a:ext cx="6346009" cy="71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69783" y="1217768"/>
            <a:ext cx="6346009" cy="226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169783" y="305907"/>
            <a:ext cx="6346009" cy="71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169790" y="1217768"/>
            <a:ext cx="3068197" cy="226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447615" y="1217768"/>
            <a:ext cx="3068197" cy="2261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69783" y="305907"/>
            <a:ext cx="6346009" cy="71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169784" y="305885"/>
            <a:ext cx="3424946" cy="1159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169784" y="1532403"/>
            <a:ext cx="3424946" cy="1876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054216" y="630193"/>
            <a:ext cx="4135468" cy="273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169784" y="1288282"/>
            <a:ext cx="2737416" cy="1361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1169784" y="2748525"/>
            <a:ext cx="2737416" cy="393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190646" y="1318020"/>
            <a:ext cx="3314865" cy="1823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66" lvl="0" indent="-311127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33" lvl="1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498" lvl="2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664" lvl="3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830" lvl="4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997" lvl="5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163" lvl="6" indent="-298427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329" lvl="7" indent="-29842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495" lvl="8" indent="-298427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1026" y="345740"/>
            <a:ext cx="7681855" cy="44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1026" y="895301"/>
            <a:ext cx="7681855" cy="26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38461" y="3622638"/>
            <a:ext cx="494687" cy="30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CB523A9-25FB-D6B8-319E-87444A5E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09043" y="115431"/>
            <a:ext cx="1184315" cy="11843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ED30EC-5DF9-7B5A-B9FB-D83641E210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08730" y="1347309"/>
            <a:ext cx="1184315" cy="1184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74422-1FB9-3540-A059-13F0E31B23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8730" y="2479478"/>
            <a:ext cx="1184315" cy="11843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Google Shape;60;p14"/>
              <p:cNvSpPr txBox="1"/>
              <p:nvPr/>
            </p:nvSpPr>
            <p:spPr>
              <a:xfrm>
                <a:off x="6227" y="2000118"/>
                <a:ext cx="1388700" cy="38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dirty="0">
                    <a:latin typeface="+mj-lt"/>
                  </a:rPr>
                  <a:t>scores </a:t>
                </a:r>
                <a14:m>
                  <m:oMath xmlns:m="http://schemas.openxmlformats.org/officeDocument/2006/math">
                    <m:r>
                      <a:rPr lang="e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b="1" dirty="0">
                    <a:latin typeface="+mj-lt"/>
                  </a:rPr>
                  <a:t> </a:t>
                </a:r>
                <a:endParaRPr b="1" dirty="0">
                  <a:latin typeface="+mj-lt"/>
                </a:endParaRPr>
              </a:p>
            </p:txBody>
          </p:sp>
        </mc:Choice>
        <mc:Fallback>
          <p:sp>
            <p:nvSpPr>
              <p:cNvPr id="60" name="Google Shape;6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" y="2000118"/>
                <a:ext cx="1388700" cy="383988"/>
              </a:xfrm>
              <a:prstGeom prst="rect">
                <a:avLst/>
              </a:prstGeom>
              <a:blipFill>
                <a:blip r:embed="rId6"/>
                <a:stretch>
                  <a:fillRect l="-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62;p14"/>
              <p:cNvSpPr txBox="1"/>
              <p:nvPr/>
            </p:nvSpPr>
            <p:spPr>
              <a:xfrm>
                <a:off x="2099381" y="2877390"/>
                <a:ext cx="982293" cy="399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b="1" dirty="0">
                  <a:latin typeface="+mj-lt"/>
                </a:endParaRPr>
              </a:p>
            </p:txBody>
          </p:sp>
        </mc:Choice>
        <mc:Fallback>
          <p:sp>
            <p:nvSpPr>
              <p:cNvPr id="62" name="Google Shape;6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81" y="2877390"/>
                <a:ext cx="982293" cy="3994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64;p14"/>
              <p:cNvSpPr txBox="1"/>
              <p:nvPr/>
            </p:nvSpPr>
            <p:spPr>
              <a:xfrm>
                <a:off x="2104624" y="1131397"/>
                <a:ext cx="1388700" cy="399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b="1" dirty="0">
                    <a:latin typeface="+mj-lt"/>
                  </a:rPr>
                  <a:t> </a:t>
                </a:r>
                <a:endParaRPr b="1" dirty="0">
                  <a:latin typeface="+mj-lt"/>
                </a:endParaRPr>
              </a:p>
            </p:txBody>
          </p:sp>
        </mc:Choice>
        <mc:Fallback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24" y="1131397"/>
                <a:ext cx="1388700" cy="3994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Google Shape;69;p14"/>
              <p:cNvSpPr txBox="1"/>
              <p:nvPr/>
            </p:nvSpPr>
            <p:spPr>
              <a:xfrm>
                <a:off x="5537815" y="2004456"/>
                <a:ext cx="1769100" cy="58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:r>
                  <a:rPr lang="en-US" i="1" dirty="0">
                    <a:latin typeface="+mj-lt"/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ar-AE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ar-AE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Google Shape;6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815" y="2004456"/>
                <a:ext cx="1769100" cy="5833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oogle Shape;70;p14"/>
          <p:cNvCxnSpPr>
            <a:cxnSpLocks/>
          </p:cNvCxnSpPr>
          <p:nvPr/>
        </p:nvCxnSpPr>
        <p:spPr>
          <a:xfrm rot="10800000" flipH="1">
            <a:off x="1351110" y="1367913"/>
            <a:ext cx="850500" cy="8277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4"/>
          <p:cNvCxnSpPr>
            <a:cxnSpLocks/>
          </p:cNvCxnSpPr>
          <p:nvPr/>
        </p:nvCxnSpPr>
        <p:spPr>
          <a:xfrm>
            <a:off x="1351110" y="2195001"/>
            <a:ext cx="850500" cy="8277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1624269" y="2004177"/>
            <a:ext cx="1253700" cy="3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i="1" dirty="0">
                <a:latin typeface="+mj-lt"/>
              </a:rPr>
              <a:t>split-half</a:t>
            </a:r>
            <a:endParaRPr i="1" dirty="0">
              <a:latin typeface="+mj-l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702779" y="1617427"/>
            <a:ext cx="367500" cy="3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i="1" dirty="0">
                <a:latin typeface="+mj-lt"/>
              </a:rPr>
              <a:t>fit</a:t>
            </a:r>
            <a:endParaRPr i="1" dirty="0">
              <a:latin typeface="+mj-lt"/>
            </a:endParaRPr>
          </a:p>
        </p:txBody>
      </p:sp>
      <p:cxnSp>
        <p:nvCxnSpPr>
          <p:cNvPr id="74" name="Google Shape;74;p14"/>
          <p:cNvCxnSpPr>
            <a:cxnSpLocks/>
          </p:cNvCxnSpPr>
          <p:nvPr/>
        </p:nvCxnSpPr>
        <p:spPr>
          <a:xfrm>
            <a:off x="3361590" y="3067851"/>
            <a:ext cx="8178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Google Shape;75;p14"/>
          <p:cNvSpPr txBox="1"/>
          <p:nvPr/>
        </p:nvSpPr>
        <p:spPr>
          <a:xfrm>
            <a:off x="3426067" y="2746653"/>
            <a:ext cx="1057800" cy="3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i="1" dirty="0">
                <a:latin typeface="+mj-lt"/>
              </a:rPr>
              <a:t>define</a:t>
            </a:r>
            <a:endParaRPr i="1" dirty="0">
              <a:latin typeface="+mj-l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531803" y="375301"/>
            <a:ext cx="1057800" cy="38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i="1" dirty="0">
                <a:latin typeface="+mj-lt"/>
              </a:rPr>
              <a:t>define</a:t>
            </a:r>
            <a:endParaRPr i="1" dirty="0">
              <a:latin typeface="+mj-lt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 rot="10800000" flipH="1">
            <a:off x="3344340" y="701326"/>
            <a:ext cx="835200" cy="617100"/>
          </a:xfrm>
          <a:prstGeom prst="bentConnector3">
            <a:avLst>
              <a:gd name="adj1" fmla="val 27832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cxnSpLocks/>
          </p:cNvCxnSpPr>
          <p:nvPr/>
        </p:nvCxnSpPr>
        <p:spPr>
          <a:xfrm>
            <a:off x="3344340" y="1318068"/>
            <a:ext cx="835200" cy="617100"/>
          </a:xfrm>
          <a:prstGeom prst="bentConnector3">
            <a:avLst>
              <a:gd name="adj1" fmla="val 27832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4"/>
              <p:cNvSpPr txBox="1"/>
              <p:nvPr/>
            </p:nvSpPr>
            <p:spPr>
              <a:xfrm>
                <a:off x="5437314" y="760534"/>
                <a:ext cx="1970100" cy="601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:r>
                  <a:rPr lang="en-US" i="1" dirty="0">
                    <a:latin typeface="+mj-lt"/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A02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A02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A02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b="1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2" name="Google Shape;8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14" y="760534"/>
                <a:ext cx="1970100" cy="601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oogle Shape;84;p14"/>
          <p:cNvCxnSpPr>
            <a:cxnSpLocks/>
          </p:cNvCxnSpPr>
          <p:nvPr/>
        </p:nvCxnSpPr>
        <p:spPr>
          <a:xfrm>
            <a:off x="5445396" y="707982"/>
            <a:ext cx="1574784" cy="597590"/>
          </a:xfrm>
          <a:prstGeom prst="bentConnector3">
            <a:avLst>
              <a:gd name="adj1" fmla="val 22782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</p:cNvCxnSpPr>
          <p:nvPr/>
        </p:nvCxnSpPr>
        <p:spPr>
          <a:xfrm>
            <a:off x="5457328" y="1929550"/>
            <a:ext cx="1562859" cy="620183"/>
          </a:xfrm>
          <a:prstGeom prst="bentConnector3">
            <a:avLst>
              <a:gd name="adj1" fmla="val 12823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cxnSpLocks/>
          </p:cNvCxnSpPr>
          <p:nvPr/>
        </p:nvCxnSpPr>
        <p:spPr>
          <a:xfrm flipV="1">
            <a:off x="5457328" y="2549094"/>
            <a:ext cx="1562859" cy="619636"/>
          </a:xfrm>
          <a:prstGeom prst="bentConnector3">
            <a:avLst>
              <a:gd name="adj1" fmla="val 12823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</p:cNvCxnSpPr>
          <p:nvPr/>
        </p:nvCxnSpPr>
        <p:spPr>
          <a:xfrm flipV="1">
            <a:off x="5457066" y="1305802"/>
            <a:ext cx="1563773" cy="2027519"/>
          </a:xfrm>
          <a:prstGeom prst="bentConnector3">
            <a:avLst>
              <a:gd name="adj1" fmla="val 22286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128939E-EAE8-EF9F-B271-BD219905F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526778"/>
                  </p:ext>
                </p:extLst>
              </p:nvPr>
            </p:nvGraphicFramePr>
            <p:xfrm>
              <a:off x="930285" y="1437800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3380508079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chemeClr val="bg1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2983160388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chemeClr val="bg1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2797115937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chemeClr val="bg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…</a:t>
                          </a:r>
                          <a:endParaRPr sz="1300" dirty="0">
                            <a:solidFill>
                              <a:schemeClr val="bg1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141406377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chemeClr val="bg1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2868304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128939E-EAE8-EF9F-B271-BD219905F0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526778"/>
                  </p:ext>
                </p:extLst>
              </p:nvPr>
            </p:nvGraphicFramePr>
            <p:xfrm>
              <a:off x="930285" y="1437800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3380508079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1"/>
                          <a:stretch>
                            <a:fillRect l="-1667" t="-1563" r="-333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160388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1"/>
                          <a:stretch>
                            <a:fillRect l="-1667" t="-101563" r="-3333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115937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solidFill>
                                <a:schemeClr val="bg1"/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…</a:t>
                          </a:r>
                          <a:endParaRPr sz="1300" dirty="0">
                            <a:solidFill>
                              <a:schemeClr val="bg1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141406377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1"/>
                          <a:stretch>
                            <a:fillRect l="-1667" t="-301563" r="-333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0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D51797B-F35E-5984-F814-53B71CC2F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953673"/>
                  </p:ext>
                </p:extLst>
              </p:nvPr>
            </p:nvGraphicFramePr>
            <p:xfrm>
              <a:off x="2900331" y="564999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D51797B-F35E-5984-F814-53B71CC2F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953673"/>
                  </p:ext>
                </p:extLst>
              </p:nvPr>
            </p:nvGraphicFramePr>
            <p:xfrm>
              <a:off x="2900331" y="564999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2"/>
                          <a:stretch>
                            <a:fillRect l="-1667" t="-1563" r="-333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2"/>
                          <a:stretch>
                            <a:fillRect l="-1667" t="-101563" r="-3333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2"/>
                          <a:stretch>
                            <a:fillRect l="-1667" t="-201563" r="-333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2"/>
                          <a:stretch>
                            <a:fillRect l="-1667" t="-301563" r="-333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24A604-8779-C70A-FF71-94692F3DF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044904"/>
                  </p:ext>
                </p:extLst>
              </p:nvPr>
            </p:nvGraphicFramePr>
            <p:xfrm>
              <a:off x="2902356" y="2310148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0064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 marL="91426" marR="91426" marT="91426" marB="91426"/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924A604-8779-C70A-FF71-94692F3DF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044904"/>
                  </p:ext>
                </p:extLst>
              </p:nvPr>
            </p:nvGraphicFramePr>
            <p:xfrm>
              <a:off x="2902356" y="2310148"/>
              <a:ext cx="360024" cy="1552688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698807633"/>
                        </a:ext>
                      </a:extLst>
                    </a:gridCol>
                  </a:tblGrid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3"/>
                          <a:stretch>
                            <a:fillRect l="-1667" t="-1563" r="-333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83511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3"/>
                          <a:stretch>
                            <a:fillRect l="-1667" t="-101563" r="-3333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739573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3"/>
                          <a:stretch>
                            <a:fillRect l="-1667" t="-201563" r="-3333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364719"/>
                      </a:ext>
                    </a:extLst>
                  </a:tr>
                  <a:tr h="388172"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marL="91426" marR="91426" marT="91426" marB="91426">
                        <a:blipFill>
                          <a:blip r:embed="rId13"/>
                          <a:stretch>
                            <a:fillRect l="-1667" t="-301563" r="-3333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5844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67;p14">
                <a:extLst>
                  <a:ext uri="{FF2B5EF4-FFF2-40B4-BE49-F238E27FC236}">
                    <a16:creationId xmlns:a16="http://schemas.microsoft.com/office/drawing/2014/main" id="{206204BF-B4EF-FF34-A00A-C3784992695F}"/>
                  </a:ext>
                </a:extLst>
              </p:cNvPr>
              <p:cNvSpPr txBox="1"/>
              <p:nvPr/>
            </p:nvSpPr>
            <p:spPr>
              <a:xfrm>
                <a:off x="4479400" y="2110164"/>
                <a:ext cx="1151400" cy="38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dirty="0">
                    <a:solidFill>
                      <a:srgbClr val="0000FF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Google Shape;67;p14">
                <a:extLst>
                  <a:ext uri="{FF2B5EF4-FFF2-40B4-BE49-F238E27FC236}">
                    <a16:creationId xmlns:a16="http://schemas.microsoft.com/office/drawing/2014/main" id="{206204BF-B4EF-FF34-A00A-C37849926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00" y="2110164"/>
                <a:ext cx="1151400" cy="383988"/>
              </a:xfrm>
              <a:prstGeom prst="rect">
                <a:avLst/>
              </a:prstGeom>
              <a:blipFill>
                <a:blip r:embed="rId14"/>
                <a:stretch>
                  <a:fillRect l="-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68;p14">
                <a:extLst>
                  <a:ext uri="{FF2B5EF4-FFF2-40B4-BE49-F238E27FC236}">
                    <a16:creationId xmlns:a16="http://schemas.microsoft.com/office/drawing/2014/main" id="{6D7F5F47-3329-A7F8-D032-7744A3BD6C21}"/>
                  </a:ext>
                </a:extLst>
              </p:cNvPr>
              <p:cNvSpPr txBox="1"/>
              <p:nvPr/>
            </p:nvSpPr>
            <p:spPr>
              <a:xfrm>
                <a:off x="4479877" y="3243779"/>
                <a:ext cx="1151400" cy="38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dirty="0">
                    <a:solidFill>
                      <a:srgbClr val="006400"/>
                    </a:solidFill>
                    <a:latin typeface="+mj-lt"/>
                  </a:rPr>
                  <a:t>e</a:t>
                </a:r>
                <a:r>
                  <a:rPr lang="en" dirty="0">
                    <a:solidFill>
                      <a:srgbClr val="006400"/>
                    </a:solidFill>
                    <a:latin typeface="+mj-lt"/>
                  </a:rPr>
                  <a:t>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dirty="0">
                  <a:solidFill>
                    <a:srgbClr val="0064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7" name="Google Shape;68;p14">
                <a:extLst>
                  <a:ext uri="{FF2B5EF4-FFF2-40B4-BE49-F238E27FC236}">
                    <a16:creationId xmlns:a16="http://schemas.microsoft.com/office/drawing/2014/main" id="{6D7F5F47-3329-A7F8-D032-7744A3BD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77" y="3243779"/>
                <a:ext cx="1151400" cy="383988"/>
              </a:xfrm>
              <a:prstGeom prst="rect">
                <a:avLst/>
              </a:prstGeom>
              <a:blipFill>
                <a:blip r:embed="rId15"/>
                <a:stretch>
                  <a:fillRect l="-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68;p14">
                <a:extLst>
                  <a:ext uri="{FF2B5EF4-FFF2-40B4-BE49-F238E27FC236}">
                    <a16:creationId xmlns:a16="http://schemas.microsoft.com/office/drawing/2014/main" id="{F9EF0606-C65D-427C-1F7A-1612D62BDAB4}"/>
                  </a:ext>
                </a:extLst>
              </p:cNvPr>
              <p:cNvSpPr txBox="1"/>
              <p:nvPr/>
            </p:nvSpPr>
            <p:spPr>
              <a:xfrm>
                <a:off x="4478748" y="890970"/>
                <a:ext cx="1151400" cy="38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dirty="0">
                    <a:solidFill>
                      <a:srgbClr val="A020F0"/>
                    </a:solidFill>
                    <a:latin typeface="+mj-lt"/>
                  </a:rPr>
                  <a:t>empirical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solidFill>
                              <a:srgbClr val="A02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solidFill>
                              <a:srgbClr val="A020F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A02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ar-AE" dirty="0">
                  <a:solidFill>
                    <a:srgbClr val="A020F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7" name="Google Shape;68;p14">
                <a:extLst>
                  <a:ext uri="{FF2B5EF4-FFF2-40B4-BE49-F238E27FC236}">
                    <a16:creationId xmlns:a16="http://schemas.microsoft.com/office/drawing/2014/main" id="{F9EF0606-C65D-427C-1F7A-1612D62B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48" y="890970"/>
                <a:ext cx="1151400" cy="383988"/>
              </a:xfrm>
              <a:prstGeom prst="rect">
                <a:avLst/>
              </a:prstGeom>
              <a:blipFill>
                <a:blip r:embed="rId16"/>
                <a:stretch>
                  <a:fillRect l="-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953D95C-730B-0780-1F3A-6D9C9830C300}"/>
              </a:ext>
            </a:extLst>
          </p:cNvPr>
          <p:cNvSpPr/>
          <p:nvPr/>
        </p:nvSpPr>
        <p:spPr>
          <a:xfrm>
            <a:off x="38348" y="44447"/>
            <a:ext cx="8166149" cy="3894935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1DE1A-DE7B-29B1-06B2-F554C84E22FD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7020183" y="712703"/>
            <a:ext cx="1184315" cy="1184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14341-DD63-6B01-CC91-EE76C27E333D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7020183" y="1960940"/>
            <a:ext cx="1184315" cy="1184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46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Montserrat</vt:lpstr>
      <vt:lpstr>Lato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48</cp:revision>
  <dcterms:modified xsi:type="dcterms:W3CDTF">2022-10-15T03:38:35Z</dcterms:modified>
</cp:coreProperties>
</file>