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588125" cy="6696075"/>
  <p:notesSz cx="6858000" cy="9144000"/>
  <p:embeddedFontLst>
    <p:embeddedFont>
      <p:font typeface="Cambria Math" panose="02040503050406030204" pitchFamily="18" charset="0"/>
      <p:regular r:id="rId4"/>
    </p:embeddedFont>
    <p:embeddedFont>
      <p:font typeface="Lato" panose="020F0502020204030203" pitchFamily="34" charset="0"/>
      <p:regular r:id="rId5"/>
      <p:bold r:id="rId6"/>
      <p:italic r:id="rId7"/>
      <p:boldItalic r:id="rId8"/>
    </p:embeddedFont>
    <p:embeddedFont>
      <p:font typeface="Montserrat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20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20F0"/>
    <a:srgbClr val="006400"/>
    <a:srgbClr val="0000FF"/>
    <a:srgbClr val="CC00CC"/>
    <a:srgbClr val="00BFFF"/>
    <a:srgbClr val="FF7F24"/>
    <a:srgbClr val="FFFFFF"/>
    <a:srgbClr val="9B74B4"/>
    <a:srgbClr val="FFD700"/>
    <a:srgbClr val="CD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A0C57E-25FA-4395-BEE5-43985810A8B8}">
  <a:tblStyle styleId="{46A0C57E-25FA-4395-BEE5-43985810A8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680" y="-768"/>
      </p:cViewPr>
      <p:guideLst>
        <p:guide orient="horz" pos="2112"/>
        <p:guide pos="20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43075" y="685800"/>
            <a:ext cx="3371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62997dd5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41488" y="685800"/>
            <a:ext cx="33750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62997dd5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4925884" y="478658"/>
            <a:ext cx="2140246" cy="1184263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39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86553" y="2140555"/>
            <a:ext cx="3615040" cy="2055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662925" y="5109723"/>
            <a:ext cx="2500593" cy="658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6104314" y="6070848"/>
            <a:ext cx="395330" cy="5124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4" name="Google Shape;14;p2"/>
          <p:cNvSpPr/>
          <p:nvPr/>
        </p:nvSpPr>
        <p:spPr>
          <a:xfrm rot="-5400000">
            <a:off x="-477978" y="5033865"/>
            <a:ext cx="2140246" cy="1184263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39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585568" y="5605012"/>
            <a:ext cx="4997294" cy="6819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24" lvl="0" indent="-22856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104314" y="6070848"/>
            <a:ext cx="395330" cy="5124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 hasCustomPrompt="1"/>
          </p:nvPr>
        </p:nvSpPr>
        <p:spPr>
          <a:xfrm>
            <a:off x="1573554" y="1747536"/>
            <a:ext cx="3441043" cy="1693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7999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7999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7999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7999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7999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7999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7999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7999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7999"/>
            </a:lvl9pPr>
          </a:lstStyle>
          <a:p>
            <a:r>
              <a:t>xx%</a:t>
            </a:r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1573554" y="3441005"/>
            <a:ext cx="3441043" cy="1586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24" lvl="0" indent="-3111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247" lvl="1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370" lvl="2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495" lvl="3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616" lvl="4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2740" lvl="5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199864" lvl="6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6986" lvl="7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111" lvl="8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6104314" y="6070848"/>
            <a:ext cx="395330" cy="5124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6104314" y="6070848"/>
            <a:ext cx="395330" cy="5124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641639" y="2600354"/>
            <a:ext cx="3304870" cy="1495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6104314" y="6070848"/>
            <a:ext cx="395330" cy="5124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(changed)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34851" y="155499"/>
            <a:ext cx="5071430" cy="762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580097" y="1069691"/>
            <a:ext cx="5426342" cy="5001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24" lvl="0" indent="-3111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247" lvl="1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370" lvl="2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495" lvl="3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616" lvl="4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2740" lvl="5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199864" lvl="6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6986" lvl="7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111" lvl="8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6104314" y="6070848"/>
            <a:ext cx="395330" cy="5124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34851" y="512649"/>
            <a:ext cx="5071430" cy="1190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34851" y="2040754"/>
            <a:ext cx="5071430" cy="3789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24" lvl="0" indent="-3111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247" lvl="1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370" lvl="2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495" lvl="3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616" lvl="4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2740" lvl="5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199864" lvl="6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6986" lvl="7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111" lvl="8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6104314" y="6070848"/>
            <a:ext cx="395330" cy="5124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934851" y="512649"/>
            <a:ext cx="5071430" cy="1190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934852" y="2040754"/>
            <a:ext cx="2451958" cy="3789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24" lvl="0" indent="-3111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247" lvl="1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370" lvl="2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495" lvl="3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616" lvl="4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2740" lvl="5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199864" lvl="6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6986" lvl="7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111" lvl="8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3554336" y="2040754"/>
            <a:ext cx="2451958" cy="3789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24" lvl="0" indent="-3111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247" lvl="1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370" lvl="2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495" lvl="3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616" lvl="4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2740" lvl="5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199864" lvl="6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6986" lvl="7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111" lvl="8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6104314" y="6070848"/>
            <a:ext cx="395330" cy="5124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934851" y="512649"/>
            <a:ext cx="5071430" cy="1190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6104314" y="6070848"/>
            <a:ext cx="395330" cy="5124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934849" y="512618"/>
            <a:ext cx="2737055" cy="1943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934849" y="2568031"/>
            <a:ext cx="2737055" cy="31451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24" lvl="0" indent="-3111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247" lvl="1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370" lvl="2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495" lvl="3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616" lvl="4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2740" lvl="5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199864" lvl="6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6986" lvl="7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111" lvl="8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6104314" y="6070848"/>
            <a:ext cx="395330" cy="5124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641639" y="1056100"/>
            <a:ext cx="3304870" cy="45839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104314" y="6070848"/>
            <a:ext cx="395330" cy="5124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934848" y="2158919"/>
            <a:ext cx="2187613" cy="2280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ubTitle" idx="1"/>
          </p:nvPr>
        </p:nvSpPr>
        <p:spPr>
          <a:xfrm>
            <a:off x="934848" y="4606003"/>
            <a:ext cx="2187613" cy="658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3348976" y="2208754"/>
            <a:ext cx="2649082" cy="3055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24" lvl="0" indent="-3111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247" lvl="1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370" lvl="2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495" lvl="3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616" lvl="4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2740" lvl="5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199864" lvl="6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6986" lvl="7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111" lvl="8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104314" y="6070848"/>
            <a:ext cx="395330" cy="5124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4589" y="579404"/>
            <a:ext cx="6138974" cy="74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24589" y="1500353"/>
            <a:ext cx="6138974" cy="4447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104314" y="6070848"/>
            <a:ext cx="395330" cy="51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emf"/><Relationship Id="rId7" Type="http://schemas.openxmlformats.org/officeDocument/2006/relationships/image" Target="../media/image5.png"/><Relationship Id="rId12" Type="http://schemas.openxmlformats.org/officeDocument/2006/relationships/image" Target="../media/image10.emf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emf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emf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emf"/><Relationship Id="rId14" Type="http://schemas.openxmlformats.org/officeDocument/2006/relationships/image" Target="../media/image12.emf"/><Relationship Id="rId22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ectangle 292">
            <a:extLst>
              <a:ext uri="{FF2B5EF4-FFF2-40B4-BE49-F238E27FC236}">
                <a16:creationId xmlns:a16="http://schemas.microsoft.com/office/drawing/2014/main" id="{F6D02B3C-08B7-00E7-B41D-204CBC83832E}"/>
              </a:ext>
            </a:extLst>
          </p:cNvPr>
          <p:cNvSpPr/>
          <p:nvPr/>
        </p:nvSpPr>
        <p:spPr>
          <a:xfrm>
            <a:off x="3618957" y="2142531"/>
            <a:ext cx="2140100" cy="160318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1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225D9B-7FB9-300B-A344-461DE4C750AA}"/>
              </a:ext>
            </a:extLst>
          </p:cNvPr>
          <p:cNvSpPr/>
          <p:nvPr/>
        </p:nvSpPr>
        <p:spPr>
          <a:xfrm>
            <a:off x="102485" y="2142531"/>
            <a:ext cx="2140100" cy="160318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Google Shape;60;p14"/>
              <p:cNvSpPr txBox="1"/>
              <p:nvPr/>
            </p:nvSpPr>
            <p:spPr>
              <a:xfrm>
                <a:off x="1943116" y="656576"/>
                <a:ext cx="1388700" cy="3539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" sz="1100" dirty="0">
                    <a:latin typeface="+mn-lt"/>
                  </a:rPr>
                  <a:t>scores </a:t>
                </a:r>
                <a14:m>
                  <m:oMath xmlns:m="http://schemas.openxmlformats.org/officeDocument/2006/math">
                    <m:r>
                      <a:rPr lang="en" sz="1100" i="1" dirty="0">
                        <a:latin typeface="+mn-lt"/>
                      </a:rPr>
                      <m:t>𝑆</m:t>
                    </m:r>
                    <m:r>
                      <a:rPr lang="en" sz="1100" i="1" dirty="0">
                        <a:latin typeface="+mn-lt"/>
                      </a:rPr>
                      <m:t>=</m:t>
                    </m:r>
                  </m:oMath>
                </a14:m>
                <a:r>
                  <a:rPr lang="en" sz="1100" b="1" dirty="0">
                    <a:latin typeface="+mn-lt"/>
                  </a:rPr>
                  <a:t> </a:t>
                </a:r>
                <a:endParaRPr sz="1100" b="1" dirty="0">
                  <a:latin typeface="+mn-lt"/>
                </a:endParaRPr>
              </a:p>
            </p:txBody>
          </p:sp>
        </mc:Choice>
        <mc:Fallback>
          <p:sp>
            <p:nvSpPr>
              <p:cNvPr id="60" name="Google Shape;60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16" y="656576"/>
                <a:ext cx="1388700" cy="353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Google Shape;62;p14"/>
              <p:cNvSpPr txBox="1"/>
              <p:nvPr/>
            </p:nvSpPr>
            <p:spPr>
              <a:xfrm>
                <a:off x="1253862" y="2753941"/>
                <a:ext cx="982293" cy="361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" sz="11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1100" i="1">
                            <a:latin typeface="+mn-lt"/>
                          </a:rPr>
                        </m:ctrlPr>
                      </m:sSubPr>
                      <m:e>
                        <m:r>
                          <a:rPr lang="en-US" sz="1100" i="1">
                            <a:latin typeface="+mn-lt"/>
                          </a:rPr>
                          <m:t>𝑆</m:t>
                        </m:r>
                      </m:e>
                      <m:sub>
                        <m:r>
                          <a:rPr lang="en-US" sz="1100" i="1">
                            <a:latin typeface="+mn-lt"/>
                          </a:rPr>
                          <m:t> 1, 2</m:t>
                        </m:r>
                      </m:sub>
                    </m:sSub>
                    <m:r>
                      <a:rPr lang="en-US" sz="1100" b="1">
                        <a:latin typeface="+mn-lt"/>
                      </a:rPr>
                      <m:t>=</m:t>
                    </m:r>
                  </m:oMath>
                </a14:m>
                <a:endParaRPr sz="1100" b="1" dirty="0">
                  <a:latin typeface="+mn-lt"/>
                </a:endParaRPr>
              </a:p>
            </p:txBody>
          </p:sp>
        </mc:Choice>
        <mc:Fallback>
          <p:sp>
            <p:nvSpPr>
              <p:cNvPr id="62" name="Google Shape;62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62" y="2753941"/>
                <a:ext cx="982293" cy="3612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Google Shape;64;p14"/>
              <p:cNvSpPr txBox="1"/>
              <p:nvPr/>
            </p:nvSpPr>
            <p:spPr>
              <a:xfrm>
                <a:off x="21930" y="2759654"/>
                <a:ext cx="1388700" cy="361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" sz="11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1100" i="1">
                            <a:latin typeface="+mn-lt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+mn-lt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100" i="1">
                            <a:latin typeface="+mn-lt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100" i="1">
                            <a:latin typeface="+mn-lt"/>
                            <a:ea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sz="1100" b="1">
                        <a:latin typeface="+mn-lt"/>
                      </a:rPr>
                      <m:t>=</m:t>
                    </m:r>
                  </m:oMath>
                </a14:m>
                <a:r>
                  <a:rPr lang="en" sz="1100" b="1" dirty="0">
                    <a:latin typeface="+mn-lt"/>
                  </a:rPr>
                  <a:t> </a:t>
                </a:r>
                <a:endParaRPr sz="1100" b="1" dirty="0">
                  <a:latin typeface="+mn-lt"/>
                </a:endParaRPr>
              </a:p>
            </p:txBody>
          </p:sp>
        </mc:Choice>
        <mc:Fallback>
          <p:sp>
            <p:nvSpPr>
              <p:cNvPr id="64" name="Google Shape;64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0" y="2759654"/>
                <a:ext cx="1388700" cy="3612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128939E-EAE8-EF9F-B271-BD219905F0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032506"/>
                  </p:ext>
                </p:extLst>
              </p:nvPr>
            </p:nvGraphicFramePr>
            <p:xfrm>
              <a:off x="2755202" y="112007"/>
              <a:ext cx="360024" cy="1466972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360024">
                      <a:extLst>
                        <a:ext uri="{9D8B030D-6E8A-4147-A177-3AD203B41FA5}">
                          <a16:colId xmlns:a16="http://schemas.microsoft.com/office/drawing/2014/main" val="3380508079"/>
                        </a:ext>
                      </a:extLst>
                    </a:gridCol>
                  </a:tblGrid>
                  <a:tr h="366743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ar-A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200" dirty="0">
                            <a:solidFill>
                              <a:srgbClr val="FF0000"/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2983160388"/>
                      </a:ext>
                    </a:extLst>
                  </a:tr>
                  <a:tr h="366743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ar-A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200" dirty="0">
                            <a:solidFill>
                              <a:srgbClr val="FF0000"/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2797115937"/>
                      </a:ext>
                    </a:extLst>
                  </a:tr>
                  <a:tr h="366743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solidFill>
                                <a:srgbClr val="FF0000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…</a:t>
                          </a:r>
                          <a:endParaRPr sz="1200" dirty="0">
                            <a:solidFill>
                              <a:srgbClr val="FF0000"/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41406377"/>
                      </a:ext>
                    </a:extLst>
                  </a:tr>
                  <a:tr h="366743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200" dirty="0">
                            <a:solidFill>
                              <a:srgbClr val="FF0000"/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28683048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128939E-EAE8-EF9F-B271-BD219905F0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032506"/>
                  </p:ext>
                </p:extLst>
              </p:nvPr>
            </p:nvGraphicFramePr>
            <p:xfrm>
              <a:off x="2755202" y="112007"/>
              <a:ext cx="360024" cy="1466972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360024">
                      <a:extLst>
                        <a:ext uri="{9D8B030D-6E8A-4147-A177-3AD203B41FA5}">
                          <a16:colId xmlns:a16="http://schemas.microsoft.com/office/drawing/2014/main" val="3380508079"/>
                        </a:ext>
                      </a:extLst>
                    </a:gridCol>
                  </a:tblGrid>
                  <a:tr h="366743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91425" marR="91425" marT="91425" marB="91425">
                        <a:blipFill>
                          <a:blip r:embed="rId6"/>
                          <a:stretch>
                            <a:fillRect l="-1639" t="-1639" r="-327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160388"/>
                      </a:ext>
                    </a:extLst>
                  </a:tr>
                  <a:tr h="366743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91425" marR="91425" marT="91425" marB="91425">
                        <a:blipFill>
                          <a:blip r:embed="rId6"/>
                          <a:stretch>
                            <a:fillRect l="-1639" t="-103333" r="-3279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7115937"/>
                      </a:ext>
                    </a:extLst>
                  </a:tr>
                  <a:tr h="366743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solidFill>
                                <a:srgbClr val="FF0000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…</a:t>
                          </a:r>
                          <a:endParaRPr sz="1200" dirty="0">
                            <a:solidFill>
                              <a:srgbClr val="FF0000"/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41406377"/>
                      </a:ext>
                    </a:extLst>
                  </a:tr>
                  <a:tr h="366743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91425" marR="91425" marT="91425" marB="91425">
                        <a:blipFill>
                          <a:blip r:embed="rId6"/>
                          <a:stretch>
                            <a:fillRect l="-1639" t="-305000" r="-3279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3048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D51797B-F35E-5984-F814-53B71CC2F9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6665032"/>
                  </p:ext>
                </p:extLst>
              </p:nvPr>
            </p:nvGraphicFramePr>
            <p:xfrm>
              <a:off x="575589" y="2213596"/>
              <a:ext cx="360024" cy="1466972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360024">
                      <a:extLst>
                        <a:ext uri="{9D8B030D-6E8A-4147-A177-3AD203B41FA5}">
                          <a16:colId xmlns:a16="http://schemas.microsoft.com/office/drawing/2014/main" val="2698807633"/>
                        </a:ext>
                      </a:extLst>
                    </a:gridCol>
                  </a:tblGrid>
                  <a:tr h="366743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2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2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ar-AE" sz="12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200" dirty="0">
                            <a:solidFill>
                              <a:srgbClr val="0000FF"/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728383511"/>
                      </a:ext>
                    </a:extLst>
                  </a:tr>
                  <a:tr h="366743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2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2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ar-AE" sz="12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200" dirty="0">
                            <a:solidFill>
                              <a:srgbClr val="0000FF"/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598739573"/>
                      </a:ext>
                    </a:extLst>
                  </a:tr>
                  <a:tr h="366743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0000FF"/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3033364719"/>
                      </a:ext>
                    </a:extLst>
                  </a:tr>
                  <a:tr h="366743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2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2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ar-AE" sz="12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200" dirty="0">
                            <a:solidFill>
                              <a:srgbClr val="0000FF"/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28535844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D51797B-F35E-5984-F814-53B71CC2F9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6665032"/>
                  </p:ext>
                </p:extLst>
              </p:nvPr>
            </p:nvGraphicFramePr>
            <p:xfrm>
              <a:off x="575589" y="2213596"/>
              <a:ext cx="360024" cy="1466972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360024">
                      <a:extLst>
                        <a:ext uri="{9D8B030D-6E8A-4147-A177-3AD203B41FA5}">
                          <a16:colId xmlns:a16="http://schemas.microsoft.com/office/drawing/2014/main" val="2698807633"/>
                        </a:ext>
                      </a:extLst>
                    </a:gridCol>
                  </a:tblGrid>
                  <a:tr h="366743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91425" marR="91425" marT="91425" marB="91425">
                        <a:blipFill>
                          <a:blip r:embed="rId7"/>
                          <a:stretch>
                            <a:fillRect l="-1667" t="-1667" r="-3333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8383511"/>
                      </a:ext>
                    </a:extLst>
                  </a:tr>
                  <a:tr h="366743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91425" marR="91425" marT="91425" marB="91425">
                        <a:blipFill>
                          <a:blip r:embed="rId7"/>
                          <a:stretch>
                            <a:fillRect l="-1667" t="-100000" r="-333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739573"/>
                      </a:ext>
                    </a:extLst>
                  </a:tr>
                  <a:tr h="366743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91425" marR="91425" marT="91425" marB="91425">
                        <a:blipFill>
                          <a:blip r:embed="rId7"/>
                          <a:stretch>
                            <a:fillRect l="-1667" t="-203333" r="-3333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3364719"/>
                      </a:ext>
                    </a:extLst>
                  </a:tr>
                  <a:tr h="366743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91425" marR="91425" marT="91425" marB="91425">
                        <a:blipFill>
                          <a:blip r:embed="rId7"/>
                          <a:stretch>
                            <a:fillRect l="-1667" t="-303333" r="-3333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5844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924A604-8779-C70A-FF71-94692F3DF5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6046611"/>
                  </p:ext>
                </p:extLst>
              </p:nvPr>
            </p:nvGraphicFramePr>
            <p:xfrm>
              <a:off x="1810671" y="2207881"/>
              <a:ext cx="360024" cy="1466972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360024">
                      <a:extLst>
                        <a:ext uri="{9D8B030D-6E8A-4147-A177-3AD203B41FA5}">
                          <a16:colId xmlns:a16="http://schemas.microsoft.com/office/drawing/2014/main" val="2698807633"/>
                        </a:ext>
                      </a:extLst>
                    </a:gridCol>
                  </a:tblGrid>
                  <a:tr h="366743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200" i="1" smtClean="0">
                                        <a:solidFill>
                                          <a:srgbClr val="0064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200" b="0" i="1" smtClean="0">
                                        <a:solidFill>
                                          <a:srgbClr val="0064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64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200" dirty="0">
                            <a:solidFill>
                              <a:srgbClr val="006400"/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728383511"/>
                      </a:ext>
                    </a:extLst>
                  </a:tr>
                  <a:tr h="366743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200" i="1" smtClean="0">
                                        <a:solidFill>
                                          <a:srgbClr val="0064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200" b="0" i="1" smtClean="0">
                                        <a:solidFill>
                                          <a:srgbClr val="0064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64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200" dirty="0">
                            <a:solidFill>
                              <a:srgbClr val="006400"/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598739573"/>
                      </a:ext>
                    </a:extLst>
                  </a:tr>
                  <a:tr h="366743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64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006400"/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3033364719"/>
                      </a:ext>
                    </a:extLst>
                  </a:tr>
                  <a:tr h="366743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200" i="1" smtClean="0">
                                        <a:solidFill>
                                          <a:srgbClr val="0064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200" b="0" i="1" smtClean="0">
                                        <a:solidFill>
                                          <a:srgbClr val="0064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64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200" dirty="0">
                            <a:solidFill>
                              <a:srgbClr val="006400"/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28535844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924A604-8779-C70A-FF71-94692F3DF5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6046611"/>
                  </p:ext>
                </p:extLst>
              </p:nvPr>
            </p:nvGraphicFramePr>
            <p:xfrm>
              <a:off x="1810671" y="2207881"/>
              <a:ext cx="360024" cy="1466972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360024">
                      <a:extLst>
                        <a:ext uri="{9D8B030D-6E8A-4147-A177-3AD203B41FA5}">
                          <a16:colId xmlns:a16="http://schemas.microsoft.com/office/drawing/2014/main" val="2698807633"/>
                        </a:ext>
                      </a:extLst>
                    </a:gridCol>
                  </a:tblGrid>
                  <a:tr h="366743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91425" marR="91425" marT="91425" marB="91425">
                        <a:blipFill>
                          <a:blip r:embed="rId8"/>
                          <a:stretch>
                            <a:fillRect l="-3333" t="-1667" r="-3333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8383511"/>
                      </a:ext>
                    </a:extLst>
                  </a:tr>
                  <a:tr h="366743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91425" marR="91425" marT="91425" marB="91425">
                        <a:blipFill>
                          <a:blip r:embed="rId8"/>
                          <a:stretch>
                            <a:fillRect l="-3333" t="-100000" r="-333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739573"/>
                      </a:ext>
                    </a:extLst>
                  </a:tr>
                  <a:tr h="366743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91425" marR="91425" marT="91425" marB="91425">
                        <a:blipFill>
                          <a:blip r:embed="rId8"/>
                          <a:stretch>
                            <a:fillRect l="-3333" t="-203333" r="-3333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3364719"/>
                      </a:ext>
                    </a:extLst>
                  </a:tr>
                  <a:tr h="366743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91425" marR="91425" marT="91425" marB="91425">
                        <a:blipFill>
                          <a:blip r:embed="rId8"/>
                          <a:stretch>
                            <a:fillRect l="-3333" t="-303333" r="-3333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5844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8" name="Picture 97">
            <a:extLst>
              <a:ext uri="{FF2B5EF4-FFF2-40B4-BE49-F238E27FC236}">
                <a16:creationId xmlns:a16="http://schemas.microsoft.com/office/drawing/2014/main" id="{F6236CB0-D3DC-4839-7FFB-DBFCE7EBFBC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432007" y="4213039"/>
            <a:ext cx="1118616" cy="1118616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AB3E1A0F-7AF2-FA9C-AD72-38822B14DB4D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193633" y="4213039"/>
            <a:ext cx="1118616" cy="1118616"/>
          </a:xfrm>
          <a:prstGeom prst="rect">
            <a:avLst/>
          </a:prstGeom>
        </p:spPr>
      </p:pic>
      <p:sp>
        <p:nvSpPr>
          <p:cNvPr id="107" name="Google Shape;73;p14">
            <a:extLst>
              <a:ext uri="{FF2B5EF4-FFF2-40B4-BE49-F238E27FC236}">
                <a16:creationId xmlns:a16="http://schemas.microsoft.com/office/drawing/2014/main" id="{081C27B4-63EB-2EF9-C2AA-C4483ED166B2}"/>
              </a:ext>
            </a:extLst>
          </p:cNvPr>
          <p:cNvSpPr txBox="1"/>
          <p:nvPr/>
        </p:nvSpPr>
        <p:spPr>
          <a:xfrm>
            <a:off x="502719" y="3831790"/>
            <a:ext cx="641726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100" i="1" dirty="0">
                <a:latin typeface="+mn-lt"/>
              </a:rPr>
              <a:t>f</a:t>
            </a:r>
            <a:r>
              <a:rPr lang="en" sz="1100" i="1" dirty="0">
                <a:latin typeface="+mn-lt"/>
              </a:rPr>
              <a:t>it</a:t>
            </a:r>
            <a:endParaRPr sz="1100" i="1" dirty="0">
              <a:latin typeface="+mn-lt"/>
            </a:endParaRPr>
          </a:p>
        </p:txBody>
      </p:sp>
      <p:sp>
        <p:nvSpPr>
          <p:cNvPr id="108" name="Google Shape;77;p14">
            <a:extLst>
              <a:ext uri="{FF2B5EF4-FFF2-40B4-BE49-F238E27FC236}">
                <a16:creationId xmlns:a16="http://schemas.microsoft.com/office/drawing/2014/main" id="{E35D2C49-139F-3332-C5E7-6CFD9160DF9F}"/>
              </a:ext>
            </a:extLst>
          </p:cNvPr>
          <p:cNvSpPr txBox="1"/>
          <p:nvPr/>
        </p:nvSpPr>
        <p:spPr>
          <a:xfrm>
            <a:off x="1493156" y="3824600"/>
            <a:ext cx="10578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100" i="1" dirty="0">
                <a:latin typeface="+mn-lt"/>
              </a:rPr>
              <a:t>define</a:t>
            </a:r>
            <a:endParaRPr sz="1100" i="1" dirty="0">
              <a:latin typeface="+mn-lt"/>
            </a:endParaRPr>
          </a:p>
        </p:txBody>
      </p:sp>
      <p:cxnSp>
        <p:nvCxnSpPr>
          <p:cNvPr id="109" name="Google Shape;74;p14">
            <a:extLst>
              <a:ext uri="{FF2B5EF4-FFF2-40B4-BE49-F238E27FC236}">
                <a16:creationId xmlns:a16="http://schemas.microsoft.com/office/drawing/2014/main" id="{450EEDC4-8692-D62A-F26C-4BA7F73F462E}"/>
              </a:ext>
            </a:extLst>
          </p:cNvPr>
          <p:cNvCxnSpPr>
            <a:cxnSpLocks/>
            <a:stCxn id="6" idx="2"/>
            <a:endCxn id="104" idx="0"/>
          </p:cNvCxnSpPr>
          <p:nvPr/>
        </p:nvCxnSpPr>
        <p:spPr>
          <a:xfrm flipH="1">
            <a:off x="752941" y="3680574"/>
            <a:ext cx="2660" cy="53247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13" name="Google Shape;74;p14">
            <a:extLst>
              <a:ext uri="{FF2B5EF4-FFF2-40B4-BE49-F238E27FC236}">
                <a16:creationId xmlns:a16="http://schemas.microsoft.com/office/drawing/2014/main" id="{D052AC48-A08F-EE09-BEF1-8FD165ACCBE6}"/>
              </a:ext>
            </a:extLst>
          </p:cNvPr>
          <p:cNvCxnSpPr>
            <a:cxnSpLocks/>
            <a:stCxn id="7" idx="2"/>
            <a:endCxn id="98" idx="0"/>
          </p:cNvCxnSpPr>
          <p:nvPr/>
        </p:nvCxnSpPr>
        <p:spPr>
          <a:xfrm>
            <a:off x="1990683" y="3674853"/>
            <a:ext cx="632" cy="538186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Google Shape;62;p14">
                <a:extLst>
                  <a:ext uri="{FF2B5EF4-FFF2-40B4-BE49-F238E27FC236}">
                    <a16:creationId xmlns:a16="http://schemas.microsoft.com/office/drawing/2014/main" id="{C7D7D6C3-E76B-2CF4-1199-C491C4406CBC}"/>
                  </a:ext>
                </a:extLst>
              </p:cNvPr>
              <p:cNvSpPr txBox="1"/>
              <p:nvPr/>
            </p:nvSpPr>
            <p:spPr>
              <a:xfrm>
                <a:off x="272485" y="5221504"/>
                <a:ext cx="982293" cy="4770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sz="1900" dirty="0">
                  <a:latin typeface="+mj-lt"/>
                </a:endParaRPr>
              </a:p>
            </p:txBody>
          </p:sp>
        </mc:Choice>
        <mc:Fallback>
          <p:sp>
            <p:nvSpPr>
              <p:cNvPr id="117" name="Google Shape;62;p14">
                <a:extLst>
                  <a:ext uri="{FF2B5EF4-FFF2-40B4-BE49-F238E27FC236}">
                    <a16:creationId xmlns:a16="http://schemas.microsoft.com/office/drawing/2014/main" id="{C7D7D6C3-E76B-2CF4-1199-C491C4406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85" y="5221504"/>
                <a:ext cx="982293" cy="47702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Google Shape;77;p14">
            <a:extLst>
              <a:ext uri="{FF2B5EF4-FFF2-40B4-BE49-F238E27FC236}">
                <a16:creationId xmlns:a16="http://schemas.microsoft.com/office/drawing/2014/main" id="{0F391270-64A1-B227-F60F-B5B2BBBB642F}"/>
              </a:ext>
            </a:extLst>
          </p:cNvPr>
          <p:cNvSpPr txBox="1"/>
          <p:nvPr/>
        </p:nvSpPr>
        <p:spPr>
          <a:xfrm>
            <a:off x="1782457" y="1596662"/>
            <a:ext cx="10578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100" i="1" dirty="0">
                <a:latin typeface="+mn-lt"/>
              </a:rPr>
              <a:t>S</a:t>
            </a:r>
            <a:r>
              <a:rPr lang="en" sz="1100" i="1" dirty="0">
                <a:latin typeface="+mn-lt"/>
              </a:rPr>
              <a:t>plit 1</a:t>
            </a:r>
            <a:endParaRPr sz="1100" i="1" dirty="0">
              <a:latin typeface="+mn-lt"/>
            </a:endParaRP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D3F7A4A5-4E28-732D-0664-3AFAE6767700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193633" y="5542349"/>
            <a:ext cx="1118616" cy="1118616"/>
          </a:xfrm>
          <a:prstGeom prst="rect">
            <a:avLst/>
          </a:prstGeom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A3C3A5B-719A-5A12-BFFB-A00BD6F4F6DF}"/>
              </a:ext>
            </a:extLst>
          </p:cNvPr>
          <p:cNvCxnSpPr>
            <a:cxnSpLocks/>
            <a:stCxn id="5" idx="2"/>
            <a:endCxn id="153" idx="0"/>
          </p:cNvCxnSpPr>
          <p:nvPr/>
        </p:nvCxnSpPr>
        <p:spPr>
          <a:xfrm>
            <a:off x="2935220" y="1578985"/>
            <a:ext cx="633" cy="1002791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7;p14">
            <a:extLst>
              <a:ext uri="{FF2B5EF4-FFF2-40B4-BE49-F238E27FC236}">
                <a16:creationId xmlns:a16="http://schemas.microsoft.com/office/drawing/2014/main" id="{AD0569D1-76A8-0894-3C98-20D953BADBAE}"/>
              </a:ext>
            </a:extLst>
          </p:cNvPr>
          <p:cNvSpPr txBox="1"/>
          <p:nvPr/>
        </p:nvSpPr>
        <p:spPr>
          <a:xfrm>
            <a:off x="2445084" y="2108017"/>
            <a:ext cx="10578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100" i="1" dirty="0">
                <a:latin typeface="+mn-lt"/>
              </a:rPr>
              <a:t>S</a:t>
            </a:r>
            <a:r>
              <a:rPr lang="en" sz="1100" i="1" dirty="0">
                <a:latin typeface="+mn-lt"/>
              </a:rPr>
              <a:t>plit i</a:t>
            </a:r>
            <a:endParaRPr sz="1100" i="1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Google Shape;62;p14">
                <a:extLst>
                  <a:ext uri="{FF2B5EF4-FFF2-40B4-BE49-F238E27FC236}">
                    <a16:creationId xmlns:a16="http://schemas.microsoft.com/office/drawing/2014/main" id="{820DC7B3-2B3C-6835-2A30-5EC180D5372D}"/>
                  </a:ext>
                </a:extLst>
              </p:cNvPr>
              <p:cNvSpPr txBox="1"/>
              <p:nvPr/>
            </p:nvSpPr>
            <p:spPr>
              <a:xfrm>
                <a:off x="2444706" y="2581770"/>
                <a:ext cx="982293" cy="5231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53" name="Google Shape;62;p14">
                <a:extLst>
                  <a:ext uri="{FF2B5EF4-FFF2-40B4-BE49-F238E27FC236}">
                    <a16:creationId xmlns:a16="http://schemas.microsoft.com/office/drawing/2014/main" id="{820DC7B3-2B3C-6835-2A30-5EC180D53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706" y="2581770"/>
                <a:ext cx="982293" cy="52319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Google Shape;77;p14">
            <a:extLst>
              <a:ext uri="{FF2B5EF4-FFF2-40B4-BE49-F238E27FC236}">
                <a16:creationId xmlns:a16="http://schemas.microsoft.com/office/drawing/2014/main" id="{B1F2AF20-9C91-64D2-A0D1-7BEC4F0A5577}"/>
              </a:ext>
            </a:extLst>
          </p:cNvPr>
          <p:cNvSpPr txBox="1"/>
          <p:nvPr/>
        </p:nvSpPr>
        <p:spPr>
          <a:xfrm>
            <a:off x="3357011" y="1594214"/>
            <a:ext cx="10578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100" i="1" dirty="0">
                <a:latin typeface="+mn-lt"/>
              </a:rPr>
              <a:t>S</a:t>
            </a:r>
            <a:r>
              <a:rPr lang="en" sz="1100" i="1" dirty="0">
                <a:latin typeface="+mn-lt"/>
              </a:rPr>
              <a:t>plit n</a:t>
            </a:r>
            <a:endParaRPr sz="1100" i="1" dirty="0">
              <a:latin typeface="+mn-lt"/>
            </a:endParaRPr>
          </a:p>
        </p:txBody>
      </p:sp>
      <p:cxnSp>
        <p:nvCxnSpPr>
          <p:cNvPr id="189" name="Google Shape;70;p14">
            <a:extLst>
              <a:ext uri="{FF2B5EF4-FFF2-40B4-BE49-F238E27FC236}">
                <a16:creationId xmlns:a16="http://schemas.microsoft.com/office/drawing/2014/main" id="{4BC2E7C0-E4E8-4C26-C546-00172C2D7C0C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rot="5400000">
            <a:off x="1772102" y="979419"/>
            <a:ext cx="563546" cy="1762679"/>
          </a:xfrm>
          <a:prstGeom prst="curvedConnector3">
            <a:avLst>
              <a:gd name="adj1" fmla="val 50000"/>
            </a:avLst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pic>
        <p:nvPicPr>
          <p:cNvPr id="223" name="Picture 222">
            <a:extLst>
              <a:ext uri="{FF2B5EF4-FFF2-40B4-BE49-F238E27FC236}">
                <a16:creationId xmlns:a16="http://schemas.microsoft.com/office/drawing/2014/main" id="{E65F40B0-3477-3A6A-D688-B6F09A8F01B8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3885248" y="283393"/>
            <a:ext cx="1118616" cy="11186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Google Shape;62;p14">
                <a:extLst>
                  <a:ext uri="{FF2B5EF4-FFF2-40B4-BE49-F238E27FC236}">
                    <a16:creationId xmlns:a16="http://schemas.microsoft.com/office/drawing/2014/main" id="{A1F2167B-B709-7E2E-3180-E7741C09A4C1}"/>
                  </a:ext>
                </a:extLst>
              </p:cNvPr>
              <p:cNvSpPr txBox="1"/>
              <p:nvPr/>
            </p:nvSpPr>
            <p:spPr>
              <a:xfrm>
                <a:off x="4670125" y="638848"/>
                <a:ext cx="982293" cy="4924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latin typeface="+mn-lt"/>
                        </a:rPr>
                        <m:t>…</m:t>
                      </m:r>
                    </m:oMath>
                  </m:oMathPara>
                </a14:m>
                <a:endParaRPr sz="1900" dirty="0">
                  <a:latin typeface="+mn-lt"/>
                </a:endParaRPr>
              </a:p>
            </p:txBody>
          </p:sp>
        </mc:Choice>
        <mc:Fallback>
          <p:sp>
            <p:nvSpPr>
              <p:cNvPr id="224" name="Google Shape;62;p14">
                <a:extLst>
                  <a:ext uri="{FF2B5EF4-FFF2-40B4-BE49-F238E27FC236}">
                    <a16:creationId xmlns:a16="http://schemas.microsoft.com/office/drawing/2014/main" id="{A1F2167B-B709-7E2E-3180-E7741C09A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125" y="638848"/>
                <a:ext cx="982293" cy="49241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" name="Picture 224">
            <a:extLst>
              <a:ext uri="{FF2B5EF4-FFF2-40B4-BE49-F238E27FC236}">
                <a16:creationId xmlns:a16="http://schemas.microsoft.com/office/drawing/2014/main" id="{1C82F76C-3B27-D311-D683-47957F2FD597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5435714" y="283393"/>
            <a:ext cx="1118616" cy="1118616"/>
          </a:xfrm>
          <a:prstGeom prst="rect">
            <a:avLst/>
          </a:prstGeom>
        </p:spPr>
      </p:pic>
      <p:sp>
        <p:nvSpPr>
          <p:cNvPr id="232" name="Google Shape;73;p14">
            <a:extLst>
              <a:ext uri="{FF2B5EF4-FFF2-40B4-BE49-F238E27FC236}">
                <a16:creationId xmlns:a16="http://schemas.microsoft.com/office/drawing/2014/main" id="{C2907794-CDFC-373D-B01D-2EDD4792D19F}"/>
              </a:ext>
            </a:extLst>
          </p:cNvPr>
          <p:cNvSpPr txBox="1"/>
          <p:nvPr/>
        </p:nvSpPr>
        <p:spPr>
          <a:xfrm>
            <a:off x="3318273" y="557619"/>
            <a:ext cx="641726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100" i="1" dirty="0">
                <a:latin typeface="+mn-lt"/>
              </a:rPr>
              <a:t>f</a:t>
            </a:r>
            <a:r>
              <a:rPr lang="en" sz="1100" i="1" dirty="0">
                <a:latin typeface="+mn-lt"/>
              </a:rPr>
              <a:t>it</a:t>
            </a:r>
            <a:endParaRPr sz="1100" i="1" dirty="0">
              <a:latin typeface="+mn-lt"/>
            </a:endParaRPr>
          </a:p>
        </p:txBody>
      </p:sp>
      <p:cxnSp>
        <p:nvCxnSpPr>
          <p:cNvPr id="233" name="Google Shape;74;p14">
            <a:extLst>
              <a:ext uri="{FF2B5EF4-FFF2-40B4-BE49-F238E27FC236}">
                <a16:creationId xmlns:a16="http://schemas.microsoft.com/office/drawing/2014/main" id="{A1064A9E-9BEE-96B1-C8C9-216E2419420F}"/>
              </a:ext>
            </a:extLst>
          </p:cNvPr>
          <p:cNvCxnSpPr>
            <a:cxnSpLocks/>
            <a:stCxn id="5" idx="3"/>
            <a:endCxn id="223" idx="1"/>
          </p:cNvCxnSpPr>
          <p:nvPr/>
        </p:nvCxnSpPr>
        <p:spPr>
          <a:xfrm flipV="1">
            <a:off x="3115226" y="842701"/>
            <a:ext cx="770022" cy="279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Google Shape;62;p14">
                <a:extLst>
                  <a:ext uri="{FF2B5EF4-FFF2-40B4-BE49-F238E27FC236}">
                    <a16:creationId xmlns:a16="http://schemas.microsoft.com/office/drawing/2014/main" id="{0A045B0B-18BF-19C0-F362-1EE6CFCF3545}"/>
                  </a:ext>
                </a:extLst>
              </p:cNvPr>
              <p:cNvSpPr txBox="1"/>
              <p:nvPr/>
            </p:nvSpPr>
            <p:spPr>
              <a:xfrm>
                <a:off x="4755641" y="2745160"/>
                <a:ext cx="982293" cy="361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" sz="11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1100" i="1">
                            <a:latin typeface="+mn-lt"/>
                          </a:rPr>
                        </m:ctrlPr>
                      </m:sSubPr>
                      <m:e>
                        <m:r>
                          <a:rPr lang="en-US" sz="1100" i="1">
                            <a:latin typeface="+mn-lt"/>
                          </a:rPr>
                          <m:t>𝑆</m:t>
                        </m:r>
                      </m:e>
                      <m:sub>
                        <m:r>
                          <a:rPr lang="en-US" sz="1100" i="1">
                            <a:latin typeface="+mn-lt"/>
                          </a:rPr>
                          <m:t> </m:t>
                        </m:r>
                        <m:r>
                          <a:rPr lang="en-US" sz="1100" i="1">
                            <a:latin typeface="+mn-lt"/>
                          </a:rPr>
                          <m:t>𝑛</m:t>
                        </m:r>
                        <m:r>
                          <a:rPr lang="en-US" sz="1100" i="1">
                            <a:latin typeface="+mn-lt"/>
                          </a:rPr>
                          <m:t>, </m:t>
                        </m:r>
                        <m:r>
                          <a:rPr lang="en-US" sz="1100" i="1">
                            <a:latin typeface="+mn-lt"/>
                          </a:rPr>
                          <m:t>2</m:t>
                        </m:r>
                      </m:sub>
                    </m:sSub>
                    <m:r>
                      <a:rPr lang="en-US" sz="1100" b="1">
                        <a:latin typeface="+mn-lt"/>
                      </a:rPr>
                      <m:t>=</m:t>
                    </m:r>
                  </m:oMath>
                </a14:m>
                <a:endParaRPr sz="1100" b="1" dirty="0">
                  <a:latin typeface="+mn-lt"/>
                </a:endParaRPr>
              </a:p>
            </p:txBody>
          </p:sp>
        </mc:Choice>
        <mc:Fallback>
          <p:sp>
            <p:nvSpPr>
              <p:cNvPr id="255" name="Google Shape;62;p14">
                <a:extLst>
                  <a:ext uri="{FF2B5EF4-FFF2-40B4-BE49-F238E27FC236}">
                    <a16:creationId xmlns:a16="http://schemas.microsoft.com/office/drawing/2014/main" id="{0A045B0B-18BF-19C0-F362-1EE6CFCF3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641" y="2745160"/>
                <a:ext cx="982293" cy="3612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Google Shape;64;p14">
                <a:extLst>
                  <a:ext uri="{FF2B5EF4-FFF2-40B4-BE49-F238E27FC236}">
                    <a16:creationId xmlns:a16="http://schemas.microsoft.com/office/drawing/2014/main" id="{8DA2E997-6D5B-BD43-F06F-ABC310BAB0EA}"/>
                  </a:ext>
                </a:extLst>
              </p:cNvPr>
              <p:cNvSpPr txBox="1"/>
              <p:nvPr/>
            </p:nvSpPr>
            <p:spPr>
              <a:xfrm>
                <a:off x="3531651" y="2748442"/>
                <a:ext cx="1388700" cy="361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" sz="11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1100" i="1">
                            <a:latin typeface="+mn-lt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+mn-lt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100" i="1">
                            <a:latin typeface="+mn-lt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100" i="1">
                            <a:latin typeface="+mn-lt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100" i="1">
                            <a:latin typeface="+mn-lt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+mn-lt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00" b="1">
                        <a:latin typeface="+mn-lt"/>
                      </a:rPr>
                      <m:t>=</m:t>
                    </m:r>
                  </m:oMath>
                </a14:m>
                <a:r>
                  <a:rPr lang="en" sz="1100" b="1" dirty="0">
                    <a:latin typeface="+mn-lt"/>
                  </a:rPr>
                  <a:t> </a:t>
                </a:r>
                <a:endParaRPr sz="1100" b="1" dirty="0">
                  <a:latin typeface="+mn-lt"/>
                </a:endParaRPr>
              </a:p>
            </p:txBody>
          </p:sp>
        </mc:Choice>
        <mc:Fallback>
          <p:sp>
            <p:nvSpPr>
              <p:cNvPr id="256" name="Google Shape;64;p14">
                <a:extLst>
                  <a:ext uri="{FF2B5EF4-FFF2-40B4-BE49-F238E27FC236}">
                    <a16:creationId xmlns:a16="http://schemas.microsoft.com/office/drawing/2014/main" id="{8DA2E997-6D5B-BD43-F06F-ABC310BAB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651" y="2748442"/>
                <a:ext cx="1388700" cy="3612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7" name="Table 256">
                <a:extLst>
                  <a:ext uri="{FF2B5EF4-FFF2-40B4-BE49-F238E27FC236}">
                    <a16:creationId xmlns:a16="http://schemas.microsoft.com/office/drawing/2014/main" id="{7A5B4C9A-A140-C5C0-37BF-D8631A72CF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1976332"/>
                  </p:ext>
                </p:extLst>
              </p:nvPr>
            </p:nvGraphicFramePr>
            <p:xfrm>
              <a:off x="4083975" y="2203873"/>
              <a:ext cx="360024" cy="1466972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360024">
                      <a:extLst>
                        <a:ext uri="{9D8B030D-6E8A-4147-A177-3AD203B41FA5}">
                          <a16:colId xmlns:a16="http://schemas.microsoft.com/office/drawing/2014/main" val="2698807633"/>
                        </a:ext>
                      </a:extLst>
                    </a:gridCol>
                  </a:tblGrid>
                  <a:tr h="366743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2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2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200" dirty="0">
                            <a:solidFill>
                              <a:srgbClr val="0000FF"/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728383511"/>
                      </a:ext>
                    </a:extLst>
                  </a:tr>
                  <a:tr h="366743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2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2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200" dirty="0">
                            <a:solidFill>
                              <a:srgbClr val="0000FF"/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598739573"/>
                      </a:ext>
                    </a:extLst>
                  </a:tr>
                  <a:tr h="366743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0000FF"/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3033364719"/>
                      </a:ext>
                    </a:extLst>
                  </a:tr>
                  <a:tr h="366743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2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2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200" dirty="0">
                            <a:solidFill>
                              <a:srgbClr val="0000FF"/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28535844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7" name="Table 256">
                <a:extLst>
                  <a:ext uri="{FF2B5EF4-FFF2-40B4-BE49-F238E27FC236}">
                    <a16:creationId xmlns:a16="http://schemas.microsoft.com/office/drawing/2014/main" id="{7A5B4C9A-A140-C5C0-37BF-D8631A72CF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1976332"/>
                  </p:ext>
                </p:extLst>
              </p:nvPr>
            </p:nvGraphicFramePr>
            <p:xfrm>
              <a:off x="4083975" y="2203873"/>
              <a:ext cx="360024" cy="1466972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360024">
                      <a:extLst>
                        <a:ext uri="{9D8B030D-6E8A-4147-A177-3AD203B41FA5}">
                          <a16:colId xmlns:a16="http://schemas.microsoft.com/office/drawing/2014/main" val="2698807633"/>
                        </a:ext>
                      </a:extLst>
                    </a:gridCol>
                  </a:tblGrid>
                  <a:tr h="366743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91425" marR="91425" marT="91425" marB="91425">
                        <a:blipFill>
                          <a:blip r:embed="rId19"/>
                          <a:stretch>
                            <a:fillRect l="-1639" t="-1639" r="-327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8383511"/>
                      </a:ext>
                    </a:extLst>
                  </a:tr>
                  <a:tr h="366743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91425" marR="91425" marT="91425" marB="91425">
                        <a:blipFill>
                          <a:blip r:embed="rId19"/>
                          <a:stretch>
                            <a:fillRect l="-1639" t="-103333" r="-3279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739573"/>
                      </a:ext>
                    </a:extLst>
                  </a:tr>
                  <a:tr h="366743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91425" marR="91425" marT="91425" marB="91425">
                        <a:blipFill>
                          <a:blip r:embed="rId19"/>
                          <a:stretch>
                            <a:fillRect l="-1639" t="-200000" r="-3279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3364719"/>
                      </a:ext>
                    </a:extLst>
                  </a:tr>
                  <a:tr h="366743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91425" marR="91425" marT="91425" marB="91425">
                        <a:blipFill>
                          <a:blip r:embed="rId19"/>
                          <a:stretch>
                            <a:fillRect l="-1639" t="-305000" r="-3279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5844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8" name="Table 257">
                <a:extLst>
                  <a:ext uri="{FF2B5EF4-FFF2-40B4-BE49-F238E27FC236}">
                    <a16:creationId xmlns:a16="http://schemas.microsoft.com/office/drawing/2014/main" id="{B51839F4-8700-7AD0-C974-E01C6C3AB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5300389"/>
                  </p:ext>
                </p:extLst>
              </p:nvPr>
            </p:nvGraphicFramePr>
            <p:xfrm>
              <a:off x="5319057" y="2198161"/>
              <a:ext cx="360024" cy="1466972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360024">
                      <a:extLst>
                        <a:ext uri="{9D8B030D-6E8A-4147-A177-3AD203B41FA5}">
                          <a16:colId xmlns:a16="http://schemas.microsoft.com/office/drawing/2014/main" val="2698807633"/>
                        </a:ext>
                      </a:extLst>
                    </a:gridCol>
                  </a:tblGrid>
                  <a:tr h="366743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200" i="1" smtClean="0">
                                        <a:solidFill>
                                          <a:srgbClr val="0064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200" b="0" i="1" smtClean="0">
                                        <a:solidFill>
                                          <a:srgbClr val="0064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64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200" dirty="0">
                            <a:solidFill>
                              <a:srgbClr val="006400"/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728383511"/>
                      </a:ext>
                    </a:extLst>
                  </a:tr>
                  <a:tr h="366743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200" i="1" smtClean="0">
                                        <a:solidFill>
                                          <a:srgbClr val="0064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200" b="0" i="1" smtClean="0">
                                        <a:solidFill>
                                          <a:srgbClr val="0064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64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200" dirty="0">
                            <a:solidFill>
                              <a:srgbClr val="006400"/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598739573"/>
                      </a:ext>
                    </a:extLst>
                  </a:tr>
                  <a:tr h="366743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064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006400"/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3033364719"/>
                      </a:ext>
                    </a:extLst>
                  </a:tr>
                  <a:tr h="366743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200" i="1" smtClean="0">
                                        <a:solidFill>
                                          <a:srgbClr val="0064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200" b="0" i="1" smtClean="0">
                                        <a:solidFill>
                                          <a:srgbClr val="0064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64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200" dirty="0">
                            <a:solidFill>
                              <a:srgbClr val="006400"/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28535844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8" name="Table 257">
                <a:extLst>
                  <a:ext uri="{FF2B5EF4-FFF2-40B4-BE49-F238E27FC236}">
                    <a16:creationId xmlns:a16="http://schemas.microsoft.com/office/drawing/2014/main" id="{B51839F4-8700-7AD0-C974-E01C6C3ABE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5300389"/>
                  </p:ext>
                </p:extLst>
              </p:nvPr>
            </p:nvGraphicFramePr>
            <p:xfrm>
              <a:off x="5319057" y="2198161"/>
              <a:ext cx="360024" cy="1466972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360024">
                      <a:extLst>
                        <a:ext uri="{9D8B030D-6E8A-4147-A177-3AD203B41FA5}">
                          <a16:colId xmlns:a16="http://schemas.microsoft.com/office/drawing/2014/main" val="2698807633"/>
                        </a:ext>
                      </a:extLst>
                    </a:gridCol>
                  </a:tblGrid>
                  <a:tr h="366743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91425" marR="91425" marT="91425" marB="91425">
                        <a:blipFill>
                          <a:blip r:embed="rId20"/>
                          <a:stretch>
                            <a:fillRect l="-1667" t="-1639" r="-3333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8383511"/>
                      </a:ext>
                    </a:extLst>
                  </a:tr>
                  <a:tr h="366743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91425" marR="91425" marT="91425" marB="91425">
                        <a:blipFill>
                          <a:blip r:embed="rId20"/>
                          <a:stretch>
                            <a:fillRect l="-1667" t="-103333" r="-3333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739573"/>
                      </a:ext>
                    </a:extLst>
                  </a:tr>
                  <a:tr h="366743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91425" marR="91425" marT="91425" marB="91425">
                        <a:blipFill>
                          <a:blip r:embed="rId20"/>
                          <a:stretch>
                            <a:fillRect l="-1667" t="-200000" r="-3333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3364719"/>
                      </a:ext>
                    </a:extLst>
                  </a:tr>
                  <a:tr h="366743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91425" marR="91425" marT="91425" marB="91425">
                        <a:blipFill>
                          <a:blip r:embed="rId20"/>
                          <a:stretch>
                            <a:fillRect l="-1667" t="-305000" r="-3333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5844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59" name="Picture 258">
            <a:extLst>
              <a:ext uri="{FF2B5EF4-FFF2-40B4-BE49-F238E27FC236}">
                <a16:creationId xmlns:a16="http://schemas.microsoft.com/office/drawing/2014/main" id="{0502B2C5-AAC9-D4FB-0D3B-01F1BC98A0FD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/>
          <a:stretch/>
        </p:blipFill>
        <p:spPr>
          <a:xfrm>
            <a:off x="4940393" y="4203318"/>
            <a:ext cx="1118616" cy="1118616"/>
          </a:xfrm>
          <a:prstGeom prst="rect">
            <a:avLst/>
          </a:prstGeom>
        </p:spPr>
      </p:pic>
      <p:pic>
        <p:nvPicPr>
          <p:cNvPr id="260" name="Picture 259">
            <a:extLst>
              <a:ext uri="{FF2B5EF4-FFF2-40B4-BE49-F238E27FC236}">
                <a16:creationId xmlns:a16="http://schemas.microsoft.com/office/drawing/2014/main" id="{9795E293-82CB-CAF8-685F-739128F79DBD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/>
          <a:stretch/>
        </p:blipFill>
        <p:spPr>
          <a:xfrm>
            <a:off x="3702019" y="4203318"/>
            <a:ext cx="1118616" cy="1118616"/>
          </a:xfrm>
          <a:prstGeom prst="rect">
            <a:avLst/>
          </a:prstGeom>
        </p:spPr>
      </p:pic>
      <p:sp>
        <p:nvSpPr>
          <p:cNvPr id="261" name="Google Shape;73;p14">
            <a:extLst>
              <a:ext uri="{FF2B5EF4-FFF2-40B4-BE49-F238E27FC236}">
                <a16:creationId xmlns:a16="http://schemas.microsoft.com/office/drawing/2014/main" id="{A52E4EAC-1C4F-AD51-18EE-4481C7407F6D}"/>
              </a:ext>
            </a:extLst>
          </p:cNvPr>
          <p:cNvSpPr txBox="1"/>
          <p:nvPr/>
        </p:nvSpPr>
        <p:spPr>
          <a:xfrm>
            <a:off x="4020249" y="3822067"/>
            <a:ext cx="641726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100" i="1" dirty="0">
                <a:latin typeface="+mn-lt"/>
              </a:rPr>
              <a:t>f</a:t>
            </a:r>
            <a:r>
              <a:rPr lang="en" sz="1100" i="1" dirty="0">
                <a:latin typeface="+mn-lt"/>
              </a:rPr>
              <a:t>it</a:t>
            </a:r>
            <a:endParaRPr sz="1100" i="1" dirty="0">
              <a:latin typeface="+mn-lt"/>
            </a:endParaRPr>
          </a:p>
        </p:txBody>
      </p:sp>
      <p:sp>
        <p:nvSpPr>
          <p:cNvPr id="262" name="Google Shape;77;p14">
            <a:extLst>
              <a:ext uri="{FF2B5EF4-FFF2-40B4-BE49-F238E27FC236}">
                <a16:creationId xmlns:a16="http://schemas.microsoft.com/office/drawing/2014/main" id="{8E669B09-1E3B-2C1F-F5B6-BC4B98826623}"/>
              </a:ext>
            </a:extLst>
          </p:cNvPr>
          <p:cNvSpPr txBox="1"/>
          <p:nvPr/>
        </p:nvSpPr>
        <p:spPr>
          <a:xfrm>
            <a:off x="4992017" y="3814879"/>
            <a:ext cx="10578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100" i="1" dirty="0">
                <a:latin typeface="+mn-lt"/>
              </a:rPr>
              <a:t>define</a:t>
            </a:r>
            <a:endParaRPr sz="1100" i="1" dirty="0">
              <a:latin typeface="+mn-lt"/>
            </a:endParaRPr>
          </a:p>
        </p:txBody>
      </p:sp>
      <p:cxnSp>
        <p:nvCxnSpPr>
          <p:cNvPr id="263" name="Google Shape;74;p14">
            <a:extLst>
              <a:ext uri="{FF2B5EF4-FFF2-40B4-BE49-F238E27FC236}">
                <a16:creationId xmlns:a16="http://schemas.microsoft.com/office/drawing/2014/main" id="{F0692D6D-F952-5161-4C7F-1AA76A09FBEC}"/>
              </a:ext>
            </a:extLst>
          </p:cNvPr>
          <p:cNvCxnSpPr>
            <a:cxnSpLocks/>
            <a:stCxn id="257" idx="2"/>
            <a:endCxn id="260" idx="0"/>
          </p:cNvCxnSpPr>
          <p:nvPr/>
        </p:nvCxnSpPr>
        <p:spPr>
          <a:xfrm flipH="1">
            <a:off x="4261327" y="3670851"/>
            <a:ext cx="2660" cy="532473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64" name="Google Shape;74;p14">
            <a:extLst>
              <a:ext uri="{FF2B5EF4-FFF2-40B4-BE49-F238E27FC236}">
                <a16:creationId xmlns:a16="http://schemas.microsoft.com/office/drawing/2014/main" id="{80306C13-77EE-3304-79AF-2513E4699E30}"/>
              </a:ext>
            </a:extLst>
          </p:cNvPr>
          <p:cNvCxnSpPr>
            <a:cxnSpLocks/>
            <a:stCxn id="258" idx="2"/>
            <a:endCxn id="259" idx="0"/>
          </p:cNvCxnSpPr>
          <p:nvPr/>
        </p:nvCxnSpPr>
        <p:spPr>
          <a:xfrm>
            <a:off x="5499069" y="3665139"/>
            <a:ext cx="632" cy="53818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Google Shape;62;p14">
                <a:extLst>
                  <a:ext uri="{FF2B5EF4-FFF2-40B4-BE49-F238E27FC236}">
                    <a16:creationId xmlns:a16="http://schemas.microsoft.com/office/drawing/2014/main" id="{DF7E7A7E-68B4-F7E7-AA8A-85A45E13FD07}"/>
                  </a:ext>
                </a:extLst>
              </p:cNvPr>
              <p:cNvSpPr txBox="1"/>
              <p:nvPr/>
            </p:nvSpPr>
            <p:spPr>
              <a:xfrm>
                <a:off x="3780875" y="5211785"/>
                <a:ext cx="982293" cy="4770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sz="1900" dirty="0">
                  <a:latin typeface="+mj-lt"/>
                </a:endParaRPr>
              </a:p>
            </p:txBody>
          </p:sp>
        </mc:Choice>
        <mc:Fallback>
          <p:sp>
            <p:nvSpPr>
              <p:cNvPr id="265" name="Google Shape;62;p14">
                <a:extLst>
                  <a:ext uri="{FF2B5EF4-FFF2-40B4-BE49-F238E27FC236}">
                    <a16:creationId xmlns:a16="http://schemas.microsoft.com/office/drawing/2014/main" id="{DF7E7A7E-68B4-F7E7-AA8A-85A45E13F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875" y="5211785"/>
                <a:ext cx="982293" cy="47702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6" name="Picture 265">
            <a:extLst>
              <a:ext uri="{FF2B5EF4-FFF2-40B4-BE49-F238E27FC236}">
                <a16:creationId xmlns:a16="http://schemas.microsoft.com/office/drawing/2014/main" id="{4CD2AC40-7F08-2396-7E84-19028015C091}"/>
              </a:ext>
            </a:extLst>
          </p:cNvPr>
          <p:cNvPicPr>
            <a:picLocks noChangeAspect="1"/>
          </p:cNvPicPr>
          <p:nvPr/>
        </p:nvPicPr>
        <p:blipFill>
          <a:blip r:embed="rId24"/>
          <a:srcRect/>
          <a:stretch/>
        </p:blipFill>
        <p:spPr>
          <a:xfrm>
            <a:off x="3702019" y="5532626"/>
            <a:ext cx="1118616" cy="1118616"/>
          </a:xfrm>
          <a:prstGeom prst="rect">
            <a:avLst/>
          </a:prstGeom>
        </p:spPr>
      </p:pic>
      <p:sp>
        <p:nvSpPr>
          <p:cNvPr id="299" name="Rectangle 298">
            <a:extLst>
              <a:ext uri="{FF2B5EF4-FFF2-40B4-BE49-F238E27FC236}">
                <a16:creationId xmlns:a16="http://schemas.microsoft.com/office/drawing/2014/main" id="{089FB74B-B537-69E8-1931-85CE7EAC5032}"/>
              </a:ext>
            </a:extLst>
          </p:cNvPr>
          <p:cNvSpPr/>
          <p:nvPr/>
        </p:nvSpPr>
        <p:spPr>
          <a:xfrm>
            <a:off x="47634" y="46212"/>
            <a:ext cx="6506703" cy="6595094"/>
          </a:xfrm>
          <a:prstGeom prst="rect">
            <a:avLst/>
          </a:prstGeom>
          <a:noFill/>
          <a:ln w="19050" cap="rnd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301" name="Google Shape;70;p14">
            <a:extLst>
              <a:ext uri="{FF2B5EF4-FFF2-40B4-BE49-F238E27FC236}">
                <a16:creationId xmlns:a16="http://schemas.microsoft.com/office/drawing/2014/main" id="{CF81B6C1-354B-20A0-199C-4A73079320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6849" y="980919"/>
            <a:ext cx="563546" cy="1762679"/>
          </a:xfrm>
          <a:prstGeom prst="curvedConnector3">
            <a:avLst>
              <a:gd name="adj1" fmla="val 50000"/>
            </a:avLst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y_theme_1_light">
  <a:themeElements>
    <a:clrScheme name="Focus">
      <a:dk1>
        <a:srgbClr val="FFFFFF"/>
      </a:dk1>
      <a:lt1>
        <a:srgbClr val="000000"/>
      </a:lt1>
      <a:dk2>
        <a:srgbClr val="999999"/>
      </a:dk2>
      <a:lt2>
        <a:srgbClr val="6AA84F"/>
      </a:lt2>
      <a:accent1>
        <a:srgbClr val="CC0000"/>
      </a:accent1>
      <a:accent2>
        <a:srgbClr val="3C78D8"/>
      </a:accent2>
      <a:accent3>
        <a:srgbClr val="F1C232"/>
      </a:accent3>
      <a:accent4>
        <a:srgbClr val="E69138"/>
      </a:accent4>
      <a:accent5>
        <a:srgbClr val="B4A7D6"/>
      </a:accent5>
      <a:accent6>
        <a:srgbClr val="C27BA0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8438</TotalTime>
  <Words>56</Words>
  <Application>Microsoft Office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Cambria Math</vt:lpstr>
      <vt:lpstr>Lato</vt:lpstr>
      <vt:lpstr>Arial</vt:lpstr>
      <vt:lpstr>Montserrat</vt:lpstr>
      <vt:lpstr>my_theme_1_light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dimitris93</dc:creator>
  <cp:lastModifiedBy>Dimitris</cp:lastModifiedBy>
  <cp:revision>87</cp:revision>
  <dcterms:modified xsi:type="dcterms:W3CDTF">2022-11-27T11:25:37Z</dcterms:modified>
</cp:coreProperties>
</file>