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5688013" cy="4751388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Lato" panose="020F0502020204030203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97" userDrawn="1">
          <p15:clr>
            <a:srgbClr val="A4A3A4"/>
          </p15:clr>
        </p15:guide>
        <p15:guide id="2" pos="1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020F0"/>
    <a:srgbClr val="006400"/>
    <a:srgbClr val="CC00CC"/>
    <a:srgbClr val="00BFFF"/>
    <a:srgbClr val="FF7F24"/>
    <a:srgbClr val="FFFFFF"/>
    <a:srgbClr val="9B74B4"/>
    <a:srgbClr val="FFD700"/>
    <a:srgbClr val="CD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A0C57E-25FA-4395-BEE5-43985810A8B8}">
  <a:tblStyle styleId="{46A0C57E-25FA-4395-BEE5-43985810A8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323" autoAdjust="0"/>
  </p:normalViewPr>
  <p:slideViewPr>
    <p:cSldViewPr snapToGrid="0">
      <p:cViewPr>
        <p:scale>
          <a:sx n="125" d="100"/>
          <a:sy n="125" d="100"/>
        </p:scale>
        <p:origin x="2646" y="660"/>
      </p:cViewPr>
      <p:guideLst>
        <p:guide orient="horz" pos="1497"/>
        <p:guide pos="1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7950" y="685800"/>
            <a:ext cx="4102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7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4417466" y="248585"/>
            <a:ext cx="1518671" cy="1022461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39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83452" y="1518893"/>
            <a:ext cx="3121129" cy="1458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62475" y="3625752"/>
            <a:ext cx="2158946" cy="467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4" name="Google Shape;14;p2"/>
          <p:cNvSpPr/>
          <p:nvPr/>
        </p:nvSpPr>
        <p:spPr>
          <a:xfrm rot="-5400000">
            <a:off x="-248090" y="3480860"/>
            <a:ext cx="1518671" cy="1022461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39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505565" y="3977196"/>
            <a:ext cx="4314532" cy="4838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24" lvl="0" indent="-22856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 hasCustomPrompt="1"/>
          </p:nvPr>
        </p:nvSpPr>
        <p:spPr>
          <a:xfrm>
            <a:off x="1358571" y="1240017"/>
            <a:ext cx="2970905" cy="1201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7999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1358571" y="2441663"/>
            <a:ext cx="2970905" cy="1125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417355" y="1845154"/>
            <a:ext cx="2853337" cy="1060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(changed)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807135" y="110340"/>
            <a:ext cx="4378539" cy="541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00842" y="759035"/>
            <a:ext cx="4684960" cy="3548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07135" y="363766"/>
            <a:ext cx="4378539" cy="844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07135" y="1448074"/>
            <a:ext cx="4378539" cy="268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07135" y="363766"/>
            <a:ext cx="4378539" cy="844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807127" y="1448074"/>
            <a:ext cx="2116956" cy="268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068721" y="1448074"/>
            <a:ext cx="2116956" cy="268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07135" y="363766"/>
            <a:ext cx="4378539" cy="844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07125" y="363749"/>
            <a:ext cx="2363102" cy="137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807125" y="1822218"/>
            <a:ext cx="2363102" cy="2231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417355" y="749386"/>
            <a:ext cx="2853337" cy="32526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07126" y="1531924"/>
            <a:ext cx="1888728" cy="1618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807126" y="3268323"/>
            <a:ext cx="1888728" cy="467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2891417" y="1567289"/>
            <a:ext cx="2287148" cy="2168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24" lvl="0" indent="-3111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247" lvl="1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370" lvl="2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495" lvl="3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616" lvl="4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2740" lvl="5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199864" lvl="6" indent="-298399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6986" lvl="7" indent="-298399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111" lvl="8" indent="-298399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3910" y="411134"/>
            <a:ext cx="5300227" cy="529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3910" y="1064619"/>
            <a:ext cx="5300227" cy="315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270311" y="4307741"/>
            <a:ext cx="341317" cy="36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BD3CC08-9D40-052E-7EFC-F533E37E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65386" y="1487689"/>
            <a:ext cx="1081199" cy="10811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83568D1-C8C1-B4E7-C7F0-7B8290A56B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57750" y="2951376"/>
            <a:ext cx="1081200" cy="10812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9190C9-5366-0331-4A6A-5A37A2E30071}"/>
              </a:ext>
            </a:extLst>
          </p:cNvPr>
          <p:cNvSpPr/>
          <p:nvPr/>
        </p:nvSpPr>
        <p:spPr>
          <a:xfrm>
            <a:off x="1471053" y="354806"/>
            <a:ext cx="432380" cy="5402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13955A-B3AC-CD61-9E60-2781C931C514}"/>
              </a:ext>
            </a:extLst>
          </p:cNvPr>
          <p:cNvSpPr/>
          <p:nvPr/>
        </p:nvSpPr>
        <p:spPr>
          <a:xfrm>
            <a:off x="107072" y="1432955"/>
            <a:ext cx="432380" cy="322036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Google Shape;60;p14">
                <a:extLst>
                  <a:ext uri="{FF2B5EF4-FFF2-40B4-BE49-F238E27FC236}">
                    <a16:creationId xmlns:a16="http://schemas.microsoft.com/office/drawing/2014/main" id="{988D11B7-B65B-018F-8F06-978C24411C4C}"/>
                  </a:ext>
                </a:extLst>
              </p:cNvPr>
              <p:cNvSpPr txBox="1"/>
              <p:nvPr/>
            </p:nvSpPr>
            <p:spPr>
              <a:xfrm>
                <a:off x="84252" y="2848008"/>
                <a:ext cx="501964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149</m:t>
                        </m:r>
                      </m:sub>
                    </m:sSub>
                  </m:oMath>
                </a14:m>
                <a:r>
                  <a:rPr lang="en" sz="1400" b="1" dirty="0">
                    <a:latin typeface="+mn-lt"/>
                  </a:rPr>
                  <a:t> </a:t>
                </a:r>
                <a:endParaRPr sz="1400" b="1" dirty="0">
                  <a:latin typeface="+mn-lt"/>
                </a:endParaRPr>
              </a:p>
            </p:txBody>
          </p:sp>
        </mc:Choice>
        <mc:Fallback>
          <p:sp>
            <p:nvSpPr>
              <p:cNvPr id="14" name="Google Shape;60;p14">
                <a:extLst>
                  <a:ext uri="{FF2B5EF4-FFF2-40B4-BE49-F238E27FC236}">
                    <a16:creationId xmlns:a16="http://schemas.microsoft.com/office/drawing/2014/main" id="{988D11B7-B65B-018F-8F06-978C24411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2" y="2848008"/>
                <a:ext cx="501964" cy="400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A429A0-2995-7270-E623-CE7FA54B7301}"/>
              </a:ext>
            </a:extLst>
          </p:cNvPr>
          <p:cNvSpPr/>
          <p:nvPr/>
        </p:nvSpPr>
        <p:spPr>
          <a:xfrm>
            <a:off x="1463034" y="1379033"/>
            <a:ext cx="432276" cy="10709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A166E9-311D-E4E9-CE05-7ECA19EBFEDC}"/>
              </a:ext>
            </a:extLst>
          </p:cNvPr>
          <p:cNvSpPr/>
          <p:nvPr/>
        </p:nvSpPr>
        <p:spPr>
          <a:xfrm>
            <a:off x="1463034" y="2486492"/>
            <a:ext cx="432276" cy="216413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Google Shape;60;p14">
                <a:extLst>
                  <a:ext uri="{FF2B5EF4-FFF2-40B4-BE49-F238E27FC236}">
                    <a16:creationId xmlns:a16="http://schemas.microsoft.com/office/drawing/2014/main" id="{45EFFA3E-29EC-E2A9-56F7-73577E518E39}"/>
                  </a:ext>
                </a:extLst>
              </p:cNvPr>
              <p:cNvSpPr txBox="1"/>
              <p:nvPr/>
            </p:nvSpPr>
            <p:spPr>
              <a:xfrm>
                <a:off x="1469314" y="1714988"/>
                <a:ext cx="501315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" sz="1400" b="1" dirty="0">
                    <a:latin typeface="+mn-lt"/>
                  </a:rPr>
                  <a:t> </a:t>
                </a:r>
                <a:endParaRPr sz="1400" b="1" dirty="0">
                  <a:latin typeface="+mn-lt"/>
                </a:endParaRPr>
              </a:p>
            </p:txBody>
          </p:sp>
        </mc:Choice>
        <mc:Fallback>
          <p:sp>
            <p:nvSpPr>
              <p:cNvPr id="17" name="Google Shape;60;p14">
                <a:extLst>
                  <a:ext uri="{FF2B5EF4-FFF2-40B4-BE49-F238E27FC236}">
                    <a16:creationId xmlns:a16="http://schemas.microsoft.com/office/drawing/2014/main" id="{45EFFA3E-29EC-E2A9-56F7-73577E518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314" y="1714988"/>
                <a:ext cx="501315" cy="4000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Google Shape;60;p14">
                <a:extLst>
                  <a:ext uri="{FF2B5EF4-FFF2-40B4-BE49-F238E27FC236}">
                    <a16:creationId xmlns:a16="http://schemas.microsoft.com/office/drawing/2014/main" id="{D3864C88-DE73-7CFD-830F-31A755D28AD6}"/>
                  </a:ext>
                </a:extLst>
              </p:cNvPr>
              <p:cNvSpPr txBox="1"/>
              <p:nvPr/>
            </p:nvSpPr>
            <p:spPr>
              <a:xfrm>
                <a:off x="1477065" y="422884"/>
                <a:ext cx="460399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en" sz="1400" b="1" dirty="0">
                    <a:latin typeface="+mn-lt"/>
                  </a:rPr>
                  <a:t> </a:t>
                </a:r>
                <a:endParaRPr sz="1400" b="1" dirty="0">
                  <a:latin typeface="+mn-lt"/>
                </a:endParaRPr>
              </a:p>
            </p:txBody>
          </p:sp>
        </mc:Choice>
        <mc:Fallback>
          <p:sp>
            <p:nvSpPr>
              <p:cNvPr id="18" name="Google Shape;60;p14">
                <a:extLst>
                  <a:ext uri="{FF2B5EF4-FFF2-40B4-BE49-F238E27FC236}">
                    <a16:creationId xmlns:a16="http://schemas.microsoft.com/office/drawing/2014/main" id="{D3864C88-DE73-7CFD-830F-31A755D28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065" y="422884"/>
                <a:ext cx="460399" cy="400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Google Shape;60;p14">
                <a:extLst>
                  <a:ext uri="{FF2B5EF4-FFF2-40B4-BE49-F238E27FC236}">
                    <a16:creationId xmlns:a16="http://schemas.microsoft.com/office/drawing/2014/main" id="{2B071936-65B8-05C8-370B-777E9189CE65}"/>
                  </a:ext>
                </a:extLst>
              </p:cNvPr>
              <p:cNvSpPr txBox="1"/>
              <p:nvPr/>
            </p:nvSpPr>
            <p:spPr>
              <a:xfrm>
                <a:off x="1471068" y="3377092"/>
                <a:ext cx="499033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99</m:t>
                        </m:r>
                      </m:sub>
                    </m:sSub>
                  </m:oMath>
                </a14:m>
                <a:r>
                  <a:rPr lang="en" sz="1400" b="1" dirty="0">
                    <a:latin typeface="+mn-lt"/>
                  </a:rPr>
                  <a:t> </a:t>
                </a:r>
                <a:endParaRPr sz="1400" b="1" dirty="0">
                  <a:latin typeface="+mn-lt"/>
                </a:endParaRPr>
              </a:p>
            </p:txBody>
          </p:sp>
        </mc:Choice>
        <mc:Fallback>
          <p:sp>
            <p:nvSpPr>
              <p:cNvPr id="19" name="Google Shape;60;p14">
                <a:extLst>
                  <a:ext uri="{FF2B5EF4-FFF2-40B4-BE49-F238E27FC236}">
                    <a16:creationId xmlns:a16="http://schemas.microsoft.com/office/drawing/2014/main" id="{2B071936-65B8-05C8-370B-777E9189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068" y="3377092"/>
                <a:ext cx="499033" cy="400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Google Shape;67;p14">
                <a:extLst>
                  <a:ext uri="{FF2B5EF4-FFF2-40B4-BE49-F238E27FC236}">
                    <a16:creationId xmlns:a16="http://schemas.microsoft.com/office/drawing/2014/main" id="{BD8EC449-DF8A-35B3-B7D1-EBCA0BA7973C}"/>
                  </a:ext>
                </a:extLst>
              </p:cNvPr>
              <p:cNvSpPr txBox="1"/>
              <p:nvPr/>
            </p:nvSpPr>
            <p:spPr>
              <a:xfrm>
                <a:off x="2722064" y="799291"/>
                <a:ext cx="984691" cy="3543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r>
                  <a:rPr lang="en" sz="1100" dirty="0">
                    <a:solidFill>
                      <a:srgbClr val="0000FF"/>
                    </a:solidFill>
                    <a:latin typeface="+mn-lt"/>
                  </a:rPr>
                  <a:t>margin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100" b="1" i="1">
                            <a:solidFill>
                              <a:srgbClr val="0000FF"/>
                            </a:solidFill>
                            <a:latin typeface="+mn-lt"/>
                          </a:rPr>
                        </m:ctrlPr>
                      </m:sSubSupPr>
                      <m:e>
                        <m:r>
                          <a:rPr lang="en-US" sz="1100" b="1" i="1">
                            <a:solidFill>
                              <a:srgbClr val="0000FF"/>
                            </a:solidFill>
                            <a:latin typeface="+mn-lt"/>
                          </a:rPr>
                          <m:t>𝑭</m:t>
                        </m:r>
                      </m:e>
                      <m:sub>
                        <m:r>
                          <a:rPr lang="en-US" sz="11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𝟐𝟓</m:t>
                        </m:r>
                      </m:sub>
                      <m:sup>
                        <m:r>
                          <a:rPr lang="en-US" sz="1100" b="1" i="1">
                            <a:solidFill>
                              <a:srgbClr val="0000FF"/>
                            </a:solidFill>
                            <a:latin typeface="+mn-lt"/>
                          </a:rPr>
                          <m:t>∗</m:t>
                        </m:r>
                      </m:sup>
                    </m:sSubSup>
                  </m:oMath>
                </a14:m>
                <a:endParaRPr sz="1100" dirty="0">
                  <a:solidFill>
                    <a:srgbClr val="0000FF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0" name="Google Shape;67;p14">
                <a:extLst>
                  <a:ext uri="{FF2B5EF4-FFF2-40B4-BE49-F238E27FC236}">
                    <a16:creationId xmlns:a16="http://schemas.microsoft.com/office/drawing/2014/main" id="{BD8EC449-DF8A-35B3-B7D1-EBCA0BA79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064" y="799291"/>
                <a:ext cx="984691" cy="354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Google Shape;68;p14">
                <a:extLst>
                  <a:ext uri="{FF2B5EF4-FFF2-40B4-BE49-F238E27FC236}">
                    <a16:creationId xmlns:a16="http://schemas.microsoft.com/office/drawing/2014/main" id="{6FC49BE9-3057-44BD-AD3C-E600AB8C77E0}"/>
                  </a:ext>
                </a:extLst>
              </p:cNvPr>
              <p:cNvSpPr txBox="1"/>
              <p:nvPr/>
            </p:nvSpPr>
            <p:spPr>
              <a:xfrm>
                <a:off x="2727979" y="3680311"/>
                <a:ext cx="1081199" cy="353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r>
                  <a:rPr lang="en-US" sz="1100" dirty="0">
                    <a:solidFill>
                      <a:srgbClr val="006400"/>
                    </a:solidFill>
                    <a:latin typeface="+mn-lt"/>
                  </a:rPr>
                  <a:t>e</a:t>
                </a:r>
                <a:r>
                  <a:rPr lang="en" sz="1100" dirty="0">
                    <a:solidFill>
                      <a:srgbClr val="006400"/>
                    </a:solidFill>
                    <a:latin typeface="+mn-lt"/>
                  </a:rPr>
                  <a:t>mpirical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solidFill>
                              <a:srgbClr val="006400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srgbClr val="006400"/>
                            </a:solidFill>
                            <a:latin typeface="+mn-lt"/>
                          </a:rPr>
                          <m:t>𝑭</m:t>
                        </m:r>
                      </m:e>
                      <m:sub>
                        <m:r>
                          <a:rPr lang="en-US" sz="1100" b="1" i="1">
                            <a:solidFill>
                              <a:srgbClr val="006400"/>
                            </a:solidFill>
                            <a:latin typeface="Cambria Math" panose="02040503050406030204" pitchFamily="18" charset="0"/>
                          </a:rPr>
                          <m:t>𝟗𝟗</m:t>
                        </m:r>
                      </m:sub>
                    </m:sSub>
                  </m:oMath>
                </a14:m>
                <a:endParaRPr sz="1100" dirty="0">
                  <a:solidFill>
                    <a:srgbClr val="0064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2" name="Google Shape;68;p14">
                <a:extLst>
                  <a:ext uri="{FF2B5EF4-FFF2-40B4-BE49-F238E27FC236}">
                    <a16:creationId xmlns:a16="http://schemas.microsoft.com/office/drawing/2014/main" id="{6FC49BE9-3057-44BD-AD3C-E600AB8C7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79" y="3680311"/>
                <a:ext cx="1081199" cy="3539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Google Shape;67;p14">
                <a:extLst>
                  <a:ext uri="{FF2B5EF4-FFF2-40B4-BE49-F238E27FC236}">
                    <a16:creationId xmlns:a16="http://schemas.microsoft.com/office/drawing/2014/main" id="{7414A489-2071-EB00-E17E-C498A340EEB2}"/>
                  </a:ext>
                </a:extLst>
              </p:cNvPr>
              <p:cNvSpPr txBox="1"/>
              <p:nvPr/>
            </p:nvSpPr>
            <p:spPr>
              <a:xfrm>
                <a:off x="2735977" y="2211526"/>
                <a:ext cx="984691" cy="3543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r>
                  <a:rPr lang="en-US" sz="1100" dirty="0">
                    <a:solidFill>
                      <a:srgbClr val="FF0000"/>
                    </a:solidFill>
                    <a:latin typeface="+mn-lt"/>
                  </a:rPr>
                  <a:t>margin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100" b="1" i="1">
                            <a:solidFill>
                              <a:srgbClr val="FF0000"/>
                            </a:solidFill>
                            <a:latin typeface="+mn-lt"/>
                          </a:rPr>
                        </m:ctrlPr>
                      </m:sSubSupPr>
                      <m:e>
                        <m:r>
                          <a:rPr lang="ar-AE" sz="1100" b="1" i="1">
                            <a:solidFill>
                              <a:srgbClr val="FF0000"/>
                            </a:solidFill>
                            <a:latin typeface="+mn-lt"/>
                          </a:rPr>
                          <m:t>𝑭</m:t>
                        </m:r>
                      </m:e>
                      <m:sub>
                        <m:r>
                          <a:rPr lang="ar-AE" sz="1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𝟓𝟎</m:t>
                        </m:r>
                      </m:sub>
                      <m:sup>
                        <m:r>
                          <a:rPr lang="ar-AE" sz="1100" b="1" i="1">
                            <a:solidFill>
                              <a:srgbClr val="FF0000"/>
                            </a:solidFill>
                            <a:latin typeface="+mn-lt"/>
                          </a:rPr>
                          <m:t>∗</m:t>
                        </m:r>
                      </m:sup>
                    </m:sSubSup>
                  </m:oMath>
                </a14:m>
                <a:endParaRPr lang="ar-AE" sz="11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3" name="Google Shape;67;p14">
                <a:extLst>
                  <a:ext uri="{FF2B5EF4-FFF2-40B4-BE49-F238E27FC236}">
                    <a16:creationId xmlns:a16="http://schemas.microsoft.com/office/drawing/2014/main" id="{7414A489-2071-EB00-E17E-C498A340E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977" y="2211526"/>
                <a:ext cx="984691" cy="354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EEDBEC8F-EC4D-2E87-A4CC-9096C4416E8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471833" y="978858"/>
            <a:ext cx="1118616" cy="11186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F079B6-134C-4C02-F87D-BEBD7706104D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4518538" y="2213771"/>
            <a:ext cx="1118616" cy="11186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F3A02BF-7239-A1AA-B33C-7A8AF9A79E62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551081" y="78052"/>
            <a:ext cx="1081200" cy="1081200"/>
          </a:xfrm>
          <a:prstGeom prst="rect">
            <a:avLst/>
          </a:prstGeom>
        </p:spPr>
      </p:pic>
      <p:cxnSp>
        <p:nvCxnSpPr>
          <p:cNvPr id="31" name="Google Shape;80;p14">
            <a:extLst>
              <a:ext uri="{FF2B5EF4-FFF2-40B4-BE49-F238E27FC236}">
                <a16:creationId xmlns:a16="http://schemas.microsoft.com/office/drawing/2014/main" id="{FE7CE754-814B-2175-B70E-F57016036C5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9452" y="3043145"/>
            <a:ext cx="923582" cy="525415"/>
          </a:xfrm>
          <a:prstGeom prst="bentConnector3">
            <a:avLst>
              <a:gd name="adj1" fmla="val 51719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4D76120-23F8-635C-07E6-539757BF1F5F}"/>
              </a:ext>
            </a:extLst>
          </p:cNvPr>
          <p:cNvSpPr/>
          <p:nvPr/>
        </p:nvSpPr>
        <p:spPr>
          <a:xfrm>
            <a:off x="45497" y="34130"/>
            <a:ext cx="5591661" cy="4682016"/>
          </a:xfrm>
          <a:prstGeom prst="rect">
            <a:avLst/>
          </a:prstGeom>
          <a:noFill/>
          <a:ln w="19050" cap="rnd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Google Shape;72;p14">
            <a:extLst>
              <a:ext uri="{FF2B5EF4-FFF2-40B4-BE49-F238E27FC236}">
                <a16:creationId xmlns:a16="http://schemas.microsoft.com/office/drawing/2014/main" id="{9BD9FC74-89D1-2600-C850-F0E29E85C384}"/>
              </a:ext>
            </a:extLst>
          </p:cNvPr>
          <p:cNvSpPr txBox="1"/>
          <p:nvPr/>
        </p:nvSpPr>
        <p:spPr>
          <a:xfrm>
            <a:off x="547180" y="2742257"/>
            <a:ext cx="592150" cy="36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" sz="1200" i="1" dirty="0">
                <a:latin typeface="+mn-lt"/>
              </a:rPr>
              <a:t>split</a:t>
            </a:r>
            <a:endParaRPr sz="1200" i="1" dirty="0">
              <a:latin typeface="+mn-lt"/>
            </a:endParaRPr>
          </a:p>
        </p:txBody>
      </p:sp>
      <p:cxnSp>
        <p:nvCxnSpPr>
          <p:cNvPr id="34" name="Google Shape;80;p14">
            <a:extLst>
              <a:ext uri="{FF2B5EF4-FFF2-40B4-BE49-F238E27FC236}">
                <a16:creationId xmlns:a16="http://schemas.microsoft.com/office/drawing/2014/main" id="{9ACE4A75-E687-BE07-503F-E23D5D904B19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39452" y="1914496"/>
            <a:ext cx="923582" cy="1128649"/>
          </a:xfrm>
          <a:prstGeom prst="bentConnector3">
            <a:avLst>
              <a:gd name="adj1" fmla="val 51719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5" name="Google Shape;72;p14">
            <a:extLst>
              <a:ext uri="{FF2B5EF4-FFF2-40B4-BE49-F238E27FC236}">
                <a16:creationId xmlns:a16="http://schemas.microsoft.com/office/drawing/2014/main" id="{23EA913D-0B09-E8C5-2679-463EBE382D31}"/>
              </a:ext>
            </a:extLst>
          </p:cNvPr>
          <p:cNvSpPr txBox="1"/>
          <p:nvPr/>
        </p:nvSpPr>
        <p:spPr>
          <a:xfrm>
            <a:off x="766178" y="984330"/>
            <a:ext cx="984691" cy="36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-US" sz="1200" i="1" dirty="0">
                <a:latin typeface="+mn-lt"/>
              </a:rPr>
              <a:t>sub-sample</a:t>
            </a:r>
          </a:p>
        </p:txBody>
      </p:sp>
      <p:cxnSp>
        <p:nvCxnSpPr>
          <p:cNvPr id="36" name="Google Shape;74;p14">
            <a:extLst>
              <a:ext uri="{FF2B5EF4-FFF2-40B4-BE49-F238E27FC236}">
                <a16:creationId xmlns:a16="http://schemas.microsoft.com/office/drawing/2014/main" id="{D550D20F-E3BB-115F-650B-9B5A44C78929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1679174" y="895062"/>
            <a:ext cx="8071" cy="48397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1" name="Google Shape;74;p14">
            <a:extLst>
              <a:ext uri="{FF2B5EF4-FFF2-40B4-BE49-F238E27FC236}">
                <a16:creationId xmlns:a16="http://schemas.microsoft.com/office/drawing/2014/main" id="{007513AF-91F3-5BF1-660C-B60EE992C0C0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895325" y="2028289"/>
            <a:ext cx="670061" cy="509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4" name="Google Shape;74;p14">
            <a:extLst>
              <a:ext uri="{FF2B5EF4-FFF2-40B4-BE49-F238E27FC236}">
                <a16:creationId xmlns:a16="http://schemas.microsoft.com/office/drawing/2014/main" id="{C5E47CFD-FE76-34C1-77D7-2FACBDFCB35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903448" y="3491976"/>
            <a:ext cx="654317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3" name="Google Shape;72;p14">
            <a:extLst>
              <a:ext uri="{FF2B5EF4-FFF2-40B4-BE49-F238E27FC236}">
                <a16:creationId xmlns:a16="http://schemas.microsoft.com/office/drawing/2014/main" id="{55CF1722-9DB4-1693-32CA-D0DD103A138C}"/>
              </a:ext>
            </a:extLst>
          </p:cNvPr>
          <p:cNvSpPr txBox="1"/>
          <p:nvPr/>
        </p:nvSpPr>
        <p:spPr>
          <a:xfrm>
            <a:off x="2055021" y="1750013"/>
            <a:ext cx="592150" cy="55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-US" sz="1200" i="1" dirty="0">
                <a:latin typeface="+mn-lt"/>
              </a:rPr>
              <a:t>f</a:t>
            </a:r>
            <a:r>
              <a:rPr lang="en" sz="1200" i="1" dirty="0">
                <a:latin typeface="+mn-lt"/>
              </a:rPr>
              <a:t>it</a:t>
            </a:r>
          </a:p>
          <a:p>
            <a:endParaRPr sz="1200" i="1" dirty="0">
              <a:latin typeface="+mn-lt"/>
            </a:endParaRPr>
          </a:p>
        </p:txBody>
      </p:sp>
      <p:sp>
        <p:nvSpPr>
          <p:cNvPr id="54" name="Google Shape;72;p14">
            <a:extLst>
              <a:ext uri="{FF2B5EF4-FFF2-40B4-BE49-F238E27FC236}">
                <a16:creationId xmlns:a16="http://schemas.microsoft.com/office/drawing/2014/main" id="{93F7B17E-172D-9889-6A1E-27F7B977AE1D}"/>
              </a:ext>
            </a:extLst>
          </p:cNvPr>
          <p:cNvSpPr txBox="1"/>
          <p:nvPr/>
        </p:nvSpPr>
        <p:spPr>
          <a:xfrm>
            <a:off x="1906932" y="3205465"/>
            <a:ext cx="707739" cy="55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-US" sz="1200" i="1" dirty="0">
                <a:latin typeface="+mn-lt"/>
              </a:rPr>
              <a:t>define</a:t>
            </a:r>
            <a:endParaRPr lang="en" sz="1200" i="1" dirty="0">
              <a:latin typeface="+mn-lt"/>
            </a:endParaRPr>
          </a:p>
          <a:p>
            <a:endParaRPr sz="1200" i="1" dirty="0">
              <a:latin typeface="+mn-lt"/>
            </a:endParaRPr>
          </a:p>
        </p:txBody>
      </p:sp>
      <p:cxnSp>
        <p:nvCxnSpPr>
          <p:cNvPr id="65" name="Google Shape;74;p14">
            <a:extLst>
              <a:ext uri="{FF2B5EF4-FFF2-40B4-BE49-F238E27FC236}">
                <a16:creationId xmlns:a16="http://schemas.microsoft.com/office/drawing/2014/main" id="{C5DA4002-7093-E2AA-96B4-0A8F68EFD41D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 flipV="1">
            <a:off x="1903433" y="618662"/>
            <a:ext cx="647648" cy="62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66" name="Google Shape;72;p14">
            <a:extLst>
              <a:ext uri="{FF2B5EF4-FFF2-40B4-BE49-F238E27FC236}">
                <a16:creationId xmlns:a16="http://schemas.microsoft.com/office/drawing/2014/main" id="{C5B55E89-6BE3-6ADE-09C6-ACAF6B200EBB}"/>
              </a:ext>
            </a:extLst>
          </p:cNvPr>
          <p:cNvSpPr txBox="1"/>
          <p:nvPr/>
        </p:nvSpPr>
        <p:spPr>
          <a:xfrm>
            <a:off x="2037414" y="343467"/>
            <a:ext cx="340081" cy="55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r>
              <a:rPr lang="en-US" sz="1200" i="1" dirty="0">
                <a:latin typeface="+mn-lt"/>
              </a:rPr>
              <a:t>f</a:t>
            </a:r>
            <a:r>
              <a:rPr lang="en" sz="1200" i="1" dirty="0">
                <a:latin typeface="+mn-lt"/>
              </a:rPr>
              <a:t>it</a:t>
            </a:r>
          </a:p>
          <a:p>
            <a:endParaRPr sz="1200" i="1" dirty="0">
              <a:latin typeface="+mn-lt"/>
            </a:endParaRPr>
          </a:p>
        </p:txBody>
      </p:sp>
      <p:cxnSp>
        <p:nvCxnSpPr>
          <p:cNvPr id="78" name="Google Shape;85;p14">
            <a:extLst>
              <a:ext uri="{FF2B5EF4-FFF2-40B4-BE49-F238E27FC236}">
                <a16:creationId xmlns:a16="http://schemas.microsoft.com/office/drawing/2014/main" id="{E5E8BA03-F2F6-B299-F927-E44C39C116AF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>
            <a:off x="3632281" y="618652"/>
            <a:ext cx="839552" cy="919514"/>
          </a:xfrm>
          <a:prstGeom prst="bentConnector3">
            <a:avLst>
              <a:gd name="adj1" fmla="val 40924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Google Shape;69;p14">
                <a:extLst>
                  <a:ext uri="{FF2B5EF4-FFF2-40B4-BE49-F238E27FC236}">
                    <a16:creationId xmlns:a16="http://schemas.microsoft.com/office/drawing/2014/main" id="{F8AEACCB-3CB5-E024-880C-C665AD950F44}"/>
                  </a:ext>
                </a:extLst>
              </p:cNvPr>
              <p:cNvSpPr txBox="1"/>
              <p:nvPr/>
            </p:nvSpPr>
            <p:spPr>
              <a:xfrm>
                <a:off x="3870426" y="1192248"/>
                <a:ext cx="707302" cy="3966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>
                              <a:solidFill>
                                <a:schemeClr val="bg1"/>
                              </a:solidFill>
                              <a:latin typeface="+mj-lt"/>
                            </a:rPr>
                          </m:ctrlPr>
                        </m:sSubSupPr>
                        <m:e>
                          <m:r>
                            <a:rPr lang="ar-AE" sz="1200" b="1">
                              <a:solidFill>
                                <a:schemeClr val="bg1"/>
                              </a:solidFill>
                              <a:latin typeface="+mj-lt"/>
                            </a:rPr>
                            <m:t>𝚫</m:t>
                          </m:r>
                        </m:e>
                        <m:sub>
                          <m:r>
                            <a:rPr lang="ar-AE" sz="1200" b="1" i="1">
                              <a:solidFill>
                                <a:schemeClr val="bg1"/>
                              </a:solidFill>
                              <a:latin typeface="+mj-lt"/>
                            </a:rPr>
                            <m:t>𝒐𝒃𝒔</m:t>
                          </m:r>
                        </m:sub>
                        <m:sup>
                          <m:r>
                            <a:rPr lang="ar-AE" sz="1200" b="1" i="1">
                              <a:solidFill>
                                <a:schemeClr val="bg1"/>
                              </a:solidFill>
                              <a:latin typeface="+mj-lt"/>
                            </a:rPr>
                            <m:t>𝟐𝟓</m:t>
                          </m:r>
                        </m:sup>
                      </m:sSubSup>
                    </m:oMath>
                  </m:oMathPara>
                </a14:m>
                <a:endParaRPr lang="ar-AE" sz="1200" b="1" dirty="0">
                  <a:solidFill>
                    <a:schemeClr val="bg1"/>
                  </a:solidFill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2" name="Google Shape;69;p14">
                <a:extLst>
                  <a:ext uri="{FF2B5EF4-FFF2-40B4-BE49-F238E27FC236}">
                    <a16:creationId xmlns:a16="http://schemas.microsoft.com/office/drawing/2014/main" id="{F8AEACCB-3CB5-E024-880C-C665AD950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26" y="1192248"/>
                <a:ext cx="707302" cy="3966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Google Shape;85;p14">
            <a:extLst>
              <a:ext uri="{FF2B5EF4-FFF2-40B4-BE49-F238E27FC236}">
                <a16:creationId xmlns:a16="http://schemas.microsoft.com/office/drawing/2014/main" id="{102ECCB2-48E4-F1D9-0717-6956A7B74EE0}"/>
              </a:ext>
            </a:extLst>
          </p:cNvPr>
          <p:cNvCxnSpPr>
            <a:cxnSpLocks/>
            <a:stCxn id="117" idx="3"/>
            <a:endCxn id="24" idx="1"/>
          </p:cNvCxnSpPr>
          <p:nvPr/>
        </p:nvCxnSpPr>
        <p:spPr>
          <a:xfrm flipV="1">
            <a:off x="3638949" y="1538166"/>
            <a:ext cx="832884" cy="1997070"/>
          </a:xfrm>
          <a:prstGeom prst="bentConnector3">
            <a:avLst>
              <a:gd name="adj1" fmla="val 40851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2" name="Google Shape;85;p14">
            <a:extLst>
              <a:ext uri="{FF2B5EF4-FFF2-40B4-BE49-F238E27FC236}">
                <a16:creationId xmlns:a16="http://schemas.microsoft.com/office/drawing/2014/main" id="{0070B727-DF9A-2EB7-C80E-148929218405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>
            <a:off x="3646570" y="2028289"/>
            <a:ext cx="871968" cy="744805"/>
          </a:xfrm>
          <a:prstGeom prst="bentConnector3">
            <a:avLst>
              <a:gd name="adj1" fmla="val 20142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5" name="Google Shape;85;p14">
            <a:extLst>
              <a:ext uri="{FF2B5EF4-FFF2-40B4-BE49-F238E27FC236}">
                <a16:creationId xmlns:a16="http://schemas.microsoft.com/office/drawing/2014/main" id="{E1284763-85DF-3037-1240-0529C34842F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638948" y="2773079"/>
            <a:ext cx="879590" cy="559004"/>
          </a:xfrm>
          <a:prstGeom prst="bentConnector3">
            <a:avLst>
              <a:gd name="adj1" fmla="val 20851"/>
            </a:avLst>
          </a:prstGeom>
          <a:noFill/>
          <a:ln w="12700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Google Shape;69;p14">
                <a:extLst>
                  <a:ext uri="{FF2B5EF4-FFF2-40B4-BE49-F238E27FC236}">
                    <a16:creationId xmlns:a16="http://schemas.microsoft.com/office/drawing/2014/main" id="{9FC8C2EA-0BD2-C249-ACE5-8E931EEB6955}"/>
                  </a:ext>
                </a:extLst>
              </p:cNvPr>
              <p:cNvSpPr txBox="1"/>
              <p:nvPr/>
            </p:nvSpPr>
            <p:spPr>
              <a:xfrm>
                <a:off x="3883768" y="2435485"/>
                <a:ext cx="707302" cy="3966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6" tIns="91426" rIns="91426" bIns="91426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>
                              <a:solidFill>
                                <a:schemeClr val="bg1"/>
                              </a:solidFill>
                              <a:latin typeface="+mj-lt"/>
                            </a:rPr>
                          </m:ctrlPr>
                        </m:sSubSupPr>
                        <m:e>
                          <m:r>
                            <a:rPr lang="ar-AE" sz="1200" b="1">
                              <a:solidFill>
                                <a:schemeClr val="bg1"/>
                              </a:solidFill>
                              <a:latin typeface="+mj-lt"/>
                            </a:rPr>
                            <m:t>𝚫</m:t>
                          </m:r>
                        </m:e>
                        <m:sub>
                          <m:r>
                            <a:rPr lang="ar-AE" sz="1200" b="1" i="1">
                              <a:solidFill>
                                <a:schemeClr val="bg1"/>
                              </a:solidFill>
                              <a:latin typeface="+mj-lt"/>
                            </a:rPr>
                            <m:t>𝒐𝒃𝒔</m:t>
                          </m:r>
                        </m:sub>
                        <m:sup>
                          <m:r>
                            <a:rPr lang="ar-AE" sz="1200" b="1" i="1">
                              <a:solidFill>
                                <a:schemeClr val="bg1"/>
                              </a:solidFill>
                              <a:latin typeface="+mj-lt"/>
                            </a:rPr>
                            <m:t>𝟓</m:t>
                          </m:r>
                          <m:r>
                            <a:rPr lang="en-US" sz="1200" b="1" i="1">
                              <a:solidFill>
                                <a:schemeClr val="bg1"/>
                              </a:solidFill>
                              <a:latin typeface="+mj-lt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ar-AE" sz="1200" b="1" dirty="0">
                  <a:solidFill>
                    <a:schemeClr val="bg1"/>
                  </a:solidFill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2" name="Google Shape;69;p14">
                <a:extLst>
                  <a:ext uri="{FF2B5EF4-FFF2-40B4-BE49-F238E27FC236}">
                    <a16:creationId xmlns:a16="http://schemas.microsoft.com/office/drawing/2014/main" id="{9FC8C2EA-0BD2-C249-ACE5-8E931EEB6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768" y="2435485"/>
                <a:ext cx="707302" cy="3966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Google Shape;68;p14">
            <a:extLst>
              <a:ext uri="{FF2B5EF4-FFF2-40B4-BE49-F238E27FC236}">
                <a16:creationId xmlns:a16="http://schemas.microsoft.com/office/drawing/2014/main" id="{928E79A0-763C-5DBA-38E9-79699BF7F487}"/>
              </a:ext>
            </a:extLst>
          </p:cNvPr>
          <p:cNvSpPr txBox="1"/>
          <p:nvPr/>
        </p:nvSpPr>
        <p:spPr>
          <a:xfrm>
            <a:off x="2557765" y="3358293"/>
            <a:ext cx="1081199" cy="3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endParaRPr sz="1100" dirty="0">
              <a:solidFill>
                <a:srgbClr val="0064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1816117"/>
      </p:ext>
    </p:extLst>
  </p:cSld>
  <p:clrMapOvr>
    <a:masterClrMapping/>
  </p:clrMapOvr>
</p:sld>
</file>

<file path=ppt/theme/theme1.xml><?xml version="1.0" encoding="utf-8"?>
<a:theme xmlns:a="http://schemas.openxmlformats.org/drawingml/2006/main" name="my_theme_1_light">
  <a:themeElements>
    <a:clrScheme name="Focus">
      <a:dk1>
        <a:srgbClr val="FFFFFF"/>
      </a:dk1>
      <a:lt1>
        <a:srgbClr val="000000"/>
      </a:lt1>
      <a:dk2>
        <a:srgbClr val="999999"/>
      </a:dk2>
      <a:lt2>
        <a:srgbClr val="6AA84F"/>
      </a:lt2>
      <a:accent1>
        <a:srgbClr val="CC0000"/>
      </a:accent1>
      <a:accent2>
        <a:srgbClr val="3C78D8"/>
      </a:accent2>
      <a:accent3>
        <a:srgbClr val="F1C232"/>
      </a:accent3>
      <a:accent4>
        <a:srgbClr val="E69138"/>
      </a:accent4>
      <a:accent5>
        <a:srgbClr val="B4A7D6"/>
      </a:accent5>
      <a:accent6>
        <a:srgbClr val="C27BA0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10092</TotalTime>
  <Words>20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 Math</vt:lpstr>
      <vt:lpstr>Lato</vt:lpstr>
      <vt:lpstr>Arial</vt:lpstr>
      <vt:lpstr>Montserrat</vt:lpstr>
      <vt:lpstr>my_theme_1_light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dimitris93</dc:creator>
  <cp:lastModifiedBy>Dimitris</cp:lastModifiedBy>
  <cp:revision>103</cp:revision>
  <dcterms:modified xsi:type="dcterms:W3CDTF">2022-12-06T19:12:20Z</dcterms:modified>
</cp:coreProperties>
</file>