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1" r:id="rId9"/>
    <p:sldId id="262" r:id="rId10"/>
    <p:sldId id="263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3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24575,'12'0'0,"16"0"0,6 0 0,13 0 0,5 0 0,2 0 0,14 0 0,-12 0 0,11 0 0,-13 0 0,7 0 0,-8 0 0,-12 0 0,1 0 0,-20 0 0,13 0 0,-14 0 0,2 0 0,-4 0 0,0 0 0,-1 4 0,1 1 0,0 5 0,4 3 0,-4-3 0,-1 3 0,-5-4 0,1 0 0,-5 0 0,4-4 0,0 3 0,-3-4 0,3 2 0,-4 1 0,-1-2 0,1 3 0,4 1 0,-4 0 0,9 0 0,-3 10 0,0-3 0,3 8 0,2-4 0,1 4 0,4-3 0,-5 8 0,-1-8 0,-3 3 0,1-5 0,-2-1 0,0 1 0,2 0 0,-6 0 0,3 0 0,-5 0 0,0-1 0,-3 1 0,-2-5 0,-4 4 0,0-4 0,0 5 0,0 0 0,0-5 0,0 4 0,0-4 0,0 0 0,0 4 0,0-8 0,0 7 0,0-3 0,0 5 0,0-4 0,0 2 0,0-7 0,0 8 0,0-9 0,0 4 0,0 4 0,0-6 0,0 10 0,0-11 0,-4 3 0,3 0 0,-7-3 0,3 3 0,-4 0 0,0 1 0,0 0 0,0 4 0,-5-4 0,4 5 0,-8 0 0,3-5 0,-4 4 0,0-3 0,0 4 0,0-5 0,5 4 0,-4-8 0,8 4 0,-4-5 0,6-1 0,-1 1 0,0-1 0,1 1 0,-5-1 0,3-3 0,-3 0 0,-1-1 0,-4-3 0,-2 3 0,-2-4 0,-3 0 0,5 0 0,-4 0 0,-1 0 0,5 0 0,-4 0 0,-1 0 0,5 0 0,-4 0 0,9 0 0,-2 0 0,2 0 0,-4 0 0,5 0 0,-4 0 0,4 0 0,-5 0 0,4 0 0,-2 0 0,2 0 0,-4 0 0,0 0 0,0 0 0,0 0 0,-5-5 0,-10 0 0,6-5 0,-10 0 0,18 5 0,-4-4 0,-1 8 0,10-7 0,-9 7 0,10-7 0,-5 7 0,0-8 0,0 8 0,0-8 0,0 8 0,5-3 0,-4 0 0,8 3 0,-3-7 0,5 7 0,-1-3 0,1 4 0,-1-4 0,0-1 0,-4 1 0,-1-4 0,-5 2 0,5-3 0,-4 0 0,3 0 0,1-1 0,-4 1 0,12 0 0,-6 4 0,7-3 0,-3 0 0,-6-2 0,5-3 0,-5 0 0,9 3 0,-3-3 0,3 4 0,-4-4 0,0-7 0,-1 0 0,0-10 0,0 4 0,0 1 0,-1-5 0,2 10 0,3-10 0,-2 10 0,2-5 0,1 6 0,-4 1 0,8 3 0,-3 2 0,4 4 0,0 1 0,-4-5 0,3 3 0,-3-8 0,4 4 0,0-5 0,0-5 0,0 4 0,0-5 0,0 6 0,0 0 0,0 0 0,0 5 0,0-4 0,0 4 0,0-1 0,0-2 0,0 7 0,0-8 0,0 8 0,0-7 0,0 7 0,3-3 0,2 4 0,4 0 0,-5 1 0,4-1 0,-3 0 0,3 1 0,1-1 0,-1 0 0,1 1 0,0-5 0,-1 3 0,1-3 0,0 4 0,-1 0 0,1 1 0,-1 3 0,1-3 0,-1 7 0,1-6 0,-1 2 0,5 0 0,7-3 0,0 6 0,4-6 0,-5 6 0,-5-6 0,4 7 0,-8-6 0,3 6 0,-5-3 0,-3 0 0,2 3 0,-2-3 0,0 0 0,2 4 0,-6-8 0,6 7 0,-3-6 0,0 6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3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3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3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5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 608 24575,'-51'-62'0,"22"24"0,-20-18 0,4-13 0,6 34 0,-14-30 0,14 45 0,8 1 0,-7 7 0,-1-9 0,-6 9 0,0-5 0,-7 0 0,11 5 0,-9-5 0,11 1 0,-6 3 0,6-3 0,2 5 0,6 1 0,0-1 0,0 1 0,0 0 0,5 0 0,-4 4 0,10-3 0,-4 8 0,9-7 0,-3 7 0,9-3 0,-9 4 0,3 0 0,-4 0 0,1 0 0,-7 0 0,5 0 0,-10 0 0,5 0 0,-1 0 0,2 0 0,5 0 0,0 5 0,4 4 0,1 6 0,0 9 0,3-4 0,-4 10 0,5-10 0,0 9 0,0-8 0,0 3 0,5-5 0,-3-5 0,3 3 0,0-7 0,-4 8 0,8-4 0,-7 5 0,7 0 0,-8-1 0,8 7 0,-3-5 0,4 9 0,0-9 0,0 5 0,0-6 0,0-1 0,0 1 0,0 0 0,0 0 0,0 0 0,0 5 0,0-4 0,0 10 0,0 9 0,4-10 0,2 9 0,-1-19 0,3-1 0,-3-3 0,0-2 0,3-5 0,-7 1 0,6-1 0,-2 1 0,3-1 0,1 1 0,-1-1 0,1 5 0,4-3 0,-2 8 0,2-8 0,-4 3 0,0-4 0,-1-1 0,1 1 0,-1-1 0,-4 0 0,4 1 0,-3-1 0,3 1 0,-3-1 0,2 1 0,-2-1 0,0 1 0,2-5 0,-2 4 0,4-4 0,-1 5 0,1-1 0,-1 1 0,0-1 0,1 0 0,-1 5 0,1-3 0,0 3 0,-1-4 0,1-1 0,-1-3 0,-3 2 0,3-6 0,-7 7 0,6-7 0,-2 6 0,4-2 0,-1 3 0,0 1 0,1-1 0,4 1 0,-3-4 0,3 3 0,-5-4 0,1 1 0,-1-1 0,1 0 0,-1-3 0,1 2 0,4-3 0,1 0 0,10 0 0,-4 0 0,5 5 0,-7-4 0,1 3 0,0 0 0,0-3 0,0 7 0,-1-7 0,1 8 0,0-4 0,0 0 0,-5 3 0,-1-7 0,0 3 0,-3-4 0,3 0 0,0 0 0,-3 0 0,7 0 0,-7 0 0,3 0 0,-4 0 0,-1 0 0,1 0 0,3 0 0,-3 0 0,4 0 0,-5 0 0,1 0 0,0-8 0,4 1 0,-3-11 0,8 4 0,-8-1 0,4-3 0,-6 9 0,1-5 0,0 6 0,-5-1 0,4 0 0,-3 1 0,3-1 0,-3 1 0,2 3 0,-6-3 0,7 7 0,-7-6 0,6 6 0,-6-6 0,6 6 0,-2-7 0,4 3 0,-1-3 0,5-1 0,-3 0 0,3 4 0,-5-3 0,1 3 0,-1-3 0,-3-1 0,3 1 0,-7-1 0,6 1 0,-6-1 0,7-4 0,-3 3 0,4-8 0,0 9 0,0-9 0,0 8 0,0-3 0,-1 4 0,0 1 0,-3-1 0,2 5 0,-6-4 0,11 0 0,-11-2 0,10-2 0,-6 7 0,0-2 0,2 2 0,-2-3 0,0-1 0,2 1 0,-2-6 0,14-1 0,-3-4 0,9-6 0,-1 4 0,-3-4 0,3 6 0,-9 0 0,-2 4 0,-4 2 0,-1 4 0,1 5 0,-4 0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CEC-2283-30DB-BD7D-9547227A5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503FB-635A-8FA7-47DF-DDBA127F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4552-FC54-DB77-1579-25EE2FD0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FB06-CE5D-D010-5F03-AEDCC52A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9249-0A90-1A11-040A-EAA96D1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D070-BF8B-22AB-DE5D-FDEF4EA8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F5E3B-7FED-8AEA-3F52-C6BED7CD8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7F90-A974-9295-65EF-7F2A1B60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0560-DBE0-B422-9A9F-22151E5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C7A7-B931-1F83-E976-7FA26B90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C5D6B-5B44-B9F2-F37E-2FB5F4D18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564E-D7E9-CBFD-F158-A2FBE496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83E2-5811-CB56-FA31-971F752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552EA-E377-DDA6-A059-94EBB3D6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F71F-2F71-DDD6-EAA9-22C3179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E9D-1311-03DB-2939-C26DA76A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21E2-AE1C-D692-4BC1-2051E418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6A08-E71C-E61D-2D4A-90CBDFC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3436-9D05-8CB7-874B-9BD21543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64C0-B4F2-A337-78D3-A022B5F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CCB-4841-8A73-A922-4B4A1786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0345-DFB3-5B0F-10F0-C6789CA0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389F-9667-5D54-FC21-8E676CA5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B862-BF71-E091-2C3D-2B9D1119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5A2-E2EB-1BEA-DE66-9E573330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8296-F6C3-E66C-CB55-46F8A0F1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7205-9896-9ED2-4281-4B4870B3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21F3-D886-7897-7431-CFA262C0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DE79C-A9AB-AA87-F7E5-825895FD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6108-BEFD-7AF3-6A43-22CA284C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B6E6-D2D2-76CC-E033-FC86ECA9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7692-C7D2-7C6F-54B3-EE3B33A9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220C-6FDF-293A-9D88-CACD38C0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8F4C-FC7E-AEA6-8078-8308647A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B64D1-FF33-18A7-BD89-C40EEFB5A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4302-F05B-9F5B-5728-E484CA04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0C1A-AC87-A5BB-8CD9-094352FE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1C2C8-8B8B-EA00-441F-7AC8EA51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6A295-543C-ECFD-56AE-46052B3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BFBC-5E94-578D-B507-B7A0076B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C471-0B77-4078-AF03-BDD074D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25D1-C487-D757-381B-75B7EF64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57E13-05E7-DC96-0190-97194EA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157F-98B4-A99E-7773-2B124942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623F9-B277-E28D-DC47-B406F8D7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12FD3-252A-6B1F-02FF-82D81715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427C-29FC-289B-517F-81907028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0DF-8E18-F69E-14D4-26AFF1E1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047F-13E2-CD16-1698-280AFAC5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3D02-F3B0-C36F-F85F-9581A0A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3496-5690-115C-973C-C215BFAC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2FC5-27E7-F00C-AA6F-A1777162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B9FC-0118-8D67-93C2-52CD87FC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08297-4D7C-D2B7-1B0A-66DBEA2E9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392D-E63E-E151-EFFF-229AFEF6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C0D9F-E007-BEE6-A4BC-A0304DF0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FCF4-3189-27A5-5D9C-8F58701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95A9-1156-EC1C-DAE7-C54213EC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E3385-D3B6-59CF-273C-13E83AEF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10E1D-E5A2-27D1-C0FF-2AA7F251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B2CA-1949-8E6D-3662-33F5AAE4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1D84-2AF1-F04D-A4E4-31BFA265980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2676-5B4F-87BB-76AC-4B85A1F5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107F-BE5A-980A-8FBB-AB3822AF7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D5B1-59FA-1F49-BF8F-33B46977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57C80-21A4-8B33-DC56-A492DFDFB212}"/>
              </a:ext>
            </a:extLst>
          </p:cNvPr>
          <p:cNvSpPr txBox="1"/>
          <p:nvPr/>
        </p:nvSpPr>
        <p:spPr>
          <a:xfrm>
            <a:off x="308758" y="806037"/>
            <a:ext cx="11471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3600" dirty="0"/>
              <a:t>Mini Project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By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Ali Faisal Raza, </a:t>
            </a:r>
          </a:p>
          <a:p>
            <a:pPr algn="ctr"/>
            <a:r>
              <a:rPr lang="en-US" sz="3600" dirty="0"/>
              <a:t>Dimitri </a:t>
            </a:r>
            <a:r>
              <a:rPr lang="en-US" sz="3600" dirty="0" err="1"/>
              <a:t>Salavci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207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25A9766-D9C7-31E5-AE43-DEA28E4B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57" y="665724"/>
            <a:ext cx="11756033" cy="3609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FD774-DD99-F4AF-47EE-6790FB003C90}"/>
              </a:ext>
            </a:extLst>
          </p:cNvPr>
          <p:cNvSpPr txBox="1"/>
          <p:nvPr/>
        </p:nvSpPr>
        <p:spPr>
          <a:xfrm>
            <a:off x="308758" y="142504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Banking Behavior – Radar Chart</a:t>
            </a:r>
          </a:p>
        </p:txBody>
      </p:sp>
    </p:spTree>
    <p:extLst>
      <p:ext uri="{BB962C8B-B14F-4D97-AF65-F5344CB8AC3E}">
        <p14:creationId xmlns:p14="http://schemas.microsoft.com/office/powerpoint/2010/main" val="417041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FD6DE483-56A4-D56F-1D70-A39D12BDB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0" y="665723"/>
            <a:ext cx="6463076" cy="58646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9A265-687F-F882-6F33-128FD6C32792}"/>
              </a:ext>
            </a:extLst>
          </p:cNvPr>
          <p:cNvSpPr txBox="1"/>
          <p:nvPr/>
        </p:nvSpPr>
        <p:spPr>
          <a:xfrm>
            <a:off x="308758" y="142504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Banking Behavior – 2 Component PCA</a:t>
            </a:r>
          </a:p>
        </p:txBody>
      </p:sp>
    </p:spTree>
    <p:extLst>
      <p:ext uri="{BB962C8B-B14F-4D97-AF65-F5344CB8AC3E}">
        <p14:creationId xmlns:p14="http://schemas.microsoft.com/office/powerpoint/2010/main" val="142028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57C80-21A4-8B33-DC56-A492DFDFB212}"/>
              </a:ext>
            </a:extLst>
          </p:cNvPr>
          <p:cNvSpPr txBox="1"/>
          <p:nvPr/>
        </p:nvSpPr>
        <p:spPr>
          <a:xfrm>
            <a:off x="308758" y="806037"/>
            <a:ext cx="11471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ctr"/>
            <a:r>
              <a:rPr lang="en-US" sz="3200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719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57C80-21A4-8B33-DC56-A492DFDFB212}"/>
              </a:ext>
            </a:extLst>
          </p:cNvPr>
          <p:cNvSpPr txBox="1"/>
          <p:nvPr/>
        </p:nvSpPr>
        <p:spPr>
          <a:xfrm>
            <a:off x="308758" y="806037"/>
            <a:ext cx="114715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Demography: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Prepared Final Dataset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Determine Optimal Number of Clusters (Elbow Chart)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Radar Chart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PCA Chart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Behavior: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Prepared Final Dataset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Determine Optimal Number of Clusters (Elbow Chart)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Radar Chart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PCA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F8F51-8E79-1C2F-6A96-84775C5B4F78}"/>
              </a:ext>
            </a:extLst>
          </p:cNvPr>
          <p:cNvSpPr txBox="1"/>
          <p:nvPr/>
        </p:nvSpPr>
        <p:spPr>
          <a:xfrm>
            <a:off x="308758" y="142504"/>
            <a:ext cx="548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82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57C80-21A4-8B33-DC56-A492DFDFB212}"/>
              </a:ext>
            </a:extLst>
          </p:cNvPr>
          <p:cNvSpPr txBox="1"/>
          <p:nvPr/>
        </p:nvSpPr>
        <p:spPr>
          <a:xfrm>
            <a:off x="308758" y="806037"/>
            <a:ext cx="114715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Apply transformations on observations (scaling and adopting dummy variables).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elbow graph to determine the optimal number of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Apply </a:t>
            </a:r>
            <a:r>
              <a:rPr lang="en-US" sz="2400" dirty="0" err="1"/>
              <a:t>KMeans</a:t>
            </a:r>
            <a:r>
              <a:rPr lang="en-US" sz="2400" dirty="0"/>
              <a:t> algorithm to divide observations into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Prepare radar chart to show clusters together for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PCA analysis to determine 2 principal components for observations.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Prepare PCA chart to show the two principal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F8F51-8E79-1C2F-6A96-84775C5B4F78}"/>
              </a:ext>
            </a:extLst>
          </p:cNvPr>
          <p:cNvSpPr txBox="1"/>
          <p:nvPr/>
        </p:nvSpPr>
        <p:spPr>
          <a:xfrm>
            <a:off x="308758" y="142504"/>
            <a:ext cx="548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6277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F8F51-8E79-1C2F-6A96-84775C5B4F78}"/>
              </a:ext>
            </a:extLst>
          </p:cNvPr>
          <p:cNvSpPr txBox="1"/>
          <p:nvPr/>
        </p:nvSpPr>
        <p:spPr>
          <a:xfrm>
            <a:off x="308758" y="142504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Demography – Final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D3B82-B074-6768-8EB1-EF54A9A2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926276"/>
            <a:ext cx="11278860" cy="4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4BF70-C07D-C0C4-0A67-FC87F08F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736271"/>
            <a:ext cx="9971739" cy="6121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FD267-FF12-CAF3-1B51-971BEA62C724}"/>
              </a:ext>
            </a:extLst>
          </p:cNvPr>
          <p:cNvSpPr txBox="1"/>
          <p:nvPr/>
        </p:nvSpPr>
        <p:spPr>
          <a:xfrm>
            <a:off x="368134" y="130629"/>
            <a:ext cx="82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Demography – Elbow Chart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4AEC07-6E0A-0C15-B41A-E7F481199B0D}"/>
                  </a:ext>
                </a:extLst>
              </p14:cNvPr>
              <p14:cNvContentPartPr/>
              <p14:nvPr/>
            </p14:nvContentPartPr>
            <p14:xfrm>
              <a:off x="5034310" y="5078618"/>
              <a:ext cx="585000" cy="444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4AEC07-6E0A-0C15-B41A-E7F481199B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5670" y="5069978"/>
                <a:ext cx="6026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14:cNvPr>
              <p14:cNvContentPartPr/>
              <p14:nvPr/>
            </p14:nvContentPartPr>
            <p14:xfrm>
              <a:off x="5925670" y="483813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6670" y="482913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FD267-FF12-CAF3-1B51-971BEA62C724}"/>
              </a:ext>
            </a:extLst>
          </p:cNvPr>
          <p:cNvSpPr txBox="1"/>
          <p:nvPr/>
        </p:nvSpPr>
        <p:spPr>
          <a:xfrm>
            <a:off x="403761" y="105799"/>
            <a:ext cx="82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Demography – Radar Chart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14:cNvPr>
              <p14:cNvContentPartPr/>
              <p14:nvPr/>
            </p14:nvContentPartPr>
            <p14:xfrm>
              <a:off x="5925670" y="483813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70" y="48291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759AE2-045F-A069-AB65-67128C39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8" y="629019"/>
            <a:ext cx="7761928" cy="52468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995670-4C13-11E3-4D0E-58AD99A0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887" y="1009735"/>
            <a:ext cx="4851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2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FD267-FF12-CAF3-1B51-971BEA62C724}"/>
              </a:ext>
            </a:extLst>
          </p:cNvPr>
          <p:cNvSpPr txBox="1"/>
          <p:nvPr/>
        </p:nvSpPr>
        <p:spPr>
          <a:xfrm>
            <a:off x="439387" y="59375"/>
            <a:ext cx="82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Demography – 2 Component PCA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14:cNvPr>
              <p14:cNvContentPartPr/>
              <p14:nvPr/>
            </p14:nvContentPartPr>
            <p14:xfrm>
              <a:off x="5925670" y="483813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95216B-07CA-05B3-0C7C-C6F255D0A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70" y="48291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456AC3C-1406-2C01-06E7-0407E42FA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9" y="878774"/>
            <a:ext cx="9832720" cy="58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EEF541B1-55B7-198A-E506-8D7664A7D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75" y="938151"/>
            <a:ext cx="9973155" cy="5296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65253-1591-A198-829B-35BC0F183630}"/>
              </a:ext>
            </a:extLst>
          </p:cNvPr>
          <p:cNvSpPr txBox="1"/>
          <p:nvPr/>
        </p:nvSpPr>
        <p:spPr>
          <a:xfrm>
            <a:off x="308758" y="142504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Banking Behavior – Final Dataset</a:t>
            </a:r>
          </a:p>
        </p:txBody>
      </p:sp>
    </p:spTree>
    <p:extLst>
      <p:ext uri="{BB962C8B-B14F-4D97-AF65-F5344CB8AC3E}">
        <p14:creationId xmlns:p14="http://schemas.microsoft.com/office/powerpoint/2010/main" val="222388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DB3416C-80CB-5D81-1396-096BAC8C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552" y="941546"/>
            <a:ext cx="7303325" cy="53866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5F801-BA3D-59B4-F456-B5C5CBE251D8}"/>
              </a:ext>
            </a:extLst>
          </p:cNvPr>
          <p:cNvSpPr txBox="1"/>
          <p:nvPr/>
        </p:nvSpPr>
        <p:spPr>
          <a:xfrm>
            <a:off x="308758" y="142504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Banking Behavior – Elbow Chart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2AACAD-CC59-0AC7-45C9-97DDDA994731}"/>
                  </a:ext>
                </a:extLst>
              </p14:cNvPr>
              <p14:cNvContentPartPr/>
              <p14:nvPr/>
            </p14:nvContentPartPr>
            <p14:xfrm>
              <a:off x="4808950" y="3670658"/>
              <a:ext cx="559080" cy="47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2AACAD-CC59-0AC7-45C9-97DDDA994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9950" y="3661658"/>
                <a:ext cx="57672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39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155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faisal raza</dc:creator>
  <cp:lastModifiedBy>ali faisal raza</cp:lastModifiedBy>
  <cp:revision>7</cp:revision>
  <dcterms:created xsi:type="dcterms:W3CDTF">2023-02-15T16:24:22Z</dcterms:created>
  <dcterms:modified xsi:type="dcterms:W3CDTF">2023-02-16T21:57:48Z</dcterms:modified>
</cp:coreProperties>
</file>