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413A-2551-4B02-AFB7-DD1B9E13F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A25E6-E5E6-4F56-86F7-C1597E2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368F-49F9-413F-9E58-1DF7FCA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D435-FC04-48E8-92C7-5027B65D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01F-CA3F-4829-B8BD-4EECA231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5C2-6EA6-4A1E-8932-E368E89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E3BDB-CEE5-432F-8DD3-32DF1D4A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51069-6D80-464D-BEBC-A7D0E1D7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ADE2-C3F0-4198-A8DB-D85C18F4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DDF6-A7C6-4AAA-B9EC-D1691A48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E7971-2737-459F-B7CC-9C3705F21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C8D30-415A-4ACC-B664-015DC2562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C875-8338-4111-8CE0-F53D7958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294E-096E-4809-9341-0D844959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0A6C-B514-408B-9814-4581A31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F6B-7C84-4429-BAD2-20B739C4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8E45-96C6-4113-8126-7EED9739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6C0B-67D5-430A-B66A-740562C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B91C-7330-430C-AD92-9BCC3F3F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9834-E18A-49BA-A039-37B03275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0E38-020D-4427-A5D9-F078C4D4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B56B-8630-4673-AD24-03AF2A6E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0EFD2-4895-49D4-8392-43C81842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5AAA-9655-43C2-81F6-2E6775C6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7D4F-B5D4-4BFF-A199-491AB31D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00EF-A494-43DD-8432-0FBA13D7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C6B1-28DC-414E-9A11-71D9BADE7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88D9-7291-440E-BF85-D8718519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AFBC-098E-4115-BD4B-FEEC53F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8735-CBD3-4347-B098-0C87316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A03DF-CBC9-4E33-AD08-CA407C6D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1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5A98-09BA-407B-B785-6B2A5A64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FB5B-3D99-4D2F-8998-5B3E66BA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7C482-D57F-4213-B33C-F47A3880E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15558-296A-4EF6-8BD0-79929CD8F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2893-2091-4C99-97B7-DE7058C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07269-5F46-4E6C-A422-C11805C3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0E78D-5F3E-45A8-9BD3-C5F66D3A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A9DA-C29E-4103-AD32-5F7C20E4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A0A6-C2B2-428D-962A-AA26C18E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298BB-E15C-4370-B7F4-F70707B2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74A2-2B64-487B-8DA8-F75AA5CF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EBD15-DC24-4A55-BDCF-49A9673C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E76A0-DCB0-4F27-AB38-E79DF1D1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0B5F-D1EF-4C8A-A14A-584DE293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1978-F59D-44AB-A194-76AEEB7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C3FF-3C05-4E9F-A126-3FFB0038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0B44-FF52-457F-B62B-47BC036F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4C47-45FB-418D-8828-E5685BE8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7E61-92DF-4C15-A384-CBA53F06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2CC58-44D3-4623-91D5-1C84A71D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8117-1F3D-4773-8698-91C578A6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F0C7-7740-468B-A979-2D13CEAD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A0DFE-F29F-42DF-8831-4723159ED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D7959-9A54-4A02-A308-EEC94D21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61E8-F748-4C2A-95A6-9C821A87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332FF-8516-49BE-8B64-12AFC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DF722-A6F4-48EB-96F7-1B737CF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E0674-B703-4D68-8703-DFF4E13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5174-90DD-4040-87FE-437EF4C86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20BA-549B-4DD6-B83C-102CE4C1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C8AD-A4EE-4316-8C5F-E2D82D299817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C8F6-0375-4AB5-9826-84F01044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3434-E058-4CA7-8E9D-C6845EA4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C713-5C03-4CAE-9B16-8EE7F085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 err="1">
                <a:latin typeface="+mn-lt"/>
              </a:rPr>
              <a:t>exploreReading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6DB4-6D73-4158-962A-BB2AF3E4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/>
              <a:t>Christos Tsagkaridis,  Dimitris </a:t>
            </a:r>
            <a:r>
              <a:rPr lang="en-US" sz="2000" b="1" dirty="0" err="1"/>
              <a:t>Dimitriadis</a:t>
            </a:r>
            <a:r>
              <a:rPr lang="en-US" sz="2000" b="1" dirty="0"/>
              <a:t>, </a:t>
            </a:r>
            <a:r>
              <a:rPr lang="en-US" sz="2000" b="1" dirty="0" err="1"/>
              <a:t>Chibu</a:t>
            </a:r>
            <a:r>
              <a:rPr lang="en-US" sz="2000" b="1" dirty="0"/>
              <a:t> </a:t>
            </a:r>
            <a:r>
              <a:rPr lang="en-US" sz="2000" b="1" dirty="0" err="1"/>
              <a:t>Agbanyim</a:t>
            </a:r>
            <a:r>
              <a:rPr lang="en-US" sz="2000" b="1" dirty="0"/>
              <a:t>, Alyssa Nicole </a:t>
            </a:r>
            <a:r>
              <a:rPr lang="en-US" sz="2000" b="1" dirty="0" err="1"/>
              <a:t>Doria</a:t>
            </a:r>
            <a:endParaRPr lang="en-US" sz="2000" b="1" dirty="0"/>
          </a:p>
          <a:p>
            <a:pPr algn="l"/>
            <a:endParaRPr 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u="sng" dirty="0">
                <a:latin typeface="+mn-lt"/>
              </a:rPr>
              <a:t>Low-Fi Prototyping</a:t>
            </a:r>
          </a:p>
        </p:txBody>
      </p:sp>
    </p:spTree>
    <p:extLst>
      <p:ext uri="{BB962C8B-B14F-4D97-AF65-F5344CB8AC3E}">
        <p14:creationId xmlns:p14="http://schemas.microsoft.com/office/powerpoint/2010/main" val="378054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9626F-29E9-4B9E-A4F8-2108E8A4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85176"/>
            <a:ext cx="4932390" cy="2865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F63D3-2D1C-40C5-984F-BCD662A3E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25" y="85177"/>
            <a:ext cx="4910932" cy="2865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E7BCD-C5E3-4451-B122-5B115D0E2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25" y="3707476"/>
            <a:ext cx="4910932" cy="296099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60865-8D00-45AD-9C4E-812DA826C900}"/>
              </a:ext>
            </a:extLst>
          </p:cNvPr>
          <p:cNvSpPr/>
          <p:nvPr/>
        </p:nvSpPr>
        <p:spPr>
          <a:xfrm>
            <a:off x="5777345" y="1238596"/>
            <a:ext cx="935764" cy="631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1B7D5B-F37F-46A6-83F2-120C4AC9A311}"/>
              </a:ext>
            </a:extLst>
          </p:cNvPr>
          <p:cNvSpPr/>
          <p:nvPr/>
        </p:nvSpPr>
        <p:spPr>
          <a:xfrm rot="10800000">
            <a:off x="5777345" y="2022763"/>
            <a:ext cx="935764" cy="631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5C80A6-F41D-48DE-8760-446A6F056748}"/>
              </a:ext>
            </a:extLst>
          </p:cNvPr>
          <p:cNvSpPr/>
          <p:nvPr/>
        </p:nvSpPr>
        <p:spPr>
          <a:xfrm rot="5400000">
            <a:off x="8409306" y="3013363"/>
            <a:ext cx="648394" cy="631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F095E8-B009-4EAD-BAF9-C7412952C4DD}"/>
              </a:ext>
            </a:extLst>
          </p:cNvPr>
          <p:cNvSpPr/>
          <p:nvPr/>
        </p:nvSpPr>
        <p:spPr>
          <a:xfrm rot="16200000">
            <a:off x="9570278" y="3013363"/>
            <a:ext cx="648394" cy="631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666F3-6734-4BBF-9B9B-A00B9B6FF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01" y="3170863"/>
            <a:ext cx="1816940" cy="34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4.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Task Flows</a:t>
            </a:r>
          </a:p>
        </p:txBody>
      </p:sp>
    </p:spTree>
    <p:extLst>
      <p:ext uri="{BB962C8B-B14F-4D97-AF65-F5344CB8AC3E}">
        <p14:creationId xmlns:p14="http://schemas.microsoft.com/office/powerpoint/2010/main" val="350107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TASK #1: Clicking on an image to view more details about it and the Google Map. Navigates to new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475D0-F95F-4BD6-AD28-BB327ACF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317"/>
            <a:ext cx="6096000" cy="369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D0990D-DDBF-4BD6-824D-151D95B7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82" y="1877317"/>
            <a:ext cx="5853128" cy="36907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587855D-54B8-49AD-ACEE-0A0621542BCB}"/>
              </a:ext>
            </a:extLst>
          </p:cNvPr>
          <p:cNvSpPr/>
          <p:nvPr/>
        </p:nvSpPr>
        <p:spPr>
          <a:xfrm>
            <a:off x="2366356" y="2856015"/>
            <a:ext cx="1363287" cy="1145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#2: Clicking on an image inside the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</a:t>
            </a:r>
            <a:r>
              <a:rPr lang="en-US" sz="3200" b="1" dirty="0">
                <a:latin typeface="Calibri" panose="020F0502020204030204"/>
              </a:rPr>
              <a:t>e window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D0990D-DDBF-4BD6-824D-151D95B7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4" y="1396601"/>
            <a:ext cx="5853128" cy="36907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587855D-54B8-49AD-ACEE-0A0621542BCB}"/>
              </a:ext>
            </a:extLst>
          </p:cNvPr>
          <p:cNvSpPr/>
          <p:nvPr/>
        </p:nvSpPr>
        <p:spPr>
          <a:xfrm>
            <a:off x="2360815" y="2119745"/>
            <a:ext cx="1363287" cy="1122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B0211-FA8C-4822-9995-8C9DB4A8C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6601"/>
            <a:ext cx="5980106" cy="36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#3: Going back to the homepage from the image page (click on back)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D0990D-DDBF-4BD6-824D-151D95B7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4" y="1396601"/>
            <a:ext cx="5853128" cy="36907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587855D-54B8-49AD-ACEE-0A0621542BCB}"/>
              </a:ext>
            </a:extLst>
          </p:cNvPr>
          <p:cNvSpPr/>
          <p:nvPr/>
        </p:nvSpPr>
        <p:spPr>
          <a:xfrm>
            <a:off x="0" y="1219564"/>
            <a:ext cx="659971" cy="354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B3956-5E6B-445A-88BE-ECC4FEB6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6" y="1396601"/>
            <a:ext cx="5698838" cy="36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1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5.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Experimental Methods</a:t>
            </a:r>
          </a:p>
        </p:txBody>
      </p:sp>
    </p:spTree>
    <p:extLst>
      <p:ext uri="{BB962C8B-B14F-4D97-AF65-F5344CB8AC3E}">
        <p14:creationId xmlns:p14="http://schemas.microsoft.com/office/powerpoint/2010/main" val="39850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534333" y="90494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b="1" dirty="0"/>
              <a:t>Environment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Participants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Procedure &amp; Member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Tasks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Test Measure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C64099-C123-4179-86C0-96019874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73" y="1730829"/>
            <a:ext cx="4381500" cy="2857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0A22BF3-3B27-46EB-B060-F1C962467DA6}"/>
              </a:ext>
            </a:extLst>
          </p:cNvPr>
          <p:cNvSpPr txBox="1">
            <a:spLocks/>
          </p:cNvSpPr>
          <p:nvPr/>
        </p:nvSpPr>
        <p:spPr>
          <a:xfrm>
            <a:off x="7837256" y="4588329"/>
            <a:ext cx="3745534" cy="625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Starbucks Riverside</a:t>
            </a:r>
          </a:p>
        </p:txBody>
      </p:sp>
    </p:spTree>
    <p:extLst>
      <p:ext uri="{BB962C8B-B14F-4D97-AF65-F5344CB8AC3E}">
        <p14:creationId xmlns:p14="http://schemas.microsoft.com/office/powerpoint/2010/main" val="406726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534333" y="90494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72782" y="1530871"/>
            <a:ext cx="6019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Participant #1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3</a:t>
            </a:r>
            <a:r>
              <a:rPr lang="en-US" sz="2800" b="1" baseline="30000" dirty="0"/>
              <a:t>rd</a:t>
            </a:r>
            <a:r>
              <a:rPr lang="en-US" sz="2800" b="1" dirty="0"/>
              <a:t> year psychology student at the University of 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From Cyprus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Likes hanging out with her friends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Uses websites each day for a lots of different uses.</a:t>
            </a:r>
          </a:p>
        </p:txBody>
      </p:sp>
    </p:spTree>
    <p:extLst>
      <p:ext uri="{BB962C8B-B14F-4D97-AF65-F5344CB8AC3E}">
        <p14:creationId xmlns:p14="http://schemas.microsoft.com/office/powerpoint/2010/main" val="255550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534333" y="90494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72782" y="1530871"/>
            <a:ext cx="6019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 #2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2nd</a:t>
            </a:r>
            <a:r>
              <a:rPr kumimoji="0" lang="en-US" sz="2800" b="1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 law student at the University of Reading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Cyprus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Likes history and sports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1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006700" y="88412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72782" y="1721846"/>
            <a:ext cx="6019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 #3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years old from Wales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Works at Starbucks Riverside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Likes Sports and Video Games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4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89613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006700" y="88412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89111" y="1721846"/>
            <a:ext cx="6019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 Role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prstClr val="white"/>
              </a:solidFill>
              <a:latin typeface="Calibri" panose="020F0502020204030204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Christos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89D68-DB20-4C17-8307-254CDB174277}"/>
              </a:ext>
            </a:extLst>
          </p:cNvPr>
          <p:cNvSpPr txBox="1"/>
          <p:nvPr/>
        </p:nvSpPr>
        <p:spPr>
          <a:xfrm>
            <a:off x="6401382" y="3577487"/>
            <a:ext cx="6019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Dimitris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Facilitator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Note taker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1C15F-12FD-4C36-A0B1-D734119B0E33}"/>
              </a:ext>
            </a:extLst>
          </p:cNvPr>
          <p:cNvSpPr txBox="1"/>
          <p:nvPr/>
        </p:nvSpPr>
        <p:spPr>
          <a:xfrm>
            <a:off x="6401382" y="5002241"/>
            <a:ext cx="6019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Alyssa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Supplement notes and photography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2039279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006700" y="88412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89111" y="1721846"/>
            <a:ext cx="6019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Ask for their time to sign a consent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solidFill>
                  <a:prstClr val="white"/>
                </a:solidFill>
                <a:latin typeface="Calibri" panose="020F0502020204030204"/>
              </a:rPr>
              <a:t>Step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Read the prepared script for introduction and explain about the tasks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solidFill>
                  <a:prstClr val="white"/>
                </a:solidFill>
                <a:latin typeface="Calibri" panose="020F0502020204030204"/>
              </a:rPr>
              <a:t>Step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 notes on what the participants do</a:t>
            </a:r>
          </a:p>
        </p:txBody>
      </p:sp>
    </p:spTree>
    <p:extLst>
      <p:ext uri="{BB962C8B-B14F-4D97-AF65-F5344CB8AC3E}">
        <p14:creationId xmlns:p14="http://schemas.microsoft.com/office/powerpoint/2010/main" val="271727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006700" y="88412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89111" y="1721846"/>
            <a:ext cx="6019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Navigate in the home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solidFill>
                  <a:prstClr val="white"/>
                </a:solidFill>
                <a:latin typeface="Calibri" panose="020F0502020204030204"/>
              </a:rPr>
              <a:t>Task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Navigate in the image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solidFill>
                  <a:prstClr val="white"/>
                </a:solidFill>
                <a:latin typeface="Calibri" panose="020F0502020204030204"/>
              </a:rPr>
              <a:t>Task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back to the home page</a:t>
            </a:r>
          </a:p>
        </p:txBody>
      </p:sp>
    </p:spTree>
    <p:extLst>
      <p:ext uri="{BB962C8B-B14F-4D97-AF65-F5344CB8AC3E}">
        <p14:creationId xmlns:p14="http://schemas.microsoft.com/office/powerpoint/2010/main" val="245572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Experimental Methods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EADEF-3E43-4098-8B07-F68EE474BEBE}"/>
              </a:ext>
            </a:extLst>
          </p:cNvPr>
          <p:cNvSpPr txBox="1">
            <a:spLocks/>
          </p:cNvSpPr>
          <p:nvPr/>
        </p:nvSpPr>
        <p:spPr>
          <a:xfrm>
            <a:off x="0" y="893580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982345-FB80-4D47-BEB3-CE826C5A910A}"/>
              </a:ext>
            </a:extLst>
          </p:cNvPr>
          <p:cNvSpPr txBox="1">
            <a:spLocks/>
          </p:cNvSpPr>
          <p:nvPr/>
        </p:nvSpPr>
        <p:spPr>
          <a:xfrm>
            <a:off x="8006700" y="884122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688C-C2BC-4BAF-AC2E-57993D7C611F}"/>
              </a:ext>
            </a:extLst>
          </p:cNvPr>
          <p:cNvSpPr txBox="1"/>
          <p:nvPr/>
        </p:nvSpPr>
        <p:spPr>
          <a:xfrm>
            <a:off x="228600" y="1730829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C117E-83D2-481D-8B01-BD13E9F9C88A}"/>
              </a:ext>
            </a:extLst>
          </p:cNvPr>
          <p:cNvSpPr txBox="1"/>
          <p:nvPr/>
        </p:nvSpPr>
        <p:spPr>
          <a:xfrm>
            <a:off x="6189111" y="1721846"/>
            <a:ext cx="6019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prstClr val="white"/>
              </a:solidFill>
              <a:latin typeface="Calibri" panose="020F0502020204030204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of Confusion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Click something else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navigating in the website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easy the website is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Comment while performing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689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6.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32621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1: Navigate in the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34A80-0765-4526-BBF7-774050EB4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9" y="1772061"/>
            <a:ext cx="5703503" cy="3313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98917-DD21-4344-BE70-F47CDB7B79BE}"/>
              </a:ext>
            </a:extLst>
          </p:cNvPr>
          <p:cNvSpPr txBox="1"/>
          <p:nvPr/>
        </p:nvSpPr>
        <p:spPr>
          <a:xfrm>
            <a:off x="6760029" y="1910443"/>
            <a:ext cx="4947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All 3 Participants found it very easy. Everyone did it in 3-4 seconds.</a:t>
            </a:r>
          </a:p>
        </p:txBody>
      </p:sp>
    </p:spTree>
    <p:extLst>
      <p:ext uri="{BB962C8B-B14F-4D97-AF65-F5344CB8AC3E}">
        <p14:creationId xmlns:p14="http://schemas.microsoft.com/office/powerpoint/2010/main" val="68970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1a: Go to the image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8917-DD21-4344-BE70-F47CDB7B79BE}"/>
              </a:ext>
            </a:extLst>
          </p:cNvPr>
          <p:cNvSpPr txBox="1"/>
          <p:nvPr/>
        </p:nvSpPr>
        <p:spPr>
          <a:xfrm>
            <a:off x="6760029" y="1910443"/>
            <a:ext cx="4947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3 Participants found it very easy and figured it out based on the layout of the website. Everyone did it in 3-4 seconds.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9C94-AB28-42BC-895B-70CE8016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" y="1664014"/>
            <a:ext cx="6048993" cy="35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2a: Click on the image of the image page and go 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8917-DD21-4344-BE70-F47CDB7B79BE}"/>
              </a:ext>
            </a:extLst>
          </p:cNvPr>
          <p:cNvSpPr txBox="1"/>
          <p:nvPr/>
        </p:nvSpPr>
        <p:spPr>
          <a:xfrm>
            <a:off x="3622221" y="4872754"/>
            <a:ext cx="4947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3 Participants found it very easy and figured it out based on the layout of the website. Everyone did it in 3-4 seconds.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9C94-AB28-42BC-895B-70CE8016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5" y="2184103"/>
            <a:ext cx="4398237" cy="25666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4C4121-E6FA-47CE-A083-15BF3D5A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2" y="2136739"/>
            <a:ext cx="4550708" cy="26613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DA3178-CABB-495A-A724-DD2E87644255}"/>
              </a:ext>
            </a:extLst>
          </p:cNvPr>
          <p:cNvSpPr/>
          <p:nvPr/>
        </p:nvSpPr>
        <p:spPr>
          <a:xfrm>
            <a:off x="2383971" y="2596243"/>
            <a:ext cx="1077686" cy="8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F9173-C6FC-410D-B050-7373BD18EE4E}"/>
              </a:ext>
            </a:extLst>
          </p:cNvPr>
          <p:cNvCxnSpPr/>
          <p:nvPr/>
        </p:nvCxnSpPr>
        <p:spPr>
          <a:xfrm>
            <a:off x="5339443" y="3167743"/>
            <a:ext cx="12736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F4E19-6881-4E67-B185-659CFC9E8BCA}"/>
              </a:ext>
            </a:extLst>
          </p:cNvPr>
          <p:cNvCxnSpPr/>
          <p:nvPr/>
        </p:nvCxnSpPr>
        <p:spPr>
          <a:xfrm flipH="1">
            <a:off x="5339443" y="3951514"/>
            <a:ext cx="11266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1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2b: Use google 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8917-DD21-4344-BE70-F47CDB7B79BE}"/>
              </a:ext>
            </a:extLst>
          </p:cNvPr>
          <p:cNvSpPr txBox="1"/>
          <p:nvPr/>
        </p:nvSpPr>
        <p:spPr>
          <a:xfrm>
            <a:off x="3622221" y="4872754"/>
            <a:ext cx="4947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3 Participants found it very easy but kept clicking on it to open in a new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9C94-AB28-42BC-895B-70CE8016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1729295"/>
            <a:ext cx="5268688" cy="30746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DA3178-CABB-495A-A724-DD2E87644255}"/>
              </a:ext>
            </a:extLst>
          </p:cNvPr>
          <p:cNvSpPr/>
          <p:nvPr/>
        </p:nvSpPr>
        <p:spPr>
          <a:xfrm>
            <a:off x="5557156" y="3797451"/>
            <a:ext cx="1077686" cy="8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5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A0496-3FBE-4085-A8C5-00B8EA5090A8}"/>
              </a:ext>
            </a:extLst>
          </p:cNvPr>
          <p:cNvSpPr txBox="1"/>
          <p:nvPr/>
        </p:nvSpPr>
        <p:spPr>
          <a:xfrm>
            <a:off x="1667166" y="0"/>
            <a:ext cx="8857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Results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3: Go back to the home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8917-DD21-4344-BE70-F47CDB7B79BE}"/>
              </a:ext>
            </a:extLst>
          </p:cNvPr>
          <p:cNvSpPr txBox="1"/>
          <p:nvPr/>
        </p:nvSpPr>
        <p:spPr>
          <a:xfrm>
            <a:off x="315119" y="4872754"/>
            <a:ext cx="11561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 1 and 2 were clicking on the logo to go back and then clicked on “Back”. Participant 1 figured it later and Participant 2 asked us why. Participant 3 figured it by himself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9C94-AB28-42BC-895B-70CE8016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9" y="1651546"/>
            <a:ext cx="5268688" cy="3074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A976A3-D57A-40D7-B450-2EAE276D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72" y="1683899"/>
            <a:ext cx="5291709" cy="30746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D4499-0B36-43FA-AC2D-B13652E8BEE8}"/>
              </a:ext>
            </a:extLst>
          </p:cNvPr>
          <p:cNvCxnSpPr/>
          <p:nvPr/>
        </p:nvCxnSpPr>
        <p:spPr>
          <a:xfrm>
            <a:off x="5655128" y="2857500"/>
            <a:ext cx="853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2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200735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Value Proposition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02A715-2FDB-4B21-97D1-757923B322FF}"/>
              </a:ext>
            </a:extLst>
          </p:cNvPr>
          <p:cNvSpPr txBox="1"/>
          <p:nvPr/>
        </p:nvSpPr>
        <p:spPr>
          <a:xfrm>
            <a:off x="6508930" y="2967335"/>
            <a:ext cx="5320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Explore</a:t>
            </a:r>
          </a:p>
          <a:p>
            <a:r>
              <a:rPr lang="en-US" sz="3600" b="1" dirty="0"/>
              <a:t>	Discover</a:t>
            </a:r>
          </a:p>
          <a:p>
            <a:r>
              <a:rPr lang="en-US" sz="3600" b="1" dirty="0"/>
              <a:t>		See the wonders</a:t>
            </a:r>
          </a:p>
        </p:txBody>
      </p:sp>
    </p:spTree>
    <p:extLst>
      <p:ext uri="{BB962C8B-B14F-4D97-AF65-F5344CB8AC3E}">
        <p14:creationId xmlns:p14="http://schemas.microsoft.com/office/powerpoint/2010/main" val="246734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7.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Suggested UI Change</a:t>
            </a:r>
          </a:p>
        </p:txBody>
      </p:sp>
    </p:spTree>
    <p:extLst>
      <p:ext uri="{BB962C8B-B14F-4D97-AF65-F5344CB8AC3E}">
        <p14:creationId xmlns:p14="http://schemas.microsoft.com/office/powerpoint/2010/main" val="15520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4019755" y="-293193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Suggested UI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44507-6B90-47B2-854C-50E0BB144373}"/>
              </a:ext>
            </a:extLst>
          </p:cNvPr>
          <p:cNvSpPr txBox="1"/>
          <p:nvPr/>
        </p:nvSpPr>
        <p:spPr>
          <a:xfrm>
            <a:off x="130629" y="1306286"/>
            <a:ext cx="1188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Make the logo redirect back to the home page as a button on the image page.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Enter a </a:t>
            </a:r>
            <a:r>
              <a:rPr lang="en-US" sz="3600" b="1" dirty="0" err="1"/>
              <a:t>url</a:t>
            </a:r>
            <a:r>
              <a:rPr lang="en-US" sz="3600" b="1" dirty="0"/>
              <a:t> under the google maps for the actual google maps to open with a marker of the image as the google maps that is embedded in the system is just static and for viewing.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49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8.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8981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7592786" y="0"/>
            <a:ext cx="4021577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34AEAE-4B7E-433E-8B7B-1FB4E8FEE4C9}"/>
              </a:ext>
            </a:extLst>
          </p:cNvPr>
          <p:cNvSpPr txBox="1">
            <a:spLocks/>
          </p:cNvSpPr>
          <p:nvPr/>
        </p:nvSpPr>
        <p:spPr>
          <a:xfrm>
            <a:off x="6167848" y="2421840"/>
            <a:ext cx="6024132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5798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</a:t>
            </a: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96278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92345-921C-4389-AB31-4023DB5E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82" y="0"/>
            <a:ext cx="9144000" cy="996043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UI Interface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8E137-9150-4B74-811A-47DF90A0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8796" y="2082915"/>
            <a:ext cx="4841422" cy="363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FFE01-8D74-47F1-A958-450FEEC97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1530" y="2080622"/>
            <a:ext cx="4849586" cy="3627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670660-845F-474C-8E8F-449664E74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7988" y="1936274"/>
            <a:ext cx="4849588" cy="3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3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92345-921C-4389-AB31-4023DB5E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82" y="0"/>
            <a:ext cx="9144000" cy="996043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Selected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2FFE01-8D74-47F1-A958-450FEEC97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0459" y="1702229"/>
            <a:ext cx="5604645" cy="41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92345-921C-4389-AB31-4023DB5E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82" y="0"/>
            <a:ext cx="9144000" cy="996043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Selected Interface  in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22705-D856-4413-881F-78D16E169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14061"/>
          <a:stretch/>
        </p:blipFill>
        <p:spPr>
          <a:xfrm rot="5400000">
            <a:off x="3637829" y="429693"/>
            <a:ext cx="4916342" cy="67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92345-921C-4389-AB31-4023DB5E7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82" y="0"/>
            <a:ext cx="9144000" cy="996043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WHY?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22705-D856-4413-881F-78D16E169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14061"/>
          <a:stretch/>
        </p:blipFill>
        <p:spPr>
          <a:xfrm rot="5400000">
            <a:off x="628220" y="367823"/>
            <a:ext cx="4916342" cy="6172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028B4-DF82-4192-AF5F-5CFD33CE49BE}"/>
              </a:ext>
            </a:extLst>
          </p:cNvPr>
          <p:cNvSpPr txBox="1"/>
          <p:nvPr/>
        </p:nvSpPr>
        <p:spPr>
          <a:xfrm>
            <a:off x="6172782" y="1114923"/>
            <a:ext cx="6019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Easy Interface for the user to navigate and explore.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Good and consistent structure of the website.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Is mobile friendly.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Google Maps is embedded inside the website for the user to view the location of each image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Image location of each image is marked down on the map for each one.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new window that opens when clicking on the image gives us the space to further describe each image and embed google maps, without having everything in 1 page under each image and creating a huge one-page website.</a:t>
            </a:r>
          </a:p>
          <a:p>
            <a:pPr lvl="0"/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205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77C-698B-4F0C-BB03-32E62C30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4562" y="99753"/>
            <a:ext cx="4949379" cy="100716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+mn-lt"/>
              </a:rPr>
              <a:t>Chapter 3.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F7AB5-F485-49E5-AEB9-439E983E2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C7B8B-723E-4157-AEB3-EB80357B3618}"/>
              </a:ext>
            </a:extLst>
          </p:cNvPr>
          <p:cNvSpPr txBox="1">
            <a:spLocks/>
          </p:cNvSpPr>
          <p:nvPr/>
        </p:nvSpPr>
        <p:spPr>
          <a:xfrm>
            <a:off x="6746627" y="2107107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Low-fi Prototype Structure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526543-2E5D-4896-B011-F86203D5CFEC}"/>
              </a:ext>
            </a:extLst>
          </p:cNvPr>
          <p:cNvSpPr txBox="1">
            <a:spLocks/>
          </p:cNvSpPr>
          <p:nvPr/>
        </p:nvSpPr>
        <p:spPr>
          <a:xfrm>
            <a:off x="6594561" y="3610881"/>
            <a:ext cx="4949379" cy="100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Designed online using proto</a:t>
            </a:r>
          </a:p>
        </p:txBody>
      </p:sp>
    </p:spTree>
    <p:extLst>
      <p:ext uri="{BB962C8B-B14F-4D97-AF65-F5344CB8AC3E}">
        <p14:creationId xmlns:p14="http://schemas.microsoft.com/office/powerpoint/2010/main" val="234648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712</Words>
  <Application>Microsoft Office PowerPoint</Application>
  <PresentationFormat>Widescreen</PresentationFormat>
  <Paragraphs>221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exploreReading</vt:lpstr>
      <vt:lpstr>Chapter 1</vt:lpstr>
      <vt:lpstr>Value Proposition</vt:lpstr>
      <vt:lpstr>Chapter 2</vt:lpstr>
      <vt:lpstr>UI Interface </vt:lpstr>
      <vt:lpstr>Selected Interface</vt:lpstr>
      <vt:lpstr>Selected Interface  in detail</vt:lpstr>
      <vt:lpstr>WHY?</vt:lpstr>
      <vt:lpstr>Chapter 3.</vt:lpstr>
      <vt:lpstr>PowerPoint Presentation</vt:lpstr>
      <vt:lpstr>Chapter 4.</vt:lpstr>
      <vt:lpstr>PowerPoint Presentation</vt:lpstr>
      <vt:lpstr>PowerPoint Presentation</vt:lpstr>
      <vt:lpstr>PowerPoint Presentation</vt:lpstr>
      <vt:lpstr>Chapter 5.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7.</vt:lpstr>
      <vt:lpstr>PowerPoint Presentation</vt:lpstr>
      <vt:lpstr>Chapter 8.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exploreReading</dc:title>
  <dc:creator>Christos Tsagkaridis</dc:creator>
  <cp:lastModifiedBy>Christos Tsagkaridis</cp:lastModifiedBy>
  <cp:revision>45</cp:revision>
  <dcterms:created xsi:type="dcterms:W3CDTF">2019-03-09T01:14:21Z</dcterms:created>
  <dcterms:modified xsi:type="dcterms:W3CDTF">2019-03-09T23:37:24Z</dcterms:modified>
</cp:coreProperties>
</file>