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709" r:id="rId1"/>
  </p:sldMasterIdLst>
  <p:notesMasterIdLst>
    <p:notesMasterId r:id="rId8"/>
  </p:notesMasterIdLst>
  <p:handoutMasterIdLst>
    <p:handoutMasterId r:id="rId9"/>
  </p:handoutMasterIdLst>
  <p:sldIdLst>
    <p:sldId id="2142532237" r:id="rId2"/>
    <p:sldId id="2142532330" r:id="rId3"/>
    <p:sldId id="2142532374" r:id="rId4"/>
    <p:sldId id="2142532375" r:id="rId5"/>
    <p:sldId id="2142532376" r:id="rId6"/>
    <p:sldId id="2142532372" r:id="rId7"/>
  </p:sldIdLst>
  <p:sldSz cx="12188825" cy="6858000"/>
  <p:notesSz cx="7010400" cy="9236075"/>
  <p:defaultTextStyle>
    <a:defPPr>
      <a:defRPr lang="en-US"/>
    </a:defPPr>
    <a:lvl1pPr marL="0" algn="l" defTabSz="457040" rtl="0" eaLnBrk="1" latinLnBrk="0" hangingPunct="1">
      <a:defRPr sz="1799" kern="1200">
        <a:solidFill>
          <a:schemeClr val="tx1"/>
        </a:solidFill>
        <a:latin typeface="+mn-lt"/>
        <a:ea typeface="+mn-ea"/>
        <a:cs typeface="+mn-cs"/>
      </a:defRPr>
    </a:lvl1pPr>
    <a:lvl2pPr marL="457040" algn="l" defTabSz="457040" rtl="0" eaLnBrk="1" latinLnBrk="0" hangingPunct="1">
      <a:defRPr sz="1799" kern="1200">
        <a:solidFill>
          <a:schemeClr val="tx1"/>
        </a:solidFill>
        <a:latin typeface="+mn-lt"/>
        <a:ea typeface="+mn-ea"/>
        <a:cs typeface="+mn-cs"/>
      </a:defRPr>
    </a:lvl2pPr>
    <a:lvl3pPr marL="914080" algn="l" defTabSz="457040" rtl="0" eaLnBrk="1" latinLnBrk="0" hangingPunct="1">
      <a:defRPr sz="1799" kern="1200">
        <a:solidFill>
          <a:schemeClr val="tx1"/>
        </a:solidFill>
        <a:latin typeface="+mn-lt"/>
        <a:ea typeface="+mn-ea"/>
        <a:cs typeface="+mn-cs"/>
      </a:defRPr>
    </a:lvl3pPr>
    <a:lvl4pPr marL="1371120" algn="l" defTabSz="457040" rtl="0" eaLnBrk="1" latinLnBrk="0" hangingPunct="1">
      <a:defRPr sz="1799" kern="1200">
        <a:solidFill>
          <a:schemeClr val="tx1"/>
        </a:solidFill>
        <a:latin typeface="+mn-lt"/>
        <a:ea typeface="+mn-ea"/>
        <a:cs typeface="+mn-cs"/>
      </a:defRPr>
    </a:lvl4pPr>
    <a:lvl5pPr marL="1828160" algn="l" defTabSz="457040" rtl="0" eaLnBrk="1" latinLnBrk="0" hangingPunct="1">
      <a:defRPr sz="1799" kern="1200">
        <a:solidFill>
          <a:schemeClr val="tx1"/>
        </a:solidFill>
        <a:latin typeface="+mn-lt"/>
        <a:ea typeface="+mn-ea"/>
        <a:cs typeface="+mn-cs"/>
      </a:defRPr>
    </a:lvl5pPr>
    <a:lvl6pPr marL="2285200" algn="l" defTabSz="457040" rtl="0" eaLnBrk="1" latinLnBrk="0" hangingPunct="1">
      <a:defRPr sz="1799" kern="1200">
        <a:solidFill>
          <a:schemeClr val="tx1"/>
        </a:solidFill>
        <a:latin typeface="+mn-lt"/>
        <a:ea typeface="+mn-ea"/>
        <a:cs typeface="+mn-cs"/>
      </a:defRPr>
    </a:lvl6pPr>
    <a:lvl7pPr marL="2742240" algn="l" defTabSz="457040" rtl="0" eaLnBrk="1" latinLnBrk="0" hangingPunct="1">
      <a:defRPr sz="1799" kern="1200">
        <a:solidFill>
          <a:schemeClr val="tx1"/>
        </a:solidFill>
        <a:latin typeface="+mn-lt"/>
        <a:ea typeface="+mn-ea"/>
        <a:cs typeface="+mn-cs"/>
      </a:defRPr>
    </a:lvl7pPr>
    <a:lvl8pPr marL="3199280" algn="l" defTabSz="457040" rtl="0" eaLnBrk="1" latinLnBrk="0" hangingPunct="1">
      <a:defRPr sz="1799" kern="1200">
        <a:solidFill>
          <a:schemeClr val="tx1"/>
        </a:solidFill>
        <a:latin typeface="+mn-lt"/>
        <a:ea typeface="+mn-ea"/>
        <a:cs typeface="+mn-cs"/>
      </a:defRPr>
    </a:lvl8pPr>
    <a:lvl9pPr marL="3656320" algn="l" defTabSz="457040" rtl="0" eaLnBrk="1" latinLnBrk="0" hangingPunct="1">
      <a:defRPr sz="179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2" userDrawn="1">
          <p15:clr>
            <a:srgbClr val="A4A3A4"/>
          </p15:clr>
        </p15:guide>
        <p15:guide id="2" pos="3839">
          <p15:clr>
            <a:srgbClr val="A4A3A4"/>
          </p15:clr>
        </p15:guide>
      </p15:sldGuideLst>
    </p:ext>
    <p:ext uri="{2D200454-40CA-4A62-9FC3-DE9A4176ACB9}">
      <p15:notesGuideLst xmlns:p15="http://schemas.microsoft.com/office/powerpoint/2012/main">
        <p15:guide id="1" orient="horz" pos="429" userDrawn="1">
          <p15:clr>
            <a:srgbClr val="A4A3A4"/>
          </p15:clr>
        </p15:guide>
        <p15:guide id="2" pos="263"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E0D8913-3E1F-EEE2-EEF1-F62F0991D8FA}" name="Ben Sigelman" initials="BS" userId="S::ben.sigelman@servicenow.com::655b87a2-328c-4474-bb92-84f3668a83ed" providerId="AD"/>
  <p188:author id="{6DFD5A47-3E2C-F3A1-479F-C7AA9F6C6C44}" name="Parker Hyland" initials="PH" userId="S::parker.edwards@servicenow.com::5be26fb3-e3d6-4505-a83a-d93fa0820c80" providerId="AD"/>
  <p188:author id="{1C0CBA4C-8530-74A5-3884-80EBD5A10905}" name="Andrew Gardner" initials="AG" userId="S::andrew.gardner@servicenow.com::68a2fc55-7928-47e9-98d5-64100905303b"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Emilie Doolittle" initials="ED [7]" lastIdx="1" clrIdx="0"/>
  <p:cmAuthor id="2" name="Emilie Doolittle" initials="ED [8]" lastIdx="1" clrIdx="1"/>
  <p:cmAuthor id="3" name="Emilie Doolittle" initials="ED [9]" lastIdx="1" clrIdx="2"/>
  <p:cmAuthor id="4" name="Emilie Doolittle" initials="ED [10]" lastIdx="1" clrIdx="3"/>
  <p:cmAuthor id="5" name="Emilie Doolittle" initials="ED [11]" lastIdx="1" clrIdx="4"/>
  <p:cmAuthor id="6" name="Emilie Doolittle" initials="ED [12]" lastIdx="1" clrIdx="5"/>
  <p:cmAuthor id="7" name="Emilie Doolittle" initials="ED [13]" lastIdx="1" clrIdx="6"/>
  <p:cmAuthor id="8" name="Emilie Doolittle" initials="ED" lastIdx="1" clrIdx="7"/>
  <p:cmAuthor id="9" name="Emilie Doolittle" initials="ED [2]" lastIdx="1" clrIdx="8"/>
  <p:cmAuthor id="10" name="Emilie Doolittle" initials="ED [3]" lastIdx="1" clrIdx="9"/>
  <p:cmAuthor id="11" name="Emilie Doolittle" initials="ED [4]" lastIdx="1" clrIdx="10"/>
  <p:cmAuthor id="12" name="Emilie Doolittle" initials="ED [5]" lastIdx="1" clrIdx="11"/>
  <p:cmAuthor id="13" name="Emilie Doolittle" initials="ED [6]" lastIdx="1" clrIdx="12"/>
  <p:cmAuthor id="14" name="Emilie Doolittle" initials="ED [14]" lastIdx="1" clrIdx="13"/>
  <p:cmAuthor id="15" name="Emilie Doolittle" initials="ED [15]" lastIdx="1" clrIdx="14"/>
  <p:cmAuthor id="16" name="Emilie Doolittle" initials="ED [16]" lastIdx="1" clrIdx="15"/>
  <p:cmAuthor id="17" name="Emilie Doolittle" initials="ED [17]" lastIdx="1" clrIdx="16"/>
  <p:cmAuthor id="18" name="John Reed" initials="JR" lastIdx="1" clrIdx="17">
    <p:extLst>
      <p:ext uri="{19B8F6BF-5375-455C-9EA6-DF929625EA0E}">
        <p15:presenceInfo xmlns:p15="http://schemas.microsoft.com/office/powerpoint/2012/main" userId="1e13c43c9d9f057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274FF"/>
    <a:srgbClr val="363E50"/>
    <a:srgbClr val="72D0E2"/>
    <a:srgbClr val="8685BB"/>
    <a:srgbClr val="F1716E"/>
    <a:srgbClr val="EBEBEB"/>
    <a:srgbClr val="C5C4C6"/>
    <a:srgbClr val="A7D4DF"/>
    <a:srgbClr val="B1B1E4"/>
    <a:srgbClr val="E9BC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D7B26C5-4107-4FEC-AEDC-1716B250A1E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26"/>
    <p:restoredTop sz="89296"/>
  </p:normalViewPr>
  <p:slideViewPr>
    <p:cSldViewPr snapToGrid="0" snapToObjects="1">
      <p:cViewPr varScale="1">
        <p:scale>
          <a:sx n="84" d="100"/>
          <a:sy n="84" d="100"/>
        </p:scale>
        <p:origin x="216" y="736"/>
      </p:cViewPr>
      <p:guideLst>
        <p:guide orient="horz" pos="1032"/>
        <p:guide pos="3839"/>
      </p:guideLst>
    </p:cSldViewPr>
  </p:slideViewPr>
  <p:notesTextViewPr>
    <p:cViewPr>
      <p:scale>
        <a:sx n="75" d="100"/>
        <a:sy n="75" d="100"/>
      </p:scale>
      <p:origin x="0" y="0"/>
    </p:cViewPr>
  </p:notesTextViewPr>
  <p:sorterViewPr>
    <p:cViewPr>
      <p:scale>
        <a:sx n="130" d="100"/>
        <a:sy n="130" d="100"/>
      </p:scale>
      <p:origin x="0" y="0"/>
    </p:cViewPr>
  </p:sorterViewPr>
  <p:notesViewPr>
    <p:cSldViewPr snapToGrid="0" snapToObjects="1">
      <p:cViewPr varScale="1">
        <p:scale>
          <a:sx n="66" d="100"/>
          <a:sy n="66" d="100"/>
        </p:scale>
        <p:origin x="0" y="0"/>
      </p:cViewPr>
      <p:guideLst>
        <p:guide orient="horz" pos="429"/>
        <p:guide pos="26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mitris Finas" userId="c20ecdaf-f485-4266-9ed6-9f9fc6181dcd" providerId="ADAL" clId="{5B1CA473-4000-EA40-A8F9-ABAF1178D6EA}"/>
    <pc:docChg chg="modSld">
      <pc:chgData name="Dimitris Finas" userId="c20ecdaf-f485-4266-9ed6-9f9fc6181dcd" providerId="ADAL" clId="{5B1CA473-4000-EA40-A8F9-ABAF1178D6EA}" dt="2022-08-29T07:53:57.060" v="2"/>
      <pc:docMkLst>
        <pc:docMk/>
      </pc:docMkLst>
      <pc:sldChg chg="addSp modSp">
        <pc:chgData name="Dimitris Finas" userId="c20ecdaf-f485-4266-9ed6-9f9fc6181dcd" providerId="ADAL" clId="{5B1CA473-4000-EA40-A8F9-ABAF1178D6EA}" dt="2022-08-29T07:53:57.060" v="2"/>
        <pc:sldMkLst>
          <pc:docMk/>
          <pc:sldMk cId="2125719767" sldId="335"/>
        </pc:sldMkLst>
        <pc:picChg chg="add mod">
          <ac:chgData name="Dimitris Finas" userId="c20ecdaf-f485-4266-9ed6-9f9fc6181dcd" providerId="ADAL" clId="{5B1CA473-4000-EA40-A8F9-ABAF1178D6EA}" dt="2022-08-29T07:53:57.060" v="2"/>
          <ac:picMkLst>
            <pc:docMk/>
            <pc:sldMk cId="2125719767" sldId="335"/>
            <ac:picMk id="7" creationId="{2C9C8D25-64CD-56B3-5097-2E7B595BD765}"/>
          </ac:picMkLst>
        </pc:picChg>
        <pc:picChg chg="mod">
          <ac:chgData name="Dimitris Finas" userId="c20ecdaf-f485-4266-9ed6-9f9fc6181dcd" providerId="ADAL" clId="{5B1CA473-4000-EA40-A8F9-ABAF1178D6EA}" dt="2022-08-29T07:53:38.173" v="1" actId="1076"/>
          <ac:picMkLst>
            <pc:docMk/>
            <pc:sldMk cId="2125719767" sldId="335"/>
            <ac:picMk id="1026" creationId="{93659CD4-A1EE-A546-94F2-549227390033}"/>
          </ac:picMkLst>
        </pc:picChg>
      </pc:sldChg>
    </pc:docChg>
  </pc:docChgLst>
  <pc:docChgLst>
    <pc:chgData name="Dimitris Finas" userId="c20ecdaf-f485-4266-9ed6-9f9fc6181dcd" providerId="ADAL" clId="{207313B1-869C-544D-B4C0-62BC6225E1F9}"/>
    <pc:docChg chg="modSld">
      <pc:chgData name="Dimitris Finas" userId="c20ecdaf-f485-4266-9ed6-9f9fc6181dcd" providerId="ADAL" clId="{207313B1-869C-544D-B4C0-62BC6225E1F9}" dt="2022-09-30T08:32:08.417" v="8" actId="20577"/>
      <pc:docMkLst>
        <pc:docMk/>
      </pc:docMkLst>
      <pc:sldChg chg="modSp mod">
        <pc:chgData name="Dimitris Finas" userId="c20ecdaf-f485-4266-9ed6-9f9fc6181dcd" providerId="ADAL" clId="{207313B1-869C-544D-B4C0-62BC6225E1F9}" dt="2022-09-30T08:32:08.417" v="8" actId="20577"/>
        <pc:sldMkLst>
          <pc:docMk/>
          <pc:sldMk cId="2486152136" sldId="2142532237"/>
        </pc:sldMkLst>
        <pc:spChg chg="mod">
          <ac:chgData name="Dimitris Finas" userId="c20ecdaf-f485-4266-9ed6-9f9fc6181dcd" providerId="ADAL" clId="{207313B1-869C-544D-B4C0-62BC6225E1F9}" dt="2022-09-30T08:32:08.417" v="8" actId="20577"/>
          <ac:spMkLst>
            <pc:docMk/>
            <pc:sldMk cId="2486152136" sldId="2142532237"/>
            <ac:spMk id="7" creationId="{BC2CAF32-EE71-6742-A0ED-3135E4C63DD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125770"/>
            <a:ext cx="3037840" cy="461804"/>
          </a:xfrm>
          <a:prstGeom prst="rect">
            <a:avLst/>
          </a:prstGeom>
        </p:spPr>
        <p:txBody>
          <a:bodyPr vert="horz" lIns="93387" tIns="46695" rIns="93387" bIns="46695" rtlCol="0"/>
          <a:lstStyle>
            <a:lvl1pPr algn="l">
              <a:defRPr sz="1200"/>
            </a:lvl1pPr>
          </a:lstStyle>
          <a:p>
            <a:endParaRPr lang="en-US">
              <a:latin typeface="+mj-lt"/>
            </a:endParaRPr>
          </a:p>
        </p:txBody>
      </p:sp>
      <p:sp>
        <p:nvSpPr>
          <p:cNvPr id="3" name="Date Placeholder 2"/>
          <p:cNvSpPr>
            <a:spLocks noGrp="1"/>
          </p:cNvSpPr>
          <p:nvPr>
            <p:ph type="dt" sz="quarter" idx="1"/>
          </p:nvPr>
        </p:nvSpPr>
        <p:spPr>
          <a:xfrm>
            <a:off x="3970942" y="125770"/>
            <a:ext cx="3037840" cy="461804"/>
          </a:xfrm>
          <a:prstGeom prst="rect">
            <a:avLst/>
          </a:prstGeom>
        </p:spPr>
        <p:txBody>
          <a:bodyPr vert="horz" lIns="93387" tIns="46695" rIns="93387" bIns="46695" rtlCol="0"/>
          <a:lstStyle>
            <a:lvl1pPr algn="r">
              <a:defRPr sz="1200"/>
            </a:lvl1pPr>
          </a:lstStyle>
          <a:p>
            <a:fld id="{E17B2DBE-960A-614B-B965-BE0EA04CC77A}" type="datetimeFigureOut">
              <a:rPr lang="en-US" smtClean="0">
                <a:latin typeface="+mj-lt"/>
              </a:rPr>
              <a:pPr/>
              <a:t>10/1/22</a:t>
            </a:fld>
            <a:endParaRPr lang="en-US">
              <a:latin typeface="+mj-lt"/>
            </a:endParaRPr>
          </a:p>
        </p:txBody>
      </p:sp>
      <p:sp>
        <p:nvSpPr>
          <p:cNvPr id="4" name="Footer Placeholder 3"/>
          <p:cNvSpPr>
            <a:spLocks noGrp="1"/>
          </p:cNvSpPr>
          <p:nvPr>
            <p:ph type="ftr" sz="quarter" idx="2"/>
          </p:nvPr>
        </p:nvSpPr>
        <p:spPr>
          <a:xfrm>
            <a:off x="3" y="8701316"/>
            <a:ext cx="3037840" cy="461804"/>
          </a:xfrm>
          <a:prstGeom prst="rect">
            <a:avLst/>
          </a:prstGeom>
        </p:spPr>
        <p:txBody>
          <a:bodyPr vert="horz" lIns="93387" tIns="46695" rIns="93387" bIns="46695" rtlCol="0" anchor="b"/>
          <a:lstStyle>
            <a:lvl1pPr algn="l">
              <a:defRPr sz="1200"/>
            </a:lvl1pPr>
          </a:lstStyle>
          <a:p>
            <a:endParaRPr lang="en-US">
              <a:latin typeface="+mj-lt"/>
            </a:endParaRPr>
          </a:p>
        </p:txBody>
      </p:sp>
      <p:sp>
        <p:nvSpPr>
          <p:cNvPr id="5" name="Slide Number Placeholder 4"/>
          <p:cNvSpPr>
            <a:spLocks noGrp="1"/>
          </p:cNvSpPr>
          <p:nvPr>
            <p:ph type="sldNum" sz="quarter" idx="3"/>
          </p:nvPr>
        </p:nvSpPr>
        <p:spPr>
          <a:xfrm>
            <a:off x="3970942" y="8701316"/>
            <a:ext cx="3037840" cy="461804"/>
          </a:xfrm>
          <a:prstGeom prst="rect">
            <a:avLst/>
          </a:prstGeom>
        </p:spPr>
        <p:txBody>
          <a:bodyPr vert="horz" lIns="93387" tIns="46695" rIns="93387" bIns="46695" rtlCol="0" anchor="b"/>
          <a:lstStyle>
            <a:lvl1pPr algn="r">
              <a:defRPr sz="1200"/>
            </a:lvl1pPr>
          </a:lstStyle>
          <a:p>
            <a:fld id="{1339C423-F22A-3B4E-A9CE-1A814546B4AA}" type="slidenum">
              <a:rPr lang="en-US" smtClean="0">
                <a:latin typeface="+mj-lt"/>
              </a:rPr>
              <a:pPr/>
              <a:t>‹#›</a:t>
            </a:fld>
            <a:endParaRPr lang="en-US">
              <a:latin typeface="+mj-lt"/>
            </a:endParaRPr>
          </a:p>
        </p:txBody>
      </p:sp>
      <p:grpSp>
        <p:nvGrpSpPr>
          <p:cNvPr id="20" name="Group 4">
            <a:extLst>
              <a:ext uri="{FF2B5EF4-FFF2-40B4-BE49-F238E27FC236}">
                <a16:creationId xmlns:a16="http://schemas.microsoft.com/office/drawing/2014/main" id="{12881E35-ADBD-4367-9103-4B944EDAC9F0}"/>
              </a:ext>
            </a:extLst>
          </p:cNvPr>
          <p:cNvGrpSpPr>
            <a:grpSpLocks noChangeAspect="1"/>
          </p:cNvGrpSpPr>
          <p:nvPr/>
        </p:nvGrpSpPr>
        <p:grpSpPr bwMode="auto">
          <a:xfrm>
            <a:off x="2904626" y="8910940"/>
            <a:ext cx="1170973" cy="185263"/>
            <a:chOff x="5713" y="2780"/>
            <a:chExt cx="939" cy="148"/>
          </a:xfrm>
          <a:solidFill>
            <a:schemeClr val="tx1"/>
          </a:solidFill>
        </p:grpSpPr>
        <p:sp>
          <p:nvSpPr>
            <p:cNvPr id="22" name="Freeform 5">
              <a:extLst>
                <a:ext uri="{FF2B5EF4-FFF2-40B4-BE49-F238E27FC236}">
                  <a16:creationId xmlns:a16="http://schemas.microsoft.com/office/drawing/2014/main" id="{24882040-6C09-46C7-BF58-485842B73A35}"/>
                </a:ext>
              </a:extLst>
            </p:cNvPr>
            <p:cNvSpPr>
              <a:spLocks/>
            </p:cNvSpPr>
            <p:nvPr/>
          </p:nvSpPr>
          <p:spPr bwMode="auto">
            <a:xfrm>
              <a:off x="5892" y="2825"/>
              <a:ext cx="58" cy="100"/>
            </a:xfrm>
            <a:custGeom>
              <a:avLst/>
              <a:gdLst>
                <a:gd name="T0" fmla="*/ 51 w 58"/>
                <a:gd name="T1" fmla="*/ 0 h 95"/>
                <a:gd name="T2" fmla="*/ 24 w 58"/>
                <a:gd name="T3" fmla="*/ 10 h 95"/>
                <a:gd name="T4" fmla="*/ 24 w 58"/>
                <a:gd name="T5" fmla="*/ 1 h 95"/>
                <a:gd name="T6" fmla="*/ 0 w 58"/>
                <a:gd name="T7" fmla="*/ 1 h 95"/>
                <a:gd name="T8" fmla="*/ 0 w 58"/>
                <a:gd name="T9" fmla="*/ 95 h 95"/>
                <a:gd name="T10" fmla="*/ 25 w 58"/>
                <a:gd name="T11" fmla="*/ 95 h 95"/>
                <a:gd name="T12" fmla="*/ 25 w 58"/>
                <a:gd name="T13" fmla="*/ 35 h 95"/>
                <a:gd name="T14" fmla="*/ 48 w 58"/>
                <a:gd name="T15" fmla="*/ 24 h 95"/>
                <a:gd name="T16" fmla="*/ 58 w 58"/>
                <a:gd name="T17" fmla="*/ 25 h 95"/>
                <a:gd name="T18" fmla="*/ 58 w 58"/>
                <a:gd name="T19" fmla="*/ 1 h 95"/>
                <a:gd name="T20" fmla="*/ 51 w 58"/>
                <a:gd name="T21"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95">
                  <a:moveTo>
                    <a:pt x="51" y="0"/>
                  </a:moveTo>
                  <a:cubicBezTo>
                    <a:pt x="40" y="0"/>
                    <a:pt x="31" y="4"/>
                    <a:pt x="24" y="10"/>
                  </a:cubicBezTo>
                  <a:cubicBezTo>
                    <a:pt x="24" y="1"/>
                    <a:pt x="24" y="1"/>
                    <a:pt x="24" y="1"/>
                  </a:cubicBezTo>
                  <a:cubicBezTo>
                    <a:pt x="0" y="1"/>
                    <a:pt x="0" y="1"/>
                    <a:pt x="0" y="1"/>
                  </a:cubicBezTo>
                  <a:cubicBezTo>
                    <a:pt x="0" y="95"/>
                    <a:pt x="0" y="95"/>
                    <a:pt x="0" y="95"/>
                  </a:cubicBezTo>
                  <a:cubicBezTo>
                    <a:pt x="25" y="95"/>
                    <a:pt x="25" y="95"/>
                    <a:pt x="25" y="95"/>
                  </a:cubicBezTo>
                  <a:cubicBezTo>
                    <a:pt x="25" y="35"/>
                    <a:pt x="25" y="35"/>
                    <a:pt x="25" y="35"/>
                  </a:cubicBezTo>
                  <a:cubicBezTo>
                    <a:pt x="29" y="30"/>
                    <a:pt x="37" y="24"/>
                    <a:pt x="48" y="24"/>
                  </a:cubicBezTo>
                  <a:cubicBezTo>
                    <a:pt x="52" y="24"/>
                    <a:pt x="55" y="24"/>
                    <a:pt x="58" y="25"/>
                  </a:cubicBezTo>
                  <a:cubicBezTo>
                    <a:pt x="58" y="1"/>
                    <a:pt x="58" y="1"/>
                    <a:pt x="58" y="1"/>
                  </a:cubicBezTo>
                  <a:cubicBezTo>
                    <a:pt x="56" y="1"/>
                    <a:pt x="53" y="0"/>
                    <a:pt x="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3" name="Freeform 6">
              <a:extLst>
                <a:ext uri="{FF2B5EF4-FFF2-40B4-BE49-F238E27FC236}">
                  <a16:creationId xmlns:a16="http://schemas.microsoft.com/office/drawing/2014/main" id="{66155231-A566-40F0-B137-35333F16FA95}"/>
                </a:ext>
              </a:extLst>
            </p:cNvPr>
            <p:cNvSpPr>
              <a:spLocks/>
            </p:cNvSpPr>
            <p:nvPr/>
          </p:nvSpPr>
          <p:spPr bwMode="auto">
            <a:xfrm>
              <a:off x="5713" y="2824"/>
              <a:ext cx="74" cy="103"/>
            </a:xfrm>
            <a:custGeom>
              <a:avLst/>
              <a:gdLst>
                <a:gd name="T0" fmla="*/ 12 w 74"/>
                <a:gd name="T1" fmla="*/ 67 h 98"/>
                <a:gd name="T2" fmla="*/ 37 w 74"/>
                <a:gd name="T3" fmla="*/ 77 h 98"/>
                <a:gd name="T4" fmla="*/ 49 w 74"/>
                <a:gd name="T5" fmla="*/ 69 h 98"/>
                <a:gd name="T6" fmla="*/ 4 w 74"/>
                <a:gd name="T7" fmla="*/ 30 h 98"/>
                <a:gd name="T8" fmla="*/ 40 w 74"/>
                <a:gd name="T9" fmla="*/ 0 h 98"/>
                <a:gd name="T10" fmla="*/ 71 w 74"/>
                <a:gd name="T11" fmla="*/ 10 h 98"/>
                <a:gd name="T12" fmla="*/ 60 w 74"/>
                <a:gd name="T13" fmla="*/ 28 h 98"/>
                <a:gd name="T14" fmla="*/ 42 w 74"/>
                <a:gd name="T15" fmla="*/ 22 h 98"/>
                <a:gd name="T16" fmla="*/ 29 w 74"/>
                <a:gd name="T17" fmla="*/ 29 h 98"/>
                <a:gd name="T18" fmla="*/ 74 w 74"/>
                <a:gd name="T19" fmla="*/ 69 h 98"/>
                <a:gd name="T20" fmla="*/ 37 w 74"/>
                <a:gd name="T21" fmla="*/ 98 h 98"/>
                <a:gd name="T22" fmla="*/ 0 w 74"/>
                <a:gd name="T23" fmla="*/ 85 h 98"/>
                <a:gd name="T24" fmla="*/ 12 w 74"/>
                <a:gd name="T25" fmla="*/ 6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98">
                  <a:moveTo>
                    <a:pt x="12" y="67"/>
                  </a:moveTo>
                  <a:cubicBezTo>
                    <a:pt x="18" y="73"/>
                    <a:pt x="28" y="77"/>
                    <a:pt x="37" y="77"/>
                  </a:cubicBezTo>
                  <a:cubicBezTo>
                    <a:pt x="44" y="77"/>
                    <a:pt x="49" y="73"/>
                    <a:pt x="49" y="69"/>
                  </a:cubicBezTo>
                  <a:cubicBezTo>
                    <a:pt x="49" y="55"/>
                    <a:pt x="4" y="60"/>
                    <a:pt x="4" y="30"/>
                  </a:cubicBezTo>
                  <a:cubicBezTo>
                    <a:pt x="4" y="12"/>
                    <a:pt x="21" y="0"/>
                    <a:pt x="40" y="0"/>
                  </a:cubicBezTo>
                  <a:cubicBezTo>
                    <a:pt x="52" y="0"/>
                    <a:pt x="65" y="5"/>
                    <a:pt x="71" y="10"/>
                  </a:cubicBezTo>
                  <a:cubicBezTo>
                    <a:pt x="60" y="28"/>
                    <a:pt x="60" y="28"/>
                    <a:pt x="60" y="28"/>
                  </a:cubicBezTo>
                  <a:cubicBezTo>
                    <a:pt x="55" y="25"/>
                    <a:pt x="48" y="22"/>
                    <a:pt x="42" y="22"/>
                  </a:cubicBezTo>
                  <a:cubicBezTo>
                    <a:pt x="35" y="22"/>
                    <a:pt x="29" y="24"/>
                    <a:pt x="29" y="29"/>
                  </a:cubicBezTo>
                  <a:cubicBezTo>
                    <a:pt x="29" y="41"/>
                    <a:pt x="74" y="36"/>
                    <a:pt x="74" y="69"/>
                  </a:cubicBezTo>
                  <a:cubicBezTo>
                    <a:pt x="74" y="87"/>
                    <a:pt x="57" y="98"/>
                    <a:pt x="37" y="98"/>
                  </a:cubicBezTo>
                  <a:cubicBezTo>
                    <a:pt x="24" y="98"/>
                    <a:pt x="11" y="93"/>
                    <a:pt x="0" y="85"/>
                  </a:cubicBezTo>
                  <a:lnTo>
                    <a:pt x="12"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4" name="Freeform 7">
              <a:extLst>
                <a:ext uri="{FF2B5EF4-FFF2-40B4-BE49-F238E27FC236}">
                  <a16:creationId xmlns:a16="http://schemas.microsoft.com/office/drawing/2014/main" id="{D0D38B3B-3532-4FC9-B9FE-D95885D0CFAF}"/>
                </a:ext>
              </a:extLst>
            </p:cNvPr>
            <p:cNvSpPr>
              <a:spLocks noEditPoints="1"/>
            </p:cNvSpPr>
            <p:nvPr/>
          </p:nvSpPr>
          <p:spPr bwMode="auto">
            <a:xfrm>
              <a:off x="5792" y="2824"/>
              <a:ext cx="90" cy="103"/>
            </a:xfrm>
            <a:custGeom>
              <a:avLst/>
              <a:gdLst>
                <a:gd name="T0" fmla="*/ 87 w 90"/>
                <a:gd name="T1" fmla="*/ 81 h 98"/>
                <a:gd name="T2" fmla="*/ 49 w 90"/>
                <a:gd name="T3" fmla="*/ 98 h 98"/>
                <a:gd name="T4" fmla="*/ 0 w 90"/>
                <a:gd name="T5" fmla="*/ 49 h 98"/>
                <a:gd name="T6" fmla="*/ 46 w 90"/>
                <a:gd name="T7" fmla="*/ 0 h 98"/>
                <a:gd name="T8" fmla="*/ 90 w 90"/>
                <a:gd name="T9" fmla="*/ 48 h 98"/>
                <a:gd name="T10" fmla="*/ 89 w 90"/>
                <a:gd name="T11" fmla="*/ 55 h 98"/>
                <a:gd name="T12" fmla="*/ 24 w 90"/>
                <a:gd name="T13" fmla="*/ 55 h 98"/>
                <a:gd name="T14" fmla="*/ 50 w 90"/>
                <a:gd name="T15" fmla="*/ 78 h 98"/>
                <a:gd name="T16" fmla="*/ 73 w 90"/>
                <a:gd name="T17" fmla="*/ 67 h 98"/>
                <a:gd name="T18" fmla="*/ 87 w 90"/>
                <a:gd name="T19" fmla="*/ 81 h 98"/>
                <a:gd name="T20" fmla="*/ 64 w 90"/>
                <a:gd name="T21" fmla="*/ 37 h 98"/>
                <a:gd name="T22" fmla="*/ 46 w 90"/>
                <a:gd name="T23" fmla="*/ 21 h 98"/>
                <a:gd name="T24" fmla="*/ 26 w 90"/>
                <a:gd name="T25" fmla="*/ 37 h 98"/>
                <a:gd name="T26" fmla="*/ 64 w 90"/>
                <a:gd name="T27" fmla="*/ 3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98">
                  <a:moveTo>
                    <a:pt x="87" y="81"/>
                  </a:moveTo>
                  <a:cubicBezTo>
                    <a:pt x="78" y="92"/>
                    <a:pt x="63" y="98"/>
                    <a:pt x="49" y="98"/>
                  </a:cubicBezTo>
                  <a:cubicBezTo>
                    <a:pt x="21" y="98"/>
                    <a:pt x="0" y="79"/>
                    <a:pt x="0" y="49"/>
                  </a:cubicBezTo>
                  <a:cubicBezTo>
                    <a:pt x="0" y="23"/>
                    <a:pt x="18" y="0"/>
                    <a:pt x="46" y="0"/>
                  </a:cubicBezTo>
                  <a:cubicBezTo>
                    <a:pt x="71" y="0"/>
                    <a:pt x="90" y="22"/>
                    <a:pt x="90" y="48"/>
                  </a:cubicBezTo>
                  <a:cubicBezTo>
                    <a:pt x="90" y="51"/>
                    <a:pt x="89" y="53"/>
                    <a:pt x="89" y="55"/>
                  </a:cubicBezTo>
                  <a:cubicBezTo>
                    <a:pt x="24" y="55"/>
                    <a:pt x="24" y="55"/>
                    <a:pt x="24" y="55"/>
                  </a:cubicBezTo>
                  <a:cubicBezTo>
                    <a:pt x="26" y="68"/>
                    <a:pt x="36" y="78"/>
                    <a:pt x="50" y="78"/>
                  </a:cubicBezTo>
                  <a:cubicBezTo>
                    <a:pt x="60" y="78"/>
                    <a:pt x="69" y="72"/>
                    <a:pt x="73" y="67"/>
                  </a:cubicBezTo>
                  <a:lnTo>
                    <a:pt x="87" y="81"/>
                  </a:lnTo>
                  <a:close/>
                  <a:moveTo>
                    <a:pt x="64" y="37"/>
                  </a:moveTo>
                  <a:cubicBezTo>
                    <a:pt x="63" y="29"/>
                    <a:pt x="56" y="21"/>
                    <a:pt x="46" y="21"/>
                  </a:cubicBezTo>
                  <a:cubicBezTo>
                    <a:pt x="35" y="21"/>
                    <a:pt x="27" y="29"/>
                    <a:pt x="26" y="37"/>
                  </a:cubicBezTo>
                  <a:lnTo>
                    <a:pt x="64"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5" name="Freeform 8">
              <a:extLst>
                <a:ext uri="{FF2B5EF4-FFF2-40B4-BE49-F238E27FC236}">
                  <a16:creationId xmlns:a16="http://schemas.microsoft.com/office/drawing/2014/main" id="{F8EDF86F-E40A-454C-9A01-8F2BB8C60438}"/>
                </a:ext>
              </a:extLst>
            </p:cNvPr>
            <p:cNvSpPr>
              <a:spLocks/>
            </p:cNvSpPr>
            <p:nvPr/>
          </p:nvSpPr>
          <p:spPr bwMode="auto">
            <a:xfrm>
              <a:off x="5958" y="2826"/>
              <a:ext cx="103" cy="99"/>
            </a:xfrm>
            <a:custGeom>
              <a:avLst/>
              <a:gdLst>
                <a:gd name="T0" fmla="*/ 51 w 103"/>
                <a:gd name="T1" fmla="*/ 60 h 99"/>
                <a:gd name="T2" fmla="*/ 77 w 103"/>
                <a:gd name="T3" fmla="*/ 0 h 99"/>
                <a:gd name="T4" fmla="*/ 103 w 103"/>
                <a:gd name="T5" fmla="*/ 0 h 99"/>
                <a:gd name="T6" fmla="*/ 60 w 103"/>
                <a:gd name="T7" fmla="*/ 99 h 99"/>
                <a:gd name="T8" fmla="*/ 43 w 103"/>
                <a:gd name="T9" fmla="*/ 99 h 99"/>
                <a:gd name="T10" fmla="*/ 0 w 103"/>
                <a:gd name="T11" fmla="*/ 0 h 99"/>
                <a:gd name="T12" fmla="*/ 26 w 103"/>
                <a:gd name="T13" fmla="*/ 0 h 99"/>
                <a:gd name="T14" fmla="*/ 51 w 103"/>
                <a:gd name="T15" fmla="*/ 6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99">
                  <a:moveTo>
                    <a:pt x="51" y="60"/>
                  </a:moveTo>
                  <a:lnTo>
                    <a:pt x="77" y="0"/>
                  </a:lnTo>
                  <a:lnTo>
                    <a:pt x="103" y="0"/>
                  </a:lnTo>
                  <a:lnTo>
                    <a:pt x="60" y="99"/>
                  </a:lnTo>
                  <a:lnTo>
                    <a:pt x="43" y="99"/>
                  </a:lnTo>
                  <a:lnTo>
                    <a:pt x="0" y="0"/>
                  </a:lnTo>
                  <a:lnTo>
                    <a:pt x="26" y="0"/>
                  </a:lnTo>
                  <a:lnTo>
                    <a:pt x="51"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6" name="Oval 9">
              <a:extLst>
                <a:ext uri="{FF2B5EF4-FFF2-40B4-BE49-F238E27FC236}">
                  <a16:creationId xmlns:a16="http://schemas.microsoft.com/office/drawing/2014/main" id="{C5CBCDC8-18C9-42A6-BEF1-CA05917CE736}"/>
                </a:ext>
              </a:extLst>
            </p:cNvPr>
            <p:cNvSpPr>
              <a:spLocks noChangeArrowheads="1"/>
            </p:cNvSpPr>
            <p:nvPr/>
          </p:nvSpPr>
          <p:spPr bwMode="auto">
            <a:xfrm>
              <a:off x="6066" y="2780"/>
              <a:ext cx="32" cy="3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7" name="Rectangle 10">
              <a:extLst>
                <a:ext uri="{FF2B5EF4-FFF2-40B4-BE49-F238E27FC236}">
                  <a16:creationId xmlns:a16="http://schemas.microsoft.com/office/drawing/2014/main" id="{BD71175C-2312-4B96-8DF4-55196367FAB5}"/>
                </a:ext>
              </a:extLst>
            </p:cNvPr>
            <p:cNvSpPr>
              <a:spLocks noChangeArrowheads="1"/>
            </p:cNvSpPr>
            <p:nvPr/>
          </p:nvSpPr>
          <p:spPr bwMode="auto">
            <a:xfrm>
              <a:off x="6069" y="2826"/>
              <a:ext cx="25"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8" name="Freeform 11">
              <a:extLst>
                <a:ext uri="{FF2B5EF4-FFF2-40B4-BE49-F238E27FC236}">
                  <a16:creationId xmlns:a16="http://schemas.microsoft.com/office/drawing/2014/main" id="{CE194287-1F0B-4477-8B1C-DF62722CE656}"/>
                </a:ext>
              </a:extLst>
            </p:cNvPr>
            <p:cNvSpPr>
              <a:spLocks/>
            </p:cNvSpPr>
            <p:nvPr/>
          </p:nvSpPr>
          <p:spPr bwMode="auto">
            <a:xfrm>
              <a:off x="6105" y="2824"/>
              <a:ext cx="93" cy="103"/>
            </a:xfrm>
            <a:custGeom>
              <a:avLst/>
              <a:gdLst>
                <a:gd name="T0" fmla="*/ 93 w 93"/>
                <a:gd name="T1" fmla="*/ 77 h 98"/>
                <a:gd name="T2" fmla="*/ 50 w 93"/>
                <a:gd name="T3" fmla="*/ 98 h 98"/>
                <a:gd name="T4" fmla="*/ 0 w 93"/>
                <a:gd name="T5" fmla="*/ 49 h 98"/>
                <a:gd name="T6" fmla="*/ 51 w 93"/>
                <a:gd name="T7" fmla="*/ 0 h 98"/>
                <a:gd name="T8" fmla="*/ 90 w 93"/>
                <a:gd name="T9" fmla="*/ 19 h 98"/>
                <a:gd name="T10" fmla="*/ 72 w 93"/>
                <a:gd name="T11" fmla="*/ 35 h 98"/>
                <a:gd name="T12" fmla="*/ 51 w 93"/>
                <a:gd name="T13" fmla="*/ 24 h 98"/>
                <a:gd name="T14" fmla="*/ 25 w 93"/>
                <a:gd name="T15" fmla="*/ 49 h 98"/>
                <a:gd name="T16" fmla="*/ 51 w 93"/>
                <a:gd name="T17" fmla="*/ 75 h 98"/>
                <a:gd name="T18" fmla="*/ 74 w 93"/>
                <a:gd name="T19" fmla="*/ 62 h 98"/>
                <a:gd name="T20" fmla="*/ 93 w 93"/>
                <a:gd name="T21" fmla="*/ 7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98">
                  <a:moveTo>
                    <a:pt x="93" y="77"/>
                  </a:moveTo>
                  <a:cubicBezTo>
                    <a:pt x="82" y="91"/>
                    <a:pt x="68" y="98"/>
                    <a:pt x="50" y="98"/>
                  </a:cubicBezTo>
                  <a:cubicBezTo>
                    <a:pt x="22" y="98"/>
                    <a:pt x="0" y="76"/>
                    <a:pt x="0" y="49"/>
                  </a:cubicBezTo>
                  <a:cubicBezTo>
                    <a:pt x="0" y="22"/>
                    <a:pt x="22" y="0"/>
                    <a:pt x="51" y="0"/>
                  </a:cubicBezTo>
                  <a:cubicBezTo>
                    <a:pt x="67" y="0"/>
                    <a:pt x="81" y="8"/>
                    <a:pt x="90" y="19"/>
                  </a:cubicBezTo>
                  <a:cubicBezTo>
                    <a:pt x="72" y="35"/>
                    <a:pt x="72" y="35"/>
                    <a:pt x="72" y="35"/>
                  </a:cubicBezTo>
                  <a:cubicBezTo>
                    <a:pt x="67" y="28"/>
                    <a:pt x="60" y="24"/>
                    <a:pt x="51" y="24"/>
                  </a:cubicBezTo>
                  <a:cubicBezTo>
                    <a:pt x="36" y="24"/>
                    <a:pt x="25" y="35"/>
                    <a:pt x="25" y="49"/>
                  </a:cubicBezTo>
                  <a:cubicBezTo>
                    <a:pt x="25" y="64"/>
                    <a:pt x="36" y="75"/>
                    <a:pt x="51" y="75"/>
                  </a:cubicBezTo>
                  <a:cubicBezTo>
                    <a:pt x="61" y="75"/>
                    <a:pt x="69" y="68"/>
                    <a:pt x="74" y="62"/>
                  </a:cubicBezTo>
                  <a:lnTo>
                    <a:pt x="93"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9" name="Freeform 12">
              <a:extLst>
                <a:ext uri="{FF2B5EF4-FFF2-40B4-BE49-F238E27FC236}">
                  <a16:creationId xmlns:a16="http://schemas.microsoft.com/office/drawing/2014/main" id="{D67DFFA0-01D7-44A4-ABAD-E0B51DBA73CA}"/>
                </a:ext>
              </a:extLst>
            </p:cNvPr>
            <p:cNvSpPr>
              <a:spLocks noEditPoints="1"/>
            </p:cNvSpPr>
            <p:nvPr/>
          </p:nvSpPr>
          <p:spPr bwMode="auto">
            <a:xfrm>
              <a:off x="6201" y="2824"/>
              <a:ext cx="89" cy="103"/>
            </a:xfrm>
            <a:custGeom>
              <a:avLst/>
              <a:gdLst>
                <a:gd name="T0" fmla="*/ 87 w 90"/>
                <a:gd name="T1" fmla="*/ 81 h 98"/>
                <a:gd name="T2" fmla="*/ 49 w 90"/>
                <a:gd name="T3" fmla="*/ 98 h 98"/>
                <a:gd name="T4" fmla="*/ 0 w 90"/>
                <a:gd name="T5" fmla="*/ 49 h 98"/>
                <a:gd name="T6" fmla="*/ 46 w 90"/>
                <a:gd name="T7" fmla="*/ 0 h 98"/>
                <a:gd name="T8" fmla="*/ 90 w 90"/>
                <a:gd name="T9" fmla="*/ 48 h 98"/>
                <a:gd name="T10" fmla="*/ 89 w 90"/>
                <a:gd name="T11" fmla="*/ 55 h 98"/>
                <a:gd name="T12" fmla="*/ 25 w 90"/>
                <a:gd name="T13" fmla="*/ 55 h 98"/>
                <a:gd name="T14" fmla="*/ 50 w 90"/>
                <a:gd name="T15" fmla="*/ 78 h 98"/>
                <a:gd name="T16" fmla="*/ 73 w 90"/>
                <a:gd name="T17" fmla="*/ 67 h 98"/>
                <a:gd name="T18" fmla="*/ 87 w 90"/>
                <a:gd name="T19" fmla="*/ 81 h 98"/>
                <a:gd name="T20" fmla="*/ 64 w 90"/>
                <a:gd name="T21" fmla="*/ 37 h 98"/>
                <a:gd name="T22" fmla="*/ 46 w 90"/>
                <a:gd name="T23" fmla="*/ 21 h 98"/>
                <a:gd name="T24" fmla="*/ 26 w 90"/>
                <a:gd name="T25" fmla="*/ 37 h 98"/>
                <a:gd name="T26" fmla="*/ 64 w 90"/>
                <a:gd name="T27" fmla="*/ 3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98">
                  <a:moveTo>
                    <a:pt x="87" y="81"/>
                  </a:moveTo>
                  <a:cubicBezTo>
                    <a:pt x="78" y="92"/>
                    <a:pt x="64" y="98"/>
                    <a:pt x="49" y="98"/>
                  </a:cubicBezTo>
                  <a:cubicBezTo>
                    <a:pt x="21" y="98"/>
                    <a:pt x="0" y="79"/>
                    <a:pt x="0" y="49"/>
                  </a:cubicBezTo>
                  <a:cubicBezTo>
                    <a:pt x="0" y="23"/>
                    <a:pt x="18" y="0"/>
                    <a:pt x="46" y="0"/>
                  </a:cubicBezTo>
                  <a:cubicBezTo>
                    <a:pt x="72" y="0"/>
                    <a:pt x="90" y="22"/>
                    <a:pt x="90" y="48"/>
                  </a:cubicBezTo>
                  <a:cubicBezTo>
                    <a:pt x="90" y="51"/>
                    <a:pt x="90" y="53"/>
                    <a:pt x="89" y="55"/>
                  </a:cubicBezTo>
                  <a:cubicBezTo>
                    <a:pt x="25" y="55"/>
                    <a:pt x="25" y="55"/>
                    <a:pt x="25" y="55"/>
                  </a:cubicBezTo>
                  <a:cubicBezTo>
                    <a:pt x="26" y="68"/>
                    <a:pt x="37" y="78"/>
                    <a:pt x="50" y="78"/>
                  </a:cubicBezTo>
                  <a:cubicBezTo>
                    <a:pt x="60" y="78"/>
                    <a:pt x="69" y="72"/>
                    <a:pt x="73" y="67"/>
                  </a:cubicBezTo>
                  <a:lnTo>
                    <a:pt x="87" y="81"/>
                  </a:lnTo>
                  <a:close/>
                  <a:moveTo>
                    <a:pt x="64" y="37"/>
                  </a:moveTo>
                  <a:cubicBezTo>
                    <a:pt x="63" y="29"/>
                    <a:pt x="56" y="21"/>
                    <a:pt x="46" y="21"/>
                  </a:cubicBezTo>
                  <a:cubicBezTo>
                    <a:pt x="35" y="21"/>
                    <a:pt x="27" y="29"/>
                    <a:pt x="26" y="37"/>
                  </a:cubicBezTo>
                  <a:lnTo>
                    <a:pt x="64"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0" name="Freeform 13">
              <a:extLst>
                <a:ext uri="{FF2B5EF4-FFF2-40B4-BE49-F238E27FC236}">
                  <a16:creationId xmlns:a16="http://schemas.microsoft.com/office/drawing/2014/main" id="{B7CBA307-3194-4D29-8AD4-5990DD52307E}"/>
                </a:ext>
              </a:extLst>
            </p:cNvPr>
            <p:cNvSpPr>
              <a:spLocks/>
            </p:cNvSpPr>
            <p:nvPr/>
          </p:nvSpPr>
          <p:spPr bwMode="auto">
            <a:xfrm>
              <a:off x="6500" y="2826"/>
              <a:ext cx="152" cy="99"/>
            </a:xfrm>
            <a:custGeom>
              <a:avLst/>
              <a:gdLst>
                <a:gd name="T0" fmla="*/ 56 w 152"/>
                <a:gd name="T1" fmla="*/ 99 h 99"/>
                <a:gd name="T2" fmla="*/ 38 w 152"/>
                <a:gd name="T3" fmla="*/ 99 h 99"/>
                <a:gd name="T4" fmla="*/ 0 w 152"/>
                <a:gd name="T5" fmla="*/ 0 h 99"/>
                <a:gd name="T6" fmla="*/ 25 w 152"/>
                <a:gd name="T7" fmla="*/ 0 h 99"/>
                <a:gd name="T8" fmla="*/ 46 w 152"/>
                <a:gd name="T9" fmla="*/ 57 h 99"/>
                <a:gd name="T10" fmla="*/ 66 w 152"/>
                <a:gd name="T11" fmla="*/ 0 h 99"/>
                <a:gd name="T12" fmla="*/ 87 w 152"/>
                <a:gd name="T13" fmla="*/ 0 h 99"/>
                <a:gd name="T14" fmla="*/ 106 w 152"/>
                <a:gd name="T15" fmla="*/ 57 h 99"/>
                <a:gd name="T16" fmla="*/ 127 w 152"/>
                <a:gd name="T17" fmla="*/ 0 h 99"/>
                <a:gd name="T18" fmla="*/ 152 w 152"/>
                <a:gd name="T19" fmla="*/ 0 h 99"/>
                <a:gd name="T20" fmla="*/ 115 w 152"/>
                <a:gd name="T21" fmla="*/ 99 h 99"/>
                <a:gd name="T22" fmla="*/ 96 w 152"/>
                <a:gd name="T23" fmla="*/ 99 h 99"/>
                <a:gd name="T24" fmla="*/ 76 w 152"/>
                <a:gd name="T25" fmla="*/ 43 h 99"/>
                <a:gd name="T26" fmla="*/ 56 w 152"/>
                <a:gd name="T27"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2" h="99">
                  <a:moveTo>
                    <a:pt x="56" y="99"/>
                  </a:moveTo>
                  <a:lnTo>
                    <a:pt x="38" y="99"/>
                  </a:lnTo>
                  <a:lnTo>
                    <a:pt x="0" y="0"/>
                  </a:lnTo>
                  <a:lnTo>
                    <a:pt x="25" y="0"/>
                  </a:lnTo>
                  <a:lnTo>
                    <a:pt x="46" y="57"/>
                  </a:lnTo>
                  <a:lnTo>
                    <a:pt x="66" y="0"/>
                  </a:lnTo>
                  <a:lnTo>
                    <a:pt x="87" y="0"/>
                  </a:lnTo>
                  <a:lnTo>
                    <a:pt x="106" y="57"/>
                  </a:lnTo>
                  <a:lnTo>
                    <a:pt x="127" y="0"/>
                  </a:lnTo>
                  <a:lnTo>
                    <a:pt x="152" y="0"/>
                  </a:lnTo>
                  <a:lnTo>
                    <a:pt x="115" y="99"/>
                  </a:lnTo>
                  <a:lnTo>
                    <a:pt x="96" y="99"/>
                  </a:lnTo>
                  <a:lnTo>
                    <a:pt x="76" y="43"/>
                  </a:lnTo>
                  <a:lnTo>
                    <a:pt x="56" y="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1" name="Freeform 14">
              <a:extLst>
                <a:ext uri="{FF2B5EF4-FFF2-40B4-BE49-F238E27FC236}">
                  <a16:creationId xmlns:a16="http://schemas.microsoft.com/office/drawing/2014/main" id="{14908BD5-FA87-4F53-B8A3-491B9206FED0}"/>
                </a:ext>
              </a:extLst>
            </p:cNvPr>
            <p:cNvSpPr>
              <a:spLocks/>
            </p:cNvSpPr>
            <p:nvPr/>
          </p:nvSpPr>
          <p:spPr bwMode="auto">
            <a:xfrm>
              <a:off x="6300" y="2824"/>
              <a:ext cx="92" cy="101"/>
            </a:xfrm>
            <a:custGeom>
              <a:avLst/>
              <a:gdLst>
                <a:gd name="T0" fmla="*/ 0 w 92"/>
                <a:gd name="T1" fmla="*/ 96 h 96"/>
                <a:gd name="T2" fmla="*/ 0 w 92"/>
                <a:gd name="T3" fmla="*/ 2 h 96"/>
                <a:gd name="T4" fmla="*/ 24 w 92"/>
                <a:gd name="T5" fmla="*/ 2 h 96"/>
                <a:gd name="T6" fmla="*/ 24 w 92"/>
                <a:gd name="T7" fmla="*/ 10 h 96"/>
                <a:gd name="T8" fmla="*/ 50 w 92"/>
                <a:gd name="T9" fmla="*/ 0 h 96"/>
                <a:gd name="T10" fmla="*/ 82 w 92"/>
                <a:gd name="T11" fmla="*/ 15 h 96"/>
                <a:gd name="T12" fmla="*/ 92 w 92"/>
                <a:gd name="T13" fmla="*/ 48 h 96"/>
                <a:gd name="T14" fmla="*/ 92 w 92"/>
                <a:gd name="T15" fmla="*/ 96 h 96"/>
                <a:gd name="T16" fmla="*/ 67 w 92"/>
                <a:gd name="T17" fmla="*/ 96 h 96"/>
                <a:gd name="T18" fmla="*/ 67 w 92"/>
                <a:gd name="T19" fmla="*/ 46 h 96"/>
                <a:gd name="T20" fmla="*/ 61 w 92"/>
                <a:gd name="T21" fmla="*/ 29 h 96"/>
                <a:gd name="T22" fmla="*/ 47 w 92"/>
                <a:gd name="T23" fmla="*/ 24 h 96"/>
                <a:gd name="T24" fmla="*/ 25 w 92"/>
                <a:gd name="T25" fmla="*/ 35 h 96"/>
                <a:gd name="T26" fmla="*/ 25 w 92"/>
                <a:gd name="T27" fmla="*/ 96 h 96"/>
                <a:gd name="T28" fmla="*/ 0 w 92"/>
                <a:gd name="T29"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2" h="96">
                  <a:moveTo>
                    <a:pt x="0" y="96"/>
                  </a:moveTo>
                  <a:cubicBezTo>
                    <a:pt x="0" y="2"/>
                    <a:pt x="0" y="2"/>
                    <a:pt x="0" y="2"/>
                  </a:cubicBezTo>
                  <a:cubicBezTo>
                    <a:pt x="24" y="2"/>
                    <a:pt x="24" y="2"/>
                    <a:pt x="24" y="2"/>
                  </a:cubicBezTo>
                  <a:cubicBezTo>
                    <a:pt x="24" y="10"/>
                    <a:pt x="24" y="10"/>
                    <a:pt x="24" y="10"/>
                  </a:cubicBezTo>
                  <a:cubicBezTo>
                    <a:pt x="31" y="4"/>
                    <a:pt x="40" y="0"/>
                    <a:pt x="50" y="0"/>
                  </a:cubicBezTo>
                  <a:cubicBezTo>
                    <a:pt x="63" y="0"/>
                    <a:pt x="75" y="6"/>
                    <a:pt x="82" y="15"/>
                  </a:cubicBezTo>
                  <a:cubicBezTo>
                    <a:pt x="89" y="23"/>
                    <a:pt x="92" y="32"/>
                    <a:pt x="92" y="48"/>
                  </a:cubicBezTo>
                  <a:cubicBezTo>
                    <a:pt x="92" y="96"/>
                    <a:pt x="92" y="96"/>
                    <a:pt x="92" y="96"/>
                  </a:cubicBezTo>
                  <a:cubicBezTo>
                    <a:pt x="67" y="96"/>
                    <a:pt x="67" y="96"/>
                    <a:pt x="67" y="96"/>
                  </a:cubicBezTo>
                  <a:cubicBezTo>
                    <a:pt x="67" y="46"/>
                    <a:pt x="67" y="46"/>
                    <a:pt x="67" y="46"/>
                  </a:cubicBezTo>
                  <a:cubicBezTo>
                    <a:pt x="67" y="37"/>
                    <a:pt x="65" y="32"/>
                    <a:pt x="61" y="29"/>
                  </a:cubicBezTo>
                  <a:cubicBezTo>
                    <a:pt x="58" y="25"/>
                    <a:pt x="53" y="24"/>
                    <a:pt x="47" y="24"/>
                  </a:cubicBezTo>
                  <a:cubicBezTo>
                    <a:pt x="37" y="24"/>
                    <a:pt x="28" y="30"/>
                    <a:pt x="25" y="35"/>
                  </a:cubicBezTo>
                  <a:cubicBezTo>
                    <a:pt x="25" y="96"/>
                    <a:pt x="25" y="96"/>
                    <a:pt x="25" y="96"/>
                  </a:cubicBezTo>
                  <a:lnTo>
                    <a:pt x="0"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2" name="Freeform 15">
              <a:extLst>
                <a:ext uri="{FF2B5EF4-FFF2-40B4-BE49-F238E27FC236}">
                  <a16:creationId xmlns:a16="http://schemas.microsoft.com/office/drawing/2014/main" id="{C267D5CE-9629-4EB8-8E65-D6F864063E20}"/>
                </a:ext>
              </a:extLst>
            </p:cNvPr>
            <p:cNvSpPr>
              <a:spLocks noEditPoints="1"/>
            </p:cNvSpPr>
            <p:nvPr/>
          </p:nvSpPr>
          <p:spPr bwMode="auto">
            <a:xfrm>
              <a:off x="6401" y="2826"/>
              <a:ext cx="106" cy="102"/>
            </a:xfrm>
            <a:custGeom>
              <a:avLst/>
              <a:gdLst>
                <a:gd name="T0" fmla="*/ 53 w 106"/>
                <a:gd name="T1" fmla="*/ 0 h 97"/>
                <a:gd name="T2" fmla="*/ 0 w 106"/>
                <a:gd name="T3" fmla="*/ 53 h 97"/>
                <a:gd name="T4" fmla="*/ 17 w 106"/>
                <a:gd name="T5" fmla="*/ 93 h 97"/>
                <a:gd name="T6" fmla="*/ 30 w 106"/>
                <a:gd name="T7" fmla="*/ 94 h 97"/>
                <a:gd name="T8" fmla="*/ 53 w 106"/>
                <a:gd name="T9" fmla="*/ 86 h 97"/>
                <a:gd name="T10" fmla="*/ 76 w 106"/>
                <a:gd name="T11" fmla="*/ 94 h 97"/>
                <a:gd name="T12" fmla="*/ 90 w 106"/>
                <a:gd name="T13" fmla="*/ 93 h 97"/>
                <a:gd name="T14" fmla="*/ 106 w 106"/>
                <a:gd name="T15" fmla="*/ 54 h 97"/>
                <a:gd name="T16" fmla="*/ 53 w 106"/>
                <a:gd name="T17" fmla="*/ 0 h 97"/>
                <a:gd name="T18" fmla="*/ 53 w 106"/>
                <a:gd name="T19" fmla="*/ 81 h 97"/>
                <a:gd name="T20" fmla="*/ 26 w 106"/>
                <a:gd name="T21" fmla="*/ 54 h 97"/>
                <a:gd name="T22" fmla="*/ 53 w 106"/>
                <a:gd name="T23" fmla="*/ 27 h 97"/>
                <a:gd name="T24" fmla="*/ 80 w 106"/>
                <a:gd name="T25" fmla="*/ 54 h 97"/>
                <a:gd name="T26" fmla="*/ 53 w 106"/>
                <a:gd name="T27" fmla="*/ 8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 h="97">
                  <a:moveTo>
                    <a:pt x="53" y="0"/>
                  </a:moveTo>
                  <a:cubicBezTo>
                    <a:pt x="24" y="0"/>
                    <a:pt x="0" y="24"/>
                    <a:pt x="0" y="53"/>
                  </a:cubicBezTo>
                  <a:cubicBezTo>
                    <a:pt x="0" y="69"/>
                    <a:pt x="6" y="83"/>
                    <a:pt x="17" y="93"/>
                  </a:cubicBezTo>
                  <a:cubicBezTo>
                    <a:pt x="20" y="96"/>
                    <a:pt x="26" y="97"/>
                    <a:pt x="30" y="94"/>
                  </a:cubicBezTo>
                  <a:cubicBezTo>
                    <a:pt x="36" y="89"/>
                    <a:pt x="44" y="86"/>
                    <a:pt x="53" y="86"/>
                  </a:cubicBezTo>
                  <a:cubicBezTo>
                    <a:pt x="62" y="86"/>
                    <a:pt x="70" y="89"/>
                    <a:pt x="76" y="94"/>
                  </a:cubicBezTo>
                  <a:cubicBezTo>
                    <a:pt x="80" y="97"/>
                    <a:pt x="86" y="96"/>
                    <a:pt x="90" y="93"/>
                  </a:cubicBezTo>
                  <a:cubicBezTo>
                    <a:pt x="100" y="83"/>
                    <a:pt x="106" y="69"/>
                    <a:pt x="106" y="54"/>
                  </a:cubicBezTo>
                  <a:cubicBezTo>
                    <a:pt x="106" y="24"/>
                    <a:pt x="83" y="0"/>
                    <a:pt x="53" y="0"/>
                  </a:cubicBezTo>
                  <a:moveTo>
                    <a:pt x="53" y="81"/>
                  </a:moveTo>
                  <a:cubicBezTo>
                    <a:pt x="37" y="81"/>
                    <a:pt x="26" y="69"/>
                    <a:pt x="26" y="54"/>
                  </a:cubicBezTo>
                  <a:cubicBezTo>
                    <a:pt x="26" y="39"/>
                    <a:pt x="37" y="27"/>
                    <a:pt x="53" y="27"/>
                  </a:cubicBezTo>
                  <a:cubicBezTo>
                    <a:pt x="69" y="27"/>
                    <a:pt x="80" y="39"/>
                    <a:pt x="80" y="54"/>
                  </a:cubicBezTo>
                  <a:cubicBezTo>
                    <a:pt x="80" y="69"/>
                    <a:pt x="69" y="81"/>
                    <a:pt x="53" y="8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3" name="Freeform 16">
              <a:extLst>
                <a:ext uri="{FF2B5EF4-FFF2-40B4-BE49-F238E27FC236}">
                  <a16:creationId xmlns:a16="http://schemas.microsoft.com/office/drawing/2014/main" id="{B20DEC96-64CE-4439-A863-43F4B0BD17CD}"/>
                </a:ext>
              </a:extLst>
            </p:cNvPr>
            <p:cNvSpPr>
              <a:spLocks/>
            </p:cNvSpPr>
            <p:nvPr/>
          </p:nvSpPr>
          <p:spPr bwMode="auto">
            <a:xfrm>
              <a:off x="6633" y="2915"/>
              <a:ext cx="6" cy="10"/>
            </a:xfrm>
            <a:custGeom>
              <a:avLst/>
              <a:gdLst>
                <a:gd name="T0" fmla="*/ 6 w 6"/>
                <a:gd name="T1" fmla="*/ 1 h 10"/>
                <a:gd name="T2" fmla="*/ 3 w 6"/>
                <a:gd name="T3" fmla="*/ 1 h 10"/>
                <a:gd name="T4" fmla="*/ 3 w 6"/>
                <a:gd name="T5" fmla="*/ 10 h 10"/>
                <a:gd name="T6" fmla="*/ 2 w 6"/>
                <a:gd name="T7" fmla="*/ 10 h 10"/>
                <a:gd name="T8" fmla="*/ 2 w 6"/>
                <a:gd name="T9" fmla="*/ 1 h 10"/>
                <a:gd name="T10" fmla="*/ 0 w 6"/>
                <a:gd name="T11" fmla="*/ 1 h 10"/>
                <a:gd name="T12" fmla="*/ 0 w 6"/>
                <a:gd name="T13" fmla="*/ 0 h 10"/>
                <a:gd name="T14" fmla="*/ 6 w 6"/>
                <a:gd name="T15" fmla="*/ 0 h 10"/>
                <a:gd name="T16" fmla="*/ 6 w 6"/>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0">
                  <a:moveTo>
                    <a:pt x="6" y="1"/>
                  </a:moveTo>
                  <a:lnTo>
                    <a:pt x="3" y="1"/>
                  </a:lnTo>
                  <a:lnTo>
                    <a:pt x="3" y="10"/>
                  </a:lnTo>
                  <a:lnTo>
                    <a:pt x="2" y="10"/>
                  </a:lnTo>
                  <a:lnTo>
                    <a:pt x="2" y="1"/>
                  </a:lnTo>
                  <a:lnTo>
                    <a:pt x="0" y="1"/>
                  </a:lnTo>
                  <a:lnTo>
                    <a:pt x="0" y="0"/>
                  </a:lnTo>
                  <a:lnTo>
                    <a:pt x="6" y="0"/>
                  </a:lnTo>
                  <a:lnTo>
                    <a:pt x="6"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 name="Freeform 17">
              <a:extLst>
                <a:ext uri="{FF2B5EF4-FFF2-40B4-BE49-F238E27FC236}">
                  <a16:creationId xmlns:a16="http://schemas.microsoft.com/office/drawing/2014/main" id="{B5770143-F076-48BC-98C4-654EE666D172}"/>
                </a:ext>
              </a:extLst>
            </p:cNvPr>
            <p:cNvSpPr>
              <a:spLocks/>
            </p:cNvSpPr>
            <p:nvPr/>
          </p:nvSpPr>
          <p:spPr bwMode="auto">
            <a:xfrm>
              <a:off x="6640" y="2915"/>
              <a:ext cx="8" cy="10"/>
            </a:xfrm>
            <a:custGeom>
              <a:avLst/>
              <a:gdLst>
                <a:gd name="T0" fmla="*/ 8 w 8"/>
                <a:gd name="T1" fmla="*/ 10 h 10"/>
                <a:gd name="T2" fmla="*/ 7 w 8"/>
                <a:gd name="T3" fmla="*/ 10 h 10"/>
                <a:gd name="T4" fmla="*/ 7 w 8"/>
                <a:gd name="T5" fmla="*/ 2 h 10"/>
                <a:gd name="T6" fmla="*/ 4 w 8"/>
                <a:gd name="T7" fmla="*/ 8 h 10"/>
                <a:gd name="T8" fmla="*/ 4 w 8"/>
                <a:gd name="T9" fmla="*/ 8 h 10"/>
                <a:gd name="T10" fmla="*/ 1 w 8"/>
                <a:gd name="T11" fmla="*/ 2 h 10"/>
                <a:gd name="T12" fmla="*/ 1 w 8"/>
                <a:gd name="T13" fmla="*/ 10 h 10"/>
                <a:gd name="T14" fmla="*/ 0 w 8"/>
                <a:gd name="T15" fmla="*/ 10 h 10"/>
                <a:gd name="T16" fmla="*/ 0 w 8"/>
                <a:gd name="T17" fmla="*/ 0 h 10"/>
                <a:gd name="T18" fmla="*/ 1 w 8"/>
                <a:gd name="T19" fmla="*/ 0 h 10"/>
                <a:gd name="T20" fmla="*/ 4 w 8"/>
                <a:gd name="T21" fmla="*/ 6 h 10"/>
                <a:gd name="T22" fmla="*/ 7 w 8"/>
                <a:gd name="T23" fmla="*/ 0 h 10"/>
                <a:gd name="T24" fmla="*/ 8 w 8"/>
                <a:gd name="T25" fmla="*/ 0 h 10"/>
                <a:gd name="T26" fmla="*/ 8 w 8"/>
                <a:gd name="T2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0">
                  <a:moveTo>
                    <a:pt x="8" y="10"/>
                  </a:moveTo>
                  <a:lnTo>
                    <a:pt x="7" y="10"/>
                  </a:lnTo>
                  <a:lnTo>
                    <a:pt x="7" y="2"/>
                  </a:lnTo>
                  <a:lnTo>
                    <a:pt x="4" y="8"/>
                  </a:lnTo>
                  <a:lnTo>
                    <a:pt x="4" y="8"/>
                  </a:lnTo>
                  <a:lnTo>
                    <a:pt x="1" y="2"/>
                  </a:lnTo>
                  <a:lnTo>
                    <a:pt x="1" y="10"/>
                  </a:lnTo>
                  <a:lnTo>
                    <a:pt x="0" y="10"/>
                  </a:lnTo>
                  <a:lnTo>
                    <a:pt x="0" y="0"/>
                  </a:lnTo>
                  <a:lnTo>
                    <a:pt x="1" y="0"/>
                  </a:lnTo>
                  <a:lnTo>
                    <a:pt x="4" y="6"/>
                  </a:lnTo>
                  <a:lnTo>
                    <a:pt x="7" y="0"/>
                  </a:lnTo>
                  <a:lnTo>
                    <a:pt x="8" y="0"/>
                  </a:lnTo>
                  <a:lnTo>
                    <a:pt x="8"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grpSp>
    </p:spTree>
    <p:extLst>
      <p:ext uri="{BB962C8B-B14F-4D97-AF65-F5344CB8AC3E}">
        <p14:creationId xmlns:p14="http://schemas.microsoft.com/office/powerpoint/2010/main" val="20184968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0"/>
            <a:ext cx="3037840" cy="461804"/>
          </a:xfrm>
          <a:prstGeom prst="rect">
            <a:avLst/>
          </a:prstGeom>
        </p:spPr>
        <p:txBody>
          <a:bodyPr vert="horz" lIns="93387" tIns="46695" rIns="93387" bIns="46695" rtlCol="0"/>
          <a:lstStyle>
            <a:lvl1pPr algn="l">
              <a:defRPr sz="1200">
                <a:latin typeface="+mj-lt"/>
              </a:defRPr>
            </a:lvl1pPr>
          </a:lstStyle>
          <a:p>
            <a:endParaRPr lang="en-US"/>
          </a:p>
        </p:txBody>
      </p:sp>
      <p:sp>
        <p:nvSpPr>
          <p:cNvPr id="3" name="Date Placeholder 2"/>
          <p:cNvSpPr>
            <a:spLocks noGrp="1"/>
          </p:cNvSpPr>
          <p:nvPr>
            <p:ph type="dt" idx="1"/>
          </p:nvPr>
        </p:nvSpPr>
        <p:spPr>
          <a:xfrm>
            <a:off x="3970942" y="0"/>
            <a:ext cx="3037840" cy="461804"/>
          </a:xfrm>
          <a:prstGeom prst="rect">
            <a:avLst/>
          </a:prstGeom>
        </p:spPr>
        <p:txBody>
          <a:bodyPr vert="horz" lIns="93387" tIns="46695" rIns="93387" bIns="46695" rtlCol="0"/>
          <a:lstStyle>
            <a:lvl1pPr algn="r">
              <a:defRPr sz="1200">
                <a:latin typeface="+mj-lt"/>
              </a:defRPr>
            </a:lvl1pPr>
          </a:lstStyle>
          <a:p>
            <a:fld id="{546148A2-A49E-4B44-80FB-1D231F249F30}" type="datetimeFigureOut">
              <a:rPr lang="en-US" smtClean="0"/>
              <a:pPr/>
              <a:t>10/1/22</a:t>
            </a:fld>
            <a:endParaRPr lang="en-US"/>
          </a:p>
        </p:txBody>
      </p:sp>
      <p:sp>
        <p:nvSpPr>
          <p:cNvPr id="4" name="Slide Image Placeholder 3"/>
          <p:cNvSpPr>
            <a:spLocks noGrp="1" noRot="1" noChangeAspect="1"/>
          </p:cNvSpPr>
          <p:nvPr>
            <p:ph type="sldImg" idx="2"/>
          </p:nvPr>
        </p:nvSpPr>
        <p:spPr>
          <a:xfrm>
            <a:off x="428625" y="692150"/>
            <a:ext cx="6153150" cy="3462338"/>
          </a:xfrm>
          <a:prstGeom prst="rect">
            <a:avLst/>
          </a:prstGeom>
          <a:noFill/>
          <a:ln w="12700">
            <a:solidFill>
              <a:prstClr val="black"/>
            </a:solidFill>
          </a:ln>
        </p:spPr>
        <p:txBody>
          <a:bodyPr vert="horz" lIns="93387" tIns="46695" rIns="93387" bIns="46695" rtlCol="0" anchor="ctr"/>
          <a:lstStyle/>
          <a:p>
            <a:endParaRPr lang="en-US"/>
          </a:p>
        </p:txBody>
      </p:sp>
      <p:sp>
        <p:nvSpPr>
          <p:cNvPr id="5" name="Notes Placeholder 4"/>
          <p:cNvSpPr>
            <a:spLocks noGrp="1"/>
          </p:cNvSpPr>
          <p:nvPr>
            <p:ph type="body" sz="quarter" idx="3"/>
          </p:nvPr>
        </p:nvSpPr>
        <p:spPr>
          <a:xfrm>
            <a:off x="438151" y="4387136"/>
            <a:ext cx="6134100" cy="4156234"/>
          </a:xfrm>
          <a:prstGeom prst="rect">
            <a:avLst/>
          </a:prstGeom>
        </p:spPr>
        <p:txBody>
          <a:bodyPr vert="horz" lIns="93387" tIns="46695" rIns="93387" bIns="46695" rtlCol="0"/>
          <a:lstStyle/>
          <a:p>
            <a:pPr lvl="0"/>
            <a:r>
              <a:rPr lang="en-US"/>
              <a:t>Click to edit Master text styles</a:t>
            </a:r>
          </a:p>
          <a:p>
            <a:pPr lvl="1"/>
            <a:r>
              <a:rPr lang="en-US"/>
              <a:t>Second level</a:t>
            </a:r>
          </a:p>
        </p:txBody>
      </p:sp>
      <p:sp>
        <p:nvSpPr>
          <p:cNvPr id="6" name="Footer Placeholder 5"/>
          <p:cNvSpPr>
            <a:spLocks noGrp="1"/>
          </p:cNvSpPr>
          <p:nvPr>
            <p:ph type="ftr" sz="quarter" idx="4"/>
          </p:nvPr>
        </p:nvSpPr>
        <p:spPr>
          <a:xfrm>
            <a:off x="3" y="8728227"/>
            <a:ext cx="3037840" cy="461804"/>
          </a:xfrm>
          <a:prstGeom prst="rect">
            <a:avLst/>
          </a:prstGeom>
        </p:spPr>
        <p:txBody>
          <a:bodyPr vert="horz" lIns="93387" tIns="46695" rIns="93387" bIns="46695" rtlCol="0" anchor="b"/>
          <a:lstStyle>
            <a:lvl1pPr algn="l">
              <a:defRPr sz="1200">
                <a:latin typeface="+mj-lt"/>
              </a:defRPr>
            </a:lvl1pPr>
          </a:lstStyle>
          <a:p>
            <a:endParaRPr lang="en-US"/>
          </a:p>
        </p:txBody>
      </p:sp>
      <p:sp>
        <p:nvSpPr>
          <p:cNvPr id="7" name="Slide Number Placeholder 6"/>
          <p:cNvSpPr>
            <a:spLocks noGrp="1"/>
          </p:cNvSpPr>
          <p:nvPr>
            <p:ph type="sldNum" sz="quarter" idx="5"/>
          </p:nvPr>
        </p:nvSpPr>
        <p:spPr>
          <a:xfrm>
            <a:off x="3970942" y="8728227"/>
            <a:ext cx="3037840" cy="461804"/>
          </a:xfrm>
          <a:prstGeom prst="rect">
            <a:avLst/>
          </a:prstGeom>
        </p:spPr>
        <p:txBody>
          <a:bodyPr vert="horz" lIns="93387" tIns="46695" rIns="93387" bIns="46695" rtlCol="0" anchor="b"/>
          <a:lstStyle>
            <a:lvl1pPr algn="r">
              <a:defRPr sz="1200">
                <a:latin typeface="+mj-lt"/>
              </a:defRPr>
            </a:lvl1pPr>
          </a:lstStyle>
          <a:p>
            <a:fld id="{074299CD-3469-7241-AD37-C0E01E3A61D2}" type="slidenum">
              <a:rPr lang="en-US" smtClean="0"/>
              <a:pPr/>
              <a:t>‹#›</a:t>
            </a:fld>
            <a:endParaRPr lang="en-US"/>
          </a:p>
        </p:txBody>
      </p:sp>
      <p:grpSp>
        <p:nvGrpSpPr>
          <p:cNvPr id="21" name="Group 4">
            <a:extLst>
              <a:ext uri="{FF2B5EF4-FFF2-40B4-BE49-F238E27FC236}">
                <a16:creationId xmlns:a16="http://schemas.microsoft.com/office/drawing/2014/main" id="{719CA6AD-1F3D-4F91-AEC8-D10E82D07A9C}"/>
              </a:ext>
            </a:extLst>
          </p:cNvPr>
          <p:cNvGrpSpPr>
            <a:grpSpLocks noChangeAspect="1"/>
          </p:cNvGrpSpPr>
          <p:nvPr/>
        </p:nvGrpSpPr>
        <p:grpSpPr bwMode="auto">
          <a:xfrm>
            <a:off x="2904626" y="8910940"/>
            <a:ext cx="1170973" cy="185263"/>
            <a:chOff x="5713" y="2780"/>
            <a:chExt cx="939" cy="148"/>
          </a:xfrm>
          <a:solidFill>
            <a:schemeClr val="tx1"/>
          </a:solidFill>
        </p:grpSpPr>
        <p:sp>
          <p:nvSpPr>
            <p:cNvPr id="22" name="Freeform 5">
              <a:extLst>
                <a:ext uri="{FF2B5EF4-FFF2-40B4-BE49-F238E27FC236}">
                  <a16:creationId xmlns:a16="http://schemas.microsoft.com/office/drawing/2014/main" id="{91A8B546-A028-471C-8EF2-DF64728CED4F}"/>
                </a:ext>
              </a:extLst>
            </p:cNvPr>
            <p:cNvSpPr>
              <a:spLocks/>
            </p:cNvSpPr>
            <p:nvPr/>
          </p:nvSpPr>
          <p:spPr bwMode="auto">
            <a:xfrm>
              <a:off x="5892" y="2825"/>
              <a:ext cx="58" cy="100"/>
            </a:xfrm>
            <a:custGeom>
              <a:avLst/>
              <a:gdLst>
                <a:gd name="T0" fmla="*/ 51 w 58"/>
                <a:gd name="T1" fmla="*/ 0 h 95"/>
                <a:gd name="T2" fmla="*/ 24 w 58"/>
                <a:gd name="T3" fmla="*/ 10 h 95"/>
                <a:gd name="T4" fmla="*/ 24 w 58"/>
                <a:gd name="T5" fmla="*/ 1 h 95"/>
                <a:gd name="T6" fmla="*/ 0 w 58"/>
                <a:gd name="T7" fmla="*/ 1 h 95"/>
                <a:gd name="T8" fmla="*/ 0 w 58"/>
                <a:gd name="T9" fmla="*/ 95 h 95"/>
                <a:gd name="T10" fmla="*/ 25 w 58"/>
                <a:gd name="T11" fmla="*/ 95 h 95"/>
                <a:gd name="T12" fmla="*/ 25 w 58"/>
                <a:gd name="T13" fmla="*/ 35 h 95"/>
                <a:gd name="T14" fmla="*/ 48 w 58"/>
                <a:gd name="T15" fmla="*/ 24 h 95"/>
                <a:gd name="T16" fmla="*/ 58 w 58"/>
                <a:gd name="T17" fmla="*/ 25 h 95"/>
                <a:gd name="T18" fmla="*/ 58 w 58"/>
                <a:gd name="T19" fmla="*/ 1 h 95"/>
                <a:gd name="T20" fmla="*/ 51 w 58"/>
                <a:gd name="T21"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95">
                  <a:moveTo>
                    <a:pt x="51" y="0"/>
                  </a:moveTo>
                  <a:cubicBezTo>
                    <a:pt x="40" y="0"/>
                    <a:pt x="31" y="4"/>
                    <a:pt x="24" y="10"/>
                  </a:cubicBezTo>
                  <a:cubicBezTo>
                    <a:pt x="24" y="1"/>
                    <a:pt x="24" y="1"/>
                    <a:pt x="24" y="1"/>
                  </a:cubicBezTo>
                  <a:cubicBezTo>
                    <a:pt x="0" y="1"/>
                    <a:pt x="0" y="1"/>
                    <a:pt x="0" y="1"/>
                  </a:cubicBezTo>
                  <a:cubicBezTo>
                    <a:pt x="0" y="95"/>
                    <a:pt x="0" y="95"/>
                    <a:pt x="0" y="95"/>
                  </a:cubicBezTo>
                  <a:cubicBezTo>
                    <a:pt x="25" y="95"/>
                    <a:pt x="25" y="95"/>
                    <a:pt x="25" y="95"/>
                  </a:cubicBezTo>
                  <a:cubicBezTo>
                    <a:pt x="25" y="35"/>
                    <a:pt x="25" y="35"/>
                    <a:pt x="25" y="35"/>
                  </a:cubicBezTo>
                  <a:cubicBezTo>
                    <a:pt x="29" y="30"/>
                    <a:pt x="37" y="24"/>
                    <a:pt x="48" y="24"/>
                  </a:cubicBezTo>
                  <a:cubicBezTo>
                    <a:pt x="52" y="24"/>
                    <a:pt x="55" y="24"/>
                    <a:pt x="58" y="25"/>
                  </a:cubicBezTo>
                  <a:cubicBezTo>
                    <a:pt x="58" y="1"/>
                    <a:pt x="58" y="1"/>
                    <a:pt x="58" y="1"/>
                  </a:cubicBezTo>
                  <a:cubicBezTo>
                    <a:pt x="56" y="1"/>
                    <a:pt x="53" y="0"/>
                    <a:pt x="5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3" name="Freeform 6">
              <a:extLst>
                <a:ext uri="{FF2B5EF4-FFF2-40B4-BE49-F238E27FC236}">
                  <a16:creationId xmlns:a16="http://schemas.microsoft.com/office/drawing/2014/main" id="{F78F4DF0-E72A-4662-8AF1-9DA2A59FD72E}"/>
                </a:ext>
              </a:extLst>
            </p:cNvPr>
            <p:cNvSpPr>
              <a:spLocks/>
            </p:cNvSpPr>
            <p:nvPr/>
          </p:nvSpPr>
          <p:spPr bwMode="auto">
            <a:xfrm>
              <a:off x="5713" y="2824"/>
              <a:ext cx="74" cy="103"/>
            </a:xfrm>
            <a:custGeom>
              <a:avLst/>
              <a:gdLst>
                <a:gd name="T0" fmla="*/ 12 w 74"/>
                <a:gd name="T1" fmla="*/ 67 h 98"/>
                <a:gd name="T2" fmla="*/ 37 w 74"/>
                <a:gd name="T3" fmla="*/ 77 h 98"/>
                <a:gd name="T4" fmla="*/ 49 w 74"/>
                <a:gd name="T5" fmla="*/ 69 h 98"/>
                <a:gd name="T6" fmla="*/ 4 w 74"/>
                <a:gd name="T7" fmla="*/ 30 h 98"/>
                <a:gd name="T8" fmla="*/ 40 w 74"/>
                <a:gd name="T9" fmla="*/ 0 h 98"/>
                <a:gd name="T10" fmla="*/ 71 w 74"/>
                <a:gd name="T11" fmla="*/ 10 h 98"/>
                <a:gd name="T12" fmla="*/ 60 w 74"/>
                <a:gd name="T13" fmla="*/ 28 h 98"/>
                <a:gd name="T14" fmla="*/ 42 w 74"/>
                <a:gd name="T15" fmla="*/ 22 h 98"/>
                <a:gd name="T16" fmla="*/ 29 w 74"/>
                <a:gd name="T17" fmla="*/ 29 h 98"/>
                <a:gd name="T18" fmla="*/ 74 w 74"/>
                <a:gd name="T19" fmla="*/ 69 h 98"/>
                <a:gd name="T20" fmla="*/ 37 w 74"/>
                <a:gd name="T21" fmla="*/ 98 h 98"/>
                <a:gd name="T22" fmla="*/ 0 w 74"/>
                <a:gd name="T23" fmla="*/ 85 h 98"/>
                <a:gd name="T24" fmla="*/ 12 w 74"/>
                <a:gd name="T25" fmla="*/ 6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4" h="98">
                  <a:moveTo>
                    <a:pt x="12" y="67"/>
                  </a:moveTo>
                  <a:cubicBezTo>
                    <a:pt x="18" y="73"/>
                    <a:pt x="28" y="77"/>
                    <a:pt x="37" y="77"/>
                  </a:cubicBezTo>
                  <a:cubicBezTo>
                    <a:pt x="44" y="77"/>
                    <a:pt x="49" y="73"/>
                    <a:pt x="49" y="69"/>
                  </a:cubicBezTo>
                  <a:cubicBezTo>
                    <a:pt x="49" y="55"/>
                    <a:pt x="4" y="60"/>
                    <a:pt x="4" y="30"/>
                  </a:cubicBezTo>
                  <a:cubicBezTo>
                    <a:pt x="4" y="12"/>
                    <a:pt x="21" y="0"/>
                    <a:pt x="40" y="0"/>
                  </a:cubicBezTo>
                  <a:cubicBezTo>
                    <a:pt x="52" y="0"/>
                    <a:pt x="65" y="5"/>
                    <a:pt x="71" y="10"/>
                  </a:cubicBezTo>
                  <a:cubicBezTo>
                    <a:pt x="60" y="28"/>
                    <a:pt x="60" y="28"/>
                    <a:pt x="60" y="28"/>
                  </a:cubicBezTo>
                  <a:cubicBezTo>
                    <a:pt x="55" y="25"/>
                    <a:pt x="48" y="22"/>
                    <a:pt x="42" y="22"/>
                  </a:cubicBezTo>
                  <a:cubicBezTo>
                    <a:pt x="35" y="22"/>
                    <a:pt x="29" y="24"/>
                    <a:pt x="29" y="29"/>
                  </a:cubicBezTo>
                  <a:cubicBezTo>
                    <a:pt x="29" y="41"/>
                    <a:pt x="74" y="36"/>
                    <a:pt x="74" y="69"/>
                  </a:cubicBezTo>
                  <a:cubicBezTo>
                    <a:pt x="74" y="87"/>
                    <a:pt x="57" y="98"/>
                    <a:pt x="37" y="98"/>
                  </a:cubicBezTo>
                  <a:cubicBezTo>
                    <a:pt x="24" y="98"/>
                    <a:pt x="11" y="93"/>
                    <a:pt x="0" y="85"/>
                  </a:cubicBezTo>
                  <a:lnTo>
                    <a:pt x="12" y="6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4" name="Freeform 7">
              <a:extLst>
                <a:ext uri="{FF2B5EF4-FFF2-40B4-BE49-F238E27FC236}">
                  <a16:creationId xmlns:a16="http://schemas.microsoft.com/office/drawing/2014/main" id="{13C83159-0457-435C-8DE0-DB18930C3EFF}"/>
                </a:ext>
              </a:extLst>
            </p:cNvPr>
            <p:cNvSpPr>
              <a:spLocks noEditPoints="1"/>
            </p:cNvSpPr>
            <p:nvPr/>
          </p:nvSpPr>
          <p:spPr bwMode="auto">
            <a:xfrm>
              <a:off x="5792" y="2824"/>
              <a:ext cx="90" cy="103"/>
            </a:xfrm>
            <a:custGeom>
              <a:avLst/>
              <a:gdLst>
                <a:gd name="T0" fmla="*/ 87 w 90"/>
                <a:gd name="T1" fmla="*/ 81 h 98"/>
                <a:gd name="T2" fmla="*/ 49 w 90"/>
                <a:gd name="T3" fmla="*/ 98 h 98"/>
                <a:gd name="T4" fmla="*/ 0 w 90"/>
                <a:gd name="T5" fmla="*/ 49 h 98"/>
                <a:gd name="T6" fmla="*/ 46 w 90"/>
                <a:gd name="T7" fmla="*/ 0 h 98"/>
                <a:gd name="T8" fmla="*/ 90 w 90"/>
                <a:gd name="T9" fmla="*/ 48 h 98"/>
                <a:gd name="T10" fmla="*/ 89 w 90"/>
                <a:gd name="T11" fmla="*/ 55 h 98"/>
                <a:gd name="T12" fmla="*/ 24 w 90"/>
                <a:gd name="T13" fmla="*/ 55 h 98"/>
                <a:gd name="T14" fmla="*/ 50 w 90"/>
                <a:gd name="T15" fmla="*/ 78 h 98"/>
                <a:gd name="T16" fmla="*/ 73 w 90"/>
                <a:gd name="T17" fmla="*/ 67 h 98"/>
                <a:gd name="T18" fmla="*/ 87 w 90"/>
                <a:gd name="T19" fmla="*/ 81 h 98"/>
                <a:gd name="T20" fmla="*/ 64 w 90"/>
                <a:gd name="T21" fmla="*/ 37 h 98"/>
                <a:gd name="T22" fmla="*/ 46 w 90"/>
                <a:gd name="T23" fmla="*/ 21 h 98"/>
                <a:gd name="T24" fmla="*/ 26 w 90"/>
                <a:gd name="T25" fmla="*/ 37 h 98"/>
                <a:gd name="T26" fmla="*/ 64 w 90"/>
                <a:gd name="T27" fmla="*/ 3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98">
                  <a:moveTo>
                    <a:pt x="87" y="81"/>
                  </a:moveTo>
                  <a:cubicBezTo>
                    <a:pt x="78" y="92"/>
                    <a:pt x="63" y="98"/>
                    <a:pt x="49" y="98"/>
                  </a:cubicBezTo>
                  <a:cubicBezTo>
                    <a:pt x="21" y="98"/>
                    <a:pt x="0" y="79"/>
                    <a:pt x="0" y="49"/>
                  </a:cubicBezTo>
                  <a:cubicBezTo>
                    <a:pt x="0" y="23"/>
                    <a:pt x="18" y="0"/>
                    <a:pt x="46" y="0"/>
                  </a:cubicBezTo>
                  <a:cubicBezTo>
                    <a:pt x="71" y="0"/>
                    <a:pt x="90" y="22"/>
                    <a:pt x="90" y="48"/>
                  </a:cubicBezTo>
                  <a:cubicBezTo>
                    <a:pt x="90" y="51"/>
                    <a:pt x="89" y="53"/>
                    <a:pt x="89" y="55"/>
                  </a:cubicBezTo>
                  <a:cubicBezTo>
                    <a:pt x="24" y="55"/>
                    <a:pt x="24" y="55"/>
                    <a:pt x="24" y="55"/>
                  </a:cubicBezTo>
                  <a:cubicBezTo>
                    <a:pt x="26" y="68"/>
                    <a:pt x="36" y="78"/>
                    <a:pt x="50" y="78"/>
                  </a:cubicBezTo>
                  <a:cubicBezTo>
                    <a:pt x="60" y="78"/>
                    <a:pt x="69" y="72"/>
                    <a:pt x="73" y="67"/>
                  </a:cubicBezTo>
                  <a:lnTo>
                    <a:pt x="87" y="81"/>
                  </a:lnTo>
                  <a:close/>
                  <a:moveTo>
                    <a:pt x="64" y="37"/>
                  </a:moveTo>
                  <a:cubicBezTo>
                    <a:pt x="63" y="29"/>
                    <a:pt x="56" y="21"/>
                    <a:pt x="46" y="21"/>
                  </a:cubicBezTo>
                  <a:cubicBezTo>
                    <a:pt x="35" y="21"/>
                    <a:pt x="27" y="29"/>
                    <a:pt x="26" y="37"/>
                  </a:cubicBezTo>
                  <a:lnTo>
                    <a:pt x="64"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5" name="Freeform 8">
              <a:extLst>
                <a:ext uri="{FF2B5EF4-FFF2-40B4-BE49-F238E27FC236}">
                  <a16:creationId xmlns:a16="http://schemas.microsoft.com/office/drawing/2014/main" id="{3A16FA94-0A80-458B-8609-381307D9DD6B}"/>
                </a:ext>
              </a:extLst>
            </p:cNvPr>
            <p:cNvSpPr>
              <a:spLocks/>
            </p:cNvSpPr>
            <p:nvPr/>
          </p:nvSpPr>
          <p:spPr bwMode="auto">
            <a:xfrm>
              <a:off x="5958" y="2826"/>
              <a:ext cx="103" cy="99"/>
            </a:xfrm>
            <a:custGeom>
              <a:avLst/>
              <a:gdLst>
                <a:gd name="T0" fmla="*/ 51 w 103"/>
                <a:gd name="T1" fmla="*/ 60 h 99"/>
                <a:gd name="T2" fmla="*/ 77 w 103"/>
                <a:gd name="T3" fmla="*/ 0 h 99"/>
                <a:gd name="T4" fmla="*/ 103 w 103"/>
                <a:gd name="T5" fmla="*/ 0 h 99"/>
                <a:gd name="T6" fmla="*/ 60 w 103"/>
                <a:gd name="T7" fmla="*/ 99 h 99"/>
                <a:gd name="T8" fmla="*/ 43 w 103"/>
                <a:gd name="T9" fmla="*/ 99 h 99"/>
                <a:gd name="T10" fmla="*/ 0 w 103"/>
                <a:gd name="T11" fmla="*/ 0 h 99"/>
                <a:gd name="T12" fmla="*/ 26 w 103"/>
                <a:gd name="T13" fmla="*/ 0 h 99"/>
                <a:gd name="T14" fmla="*/ 51 w 103"/>
                <a:gd name="T15" fmla="*/ 6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99">
                  <a:moveTo>
                    <a:pt x="51" y="60"/>
                  </a:moveTo>
                  <a:lnTo>
                    <a:pt x="77" y="0"/>
                  </a:lnTo>
                  <a:lnTo>
                    <a:pt x="103" y="0"/>
                  </a:lnTo>
                  <a:lnTo>
                    <a:pt x="60" y="99"/>
                  </a:lnTo>
                  <a:lnTo>
                    <a:pt x="43" y="99"/>
                  </a:lnTo>
                  <a:lnTo>
                    <a:pt x="0" y="0"/>
                  </a:lnTo>
                  <a:lnTo>
                    <a:pt x="26" y="0"/>
                  </a:lnTo>
                  <a:lnTo>
                    <a:pt x="51"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6" name="Oval 9">
              <a:extLst>
                <a:ext uri="{FF2B5EF4-FFF2-40B4-BE49-F238E27FC236}">
                  <a16:creationId xmlns:a16="http://schemas.microsoft.com/office/drawing/2014/main" id="{F124964D-5328-4B8A-9AEC-B0C0499DFE42}"/>
                </a:ext>
              </a:extLst>
            </p:cNvPr>
            <p:cNvSpPr>
              <a:spLocks noChangeArrowheads="1"/>
            </p:cNvSpPr>
            <p:nvPr/>
          </p:nvSpPr>
          <p:spPr bwMode="auto">
            <a:xfrm>
              <a:off x="6066" y="2780"/>
              <a:ext cx="32" cy="34"/>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7" name="Rectangle 10">
              <a:extLst>
                <a:ext uri="{FF2B5EF4-FFF2-40B4-BE49-F238E27FC236}">
                  <a16:creationId xmlns:a16="http://schemas.microsoft.com/office/drawing/2014/main" id="{5E8793B8-5238-41D4-9121-69061CAE48AF}"/>
                </a:ext>
              </a:extLst>
            </p:cNvPr>
            <p:cNvSpPr>
              <a:spLocks noChangeArrowheads="1"/>
            </p:cNvSpPr>
            <p:nvPr/>
          </p:nvSpPr>
          <p:spPr bwMode="auto">
            <a:xfrm>
              <a:off x="6069" y="2826"/>
              <a:ext cx="25" cy="9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8" name="Freeform 11">
              <a:extLst>
                <a:ext uri="{FF2B5EF4-FFF2-40B4-BE49-F238E27FC236}">
                  <a16:creationId xmlns:a16="http://schemas.microsoft.com/office/drawing/2014/main" id="{505AC5D6-6744-43E5-BE33-65AA241CC172}"/>
                </a:ext>
              </a:extLst>
            </p:cNvPr>
            <p:cNvSpPr>
              <a:spLocks/>
            </p:cNvSpPr>
            <p:nvPr/>
          </p:nvSpPr>
          <p:spPr bwMode="auto">
            <a:xfrm>
              <a:off x="6105" y="2824"/>
              <a:ext cx="93" cy="103"/>
            </a:xfrm>
            <a:custGeom>
              <a:avLst/>
              <a:gdLst>
                <a:gd name="T0" fmla="*/ 93 w 93"/>
                <a:gd name="T1" fmla="*/ 77 h 98"/>
                <a:gd name="T2" fmla="*/ 50 w 93"/>
                <a:gd name="T3" fmla="*/ 98 h 98"/>
                <a:gd name="T4" fmla="*/ 0 w 93"/>
                <a:gd name="T5" fmla="*/ 49 h 98"/>
                <a:gd name="T6" fmla="*/ 51 w 93"/>
                <a:gd name="T7" fmla="*/ 0 h 98"/>
                <a:gd name="T8" fmla="*/ 90 w 93"/>
                <a:gd name="T9" fmla="*/ 19 h 98"/>
                <a:gd name="T10" fmla="*/ 72 w 93"/>
                <a:gd name="T11" fmla="*/ 35 h 98"/>
                <a:gd name="T12" fmla="*/ 51 w 93"/>
                <a:gd name="T13" fmla="*/ 24 h 98"/>
                <a:gd name="T14" fmla="*/ 25 w 93"/>
                <a:gd name="T15" fmla="*/ 49 h 98"/>
                <a:gd name="T16" fmla="*/ 51 w 93"/>
                <a:gd name="T17" fmla="*/ 75 h 98"/>
                <a:gd name="T18" fmla="*/ 74 w 93"/>
                <a:gd name="T19" fmla="*/ 62 h 98"/>
                <a:gd name="T20" fmla="*/ 93 w 93"/>
                <a:gd name="T21" fmla="*/ 7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3" h="98">
                  <a:moveTo>
                    <a:pt x="93" y="77"/>
                  </a:moveTo>
                  <a:cubicBezTo>
                    <a:pt x="82" y="91"/>
                    <a:pt x="68" y="98"/>
                    <a:pt x="50" y="98"/>
                  </a:cubicBezTo>
                  <a:cubicBezTo>
                    <a:pt x="22" y="98"/>
                    <a:pt x="0" y="76"/>
                    <a:pt x="0" y="49"/>
                  </a:cubicBezTo>
                  <a:cubicBezTo>
                    <a:pt x="0" y="22"/>
                    <a:pt x="22" y="0"/>
                    <a:pt x="51" y="0"/>
                  </a:cubicBezTo>
                  <a:cubicBezTo>
                    <a:pt x="67" y="0"/>
                    <a:pt x="81" y="8"/>
                    <a:pt x="90" y="19"/>
                  </a:cubicBezTo>
                  <a:cubicBezTo>
                    <a:pt x="72" y="35"/>
                    <a:pt x="72" y="35"/>
                    <a:pt x="72" y="35"/>
                  </a:cubicBezTo>
                  <a:cubicBezTo>
                    <a:pt x="67" y="28"/>
                    <a:pt x="60" y="24"/>
                    <a:pt x="51" y="24"/>
                  </a:cubicBezTo>
                  <a:cubicBezTo>
                    <a:pt x="36" y="24"/>
                    <a:pt x="25" y="35"/>
                    <a:pt x="25" y="49"/>
                  </a:cubicBezTo>
                  <a:cubicBezTo>
                    <a:pt x="25" y="64"/>
                    <a:pt x="36" y="75"/>
                    <a:pt x="51" y="75"/>
                  </a:cubicBezTo>
                  <a:cubicBezTo>
                    <a:pt x="61" y="75"/>
                    <a:pt x="69" y="68"/>
                    <a:pt x="74" y="62"/>
                  </a:cubicBezTo>
                  <a:lnTo>
                    <a:pt x="93" y="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29" name="Freeform 12">
              <a:extLst>
                <a:ext uri="{FF2B5EF4-FFF2-40B4-BE49-F238E27FC236}">
                  <a16:creationId xmlns:a16="http://schemas.microsoft.com/office/drawing/2014/main" id="{F49B0515-42DD-45F4-AEEA-9C0595B78F76}"/>
                </a:ext>
              </a:extLst>
            </p:cNvPr>
            <p:cNvSpPr>
              <a:spLocks noEditPoints="1"/>
            </p:cNvSpPr>
            <p:nvPr/>
          </p:nvSpPr>
          <p:spPr bwMode="auto">
            <a:xfrm>
              <a:off x="6201" y="2824"/>
              <a:ext cx="89" cy="103"/>
            </a:xfrm>
            <a:custGeom>
              <a:avLst/>
              <a:gdLst>
                <a:gd name="T0" fmla="*/ 87 w 90"/>
                <a:gd name="T1" fmla="*/ 81 h 98"/>
                <a:gd name="T2" fmla="*/ 49 w 90"/>
                <a:gd name="T3" fmla="*/ 98 h 98"/>
                <a:gd name="T4" fmla="*/ 0 w 90"/>
                <a:gd name="T5" fmla="*/ 49 h 98"/>
                <a:gd name="T6" fmla="*/ 46 w 90"/>
                <a:gd name="T7" fmla="*/ 0 h 98"/>
                <a:gd name="T8" fmla="*/ 90 w 90"/>
                <a:gd name="T9" fmla="*/ 48 h 98"/>
                <a:gd name="T10" fmla="*/ 89 w 90"/>
                <a:gd name="T11" fmla="*/ 55 h 98"/>
                <a:gd name="T12" fmla="*/ 25 w 90"/>
                <a:gd name="T13" fmla="*/ 55 h 98"/>
                <a:gd name="T14" fmla="*/ 50 w 90"/>
                <a:gd name="T15" fmla="*/ 78 h 98"/>
                <a:gd name="T16" fmla="*/ 73 w 90"/>
                <a:gd name="T17" fmla="*/ 67 h 98"/>
                <a:gd name="T18" fmla="*/ 87 w 90"/>
                <a:gd name="T19" fmla="*/ 81 h 98"/>
                <a:gd name="T20" fmla="*/ 64 w 90"/>
                <a:gd name="T21" fmla="*/ 37 h 98"/>
                <a:gd name="T22" fmla="*/ 46 w 90"/>
                <a:gd name="T23" fmla="*/ 21 h 98"/>
                <a:gd name="T24" fmla="*/ 26 w 90"/>
                <a:gd name="T25" fmla="*/ 37 h 98"/>
                <a:gd name="T26" fmla="*/ 64 w 90"/>
                <a:gd name="T27" fmla="*/ 37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0" h="98">
                  <a:moveTo>
                    <a:pt x="87" y="81"/>
                  </a:moveTo>
                  <a:cubicBezTo>
                    <a:pt x="78" y="92"/>
                    <a:pt x="64" y="98"/>
                    <a:pt x="49" y="98"/>
                  </a:cubicBezTo>
                  <a:cubicBezTo>
                    <a:pt x="21" y="98"/>
                    <a:pt x="0" y="79"/>
                    <a:pt x="0" y="49"/>
                  </a:cubicBezTo>
                  <a:cubicBezTo>
                    <a:pt x="0" y="23"/>
                    <a:pt x="18" y="0"/>
                    <a:pt x="46" y="0"/>
                  </a:cubicBezTo>
                  <a:cubicBezTo>
                    <a:pt x="72" y="0"/>
                    <a:pt x="90" y="22"/>
                    <a:pt x="90" y="48"/>
                  </a:cubicBezTo>
                  <a:cubicBezTo>
                    <a:pt x="90" y="51"/>
                    <a:pt x="90" y="53"/>
                    <a:pt x="89" y="55"/>
                  </a:cubicBezTo>
                  <a:cubicBezTo>
                    <a:pt x="25" y="55"/>
                    <a:pt x="25" y="55"/>
                    <a:pt x="25" y="55"/>
                  </a:cubicBezTo>
                  <a:cubicBezTo>
                    <a:pt x="26" y="68"/>
                    <a:pt x="37" y="78"/>
                    <a:pt x="50" y="78"/>
                  </a:cubicBezTo>
                  <a:cubicBezTo>
                    <a:pt x="60" y="78"/>
                    <a:pt x="69" y="72"/>
                    <a:pt x="73" y="67"/>
                  </a:cubicBezTo>
                  <a:lnTo>
                    <a:pt x="87" y="81"/>
                  </a:lnTo>
                  <a:close/>
                  <a:moveTo>
                    <a:pt x="64" y="37"/>
                  </a:moveTo>
                  <a:cubicBezTo>
                    <a:pt x="63" y="29"/>
                    <a:pt x="56" y="21"/>
                    <a:pt x="46" y="21"/>
                  </a:cubicBezTo>
                  <a:cubicBezTo>
                    <a:pt x="35" y="21"/>
                    <a:pt x="27" y="29"/>
                    <a:pt x="26" y="37"/>
                  </a:cubicBezTo>
                  <a:lnTo>
                    <a:pt x="64" y="3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0" name="Freeform 13">
              <a:extLst>
                <a:ext uri="{FF2B5EF4-FFF2-40B4-BE49-F238E27FC236}">
                  <a16:creationId xmlns:a16="http://schemas.microsoft.com/office/drawing/2014/main" id="{BD4B4931-4E48-4575-A2F1-14B09DDDF35C}"/>
                </a:ext>
              </a:extLst>
            </p:cNvPr>
            <p:cNvSpPr>
              <a:spLocks/>
            </p:cNvSpPr>
            <p:nvPr/>
          </p:nvSpPr>
          <p:spPr bwMode="auto">
            <a:xfrm>
              <a:off x="6500" y="2826"/>
              <a:ext cx="152" cy="99"/>
            </a:xfrm>
            <a:custGeom>
              <a:avLst/>
              <a:gdLst>
                <a:gd name="T0" fmla="*/ 56 w 152"/>
                <a:gd name="T1" fmla="*/ 99 h 99"/>
                <a:gd name="T2" fmla="*/ 38 w 152"/>
                <a:gd name="T3" fmla="*/ 99 h 99"/>
                <a:gd name="T4" fmla="*/ 0 w 152"/>
                <a:gd name="T5" fmla="*/ 0 h 99"/>
                <a:gd name="T6" fmla="*/ 25 w 152"/>
                <a:gd name="T7" fmla="*/ 0 h 99"/>
                <a:gd name="T8" fmla="*/ 46 w 152"/>
                <a:gd name="T9" fmla="*/ 57 h 99"/>
                <a:gd name="T10" fmla="*/ 66 w 152"/>
                <a:gd name="T11" fmla="*/ 0 h 99"/>
                <a:gd name="T12" fmla="*/ 87 w 152"/>
                <a:gd name="T13" fmla="*/ 0 h 99"/>
                <a:gd name="T14" fmla="*/ 106 w 152"/>
                <a:gd name="T15" fmla="*/ 57 h 99"/>
                <a:gd name="T16" fmla="*/ 127 w 152"/>
                <a:gd name="T17" fmla="*/ 0 h 99"/>
                <a:gd name="T18" fmla="*/ 152 w 152"/>
                <a:gd name="T19" fmla="*/ 0 h 99"/>
                <a:gd name="T20" fmla="*/ 115 w 152"/>
                <a:gd name="T21" fmla="*/ 99 h 99"/>
                <a:gd name="T22" fmla="*/ 96 w 152"/>
                <a:gd name="T23" fmla="*/ 99 h 99"/>
                <a:gd name="T24" fmla="*/ 76 w 152"/>
                <a:gd name="T25" fmla="*/ 43 h 99"/>
                <a:gd name="T26" fmla="*/ 56 w 152"/>
                <a:gd name="T27"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2" h="99">
                  <a:moveTo>
                    <a:pt x="56" y="99"/>
                  </a:moveTo>
                  <a:lnTo>
                    <a:pt x="38" y="99"/>
                  </a:lnTo>
                  <a:lnTo>
                    <a:pt x="0" y="0"/>
                  </a:lnTo>
                  <a:lnTo>
                    <a:pt x="25" y="0"/>
                  </a:lnTo>
                  <a:lnTo>
                    <a:pt x="46" y="57"/>
                  </a:lnTo>
                  <a:lnTo>
                    <a:pt x="66" y="0"/>
                  </a:lnTo>
                  <a:lnTo>
                    <a:pt x="87" y="0"/>
                  </a:lnTo>
                  <a:lnTo>
                    <a:pt x="106" y="57"/>
                  </a:lnTo>
                  <a:lnTo>
                    <a:pt x="127" y="0"/>
                  </a:lnTo>
                  <a:lnTo>
                    <a:pt x="152" y="0"/>
                  </a:lnTo>
                  <a:lnTo>
                    <a:pt x="115" y="99"/>
                  </a:lnTo>
                  <a:lnTo>
                    <a:pt x="96" y="99"/>
                  </a:lnTo>
                  <a:lnTo>
                    <a:pt x="76" y="43"/>
                  </a:lnTo>
                  <a:lnTo>
                    <a:pt x="56" y="9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1" name="Freeform 14">
              <a:extLst>
                <a:ext uri="{FF2B5EF4-FFF2-40B4-BE49-F238E27FC236}">
                  <a16:creationId xmlns:a16="http://schemas.microsoft.com/office/drawing/2014/main" id="{D0A18744-02EE-4BF6-99DA-A30533BFB80F}"/>
                </a:ext>
              </a:extLst>
            </p:cNvPr>
            <p:cNvSpPr>
              <a:spLocks/>
            </p:cNvSpPr>
            <p:nvPr/>
          </p:nvSpPr>
          <p:spPr bwMode="auto">
            <a:xfrm>
              <a:off x="6300" y="2824"/>
              <a:ext cx="92" cy="101"/>
            </a:xfrm>
            <a:custGeom>
              <a:avLst/>
              <a:gdLst>
                <a:gd name="T0" fmla="*/ 0 w 92"/>
                <a:gd name="T1" fmla="*/ 96 h 96"/>
                <a:gd name="T2" fmla="*/ 0 w 92"/>
                <a:gd name="T3" fmla="*/ 2 h 96"/>
                <a:gd name="T4" fmla="*/ 24 w 92"/>
                <a:gd name="T5" fmla="*/ 2 h 96"/>
                <a:gd name="T6" fmla="*/ 24 w 92"/>
                <a:gd name="T7" fmla="*/ 10 h 96"/>
                <a:gd name="T8" fmla="*/ 50 w 92"/>
                <a:gd name="T9" fmla="*/ 0 h 96"/>
                <a:gd name="T10" fmla="*/ 82 w 92"/>
                <a:gd name="T11" fmla="*/ 15 h 96"/>
                <a:gd name="T12" fmla="*/ 92 w 92"/>
                <a:gd name="T13" fmla="*/ 48 h 96"/>
                <a:gd name="T14" fmla="*/ 92 w 92"/>
                <a:gd name="T15" fmla="*/ 96 h 96"/>
                <a:gd name="T16" fmla="*/ 67 w 92"/>
                <a:gd name="T17" fmla="*/ 96 h 96"/>
                <a:gd name="T18" fmla="*/ 67 w 92"/>
                <a:gd name="T19" fmla="*/ 46 h 96"/>
                <a:gd name="T20" fmla="*/ 61 w 92"/>
                <a:gd name="T21" fmla="*/ 29 h 96"/>
                <a:gd name="T22" fmla="*/ 47 w 92"/>
                <a:gd name="T23" fmla="*/ 24 h 96"/>
                <a:gd name="T24" fmla="*/ 25 w 92"/>
                <a:gd name="T25" fmla="*/ 35 h 96"/>
                <a:gd name="T26" fmla="*/ 25 w 92"/>
                <a:gd name="T27" fmla="*/ 96 h 96"/>
                <a:gd name="T28" fmla="*/ 0 w 92"/>
                <a:gd name="T29"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2" h="96">
                  <a:moveTo>
                    <a:pt x="0" y="96"/>
                  </a:moveTo>
                  <a:cubicBezTo>
                    <a:pt x="0" y="2"/>
                    <a:pt x="0" y="2"/>
                    <a:pt x="0" y="2"/>
                  </a:cubicBezTo>
                  <a:cubicBezTo>
                    <a:pt x="24" y="2"/>
                    <a:pt x="24" y="2"/>
                    <a:pt x="24" y="2"/>
                  </a:cubicBezTo>
                  <a:cubicBezTo>
                    <a:pt x="24" y="10"/>
                    <a:pt x="24" y="10"/>
                    <a:pt x="24" y="10"/>
                  </a:cubicBezTo>
                  <a:cubicBezTo>
                    <a:pt x="31" y="4"/>
                    <a:pt x="40" y="0"/>
                    <a:pt x="50" y="0"/>
                  </a:cubicBezTo>
                  <a:cubicBezTo>
                    <a:pt x="63" y="0"/>
                    <a:pt x="75" y="6"/>
                    <a:pt x="82" y="15"/>
                  </a:cubicBezTo>
                  <a:cubicBezTo>
                    <a:pt x="89" y="23"/>
                    <a:pt x="92" y="32"/>
                    <a:pt x="92" y="48"/>
                  </a:cubicBezTo>
                  <a:cubicBezTo>
                    <a:pt x="92" y="96"/>
                    <a:pt x="92" y="96"/>
                    <a:pt x="92" y="96"/>
                  </a:cubicBezTo>
                  <a:cubicBezTo>
                    <a:pt x="67" y="96"/>
                    <a:pt x="67" y="96"/>
                    <a:pt x="67" y="96"/>
                  </a:cubicBezTo>
                  <a:cubicBezTo>
                    <a:pt x="67" y="46"/>
                    <a:pt x="67" y="46"/>
                    <a:pt x="67" y="46"/>
                  </a:cubicBezTo>
                  <a:cubicBezTo>
                    <a:pt x="67" y="37"/>
                    <a:pt x="65" y="32"/>
                    <a:pt x="61" y="29"/>
                  </a:cubicBezTo>
                  <a:cubicBezTo>
                    <a:pt x="58" y="25"/>
                    <a:pt x="53" y="24"/>
                    <a:pt x="47" y="24"/>
                  </a:cubicBezTo>
                  <a:cubicBezTo>
                    <a:pt x="37" y="24"/>
                    <a:pt x="28" y="30"/>
                    <a:pt x="25" y="35"/>
                  </a:cubicBezTo>
                  <a:cubicBezTo>
                    <a:pt x="25" y="96"/>
                    <a:pt x="25" y="96"/>
                    <a:pt x="25" y="96"/>
                  </a:cubicBezTo>
                  <a:lnTo>
                    <a:pt x="0"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2" name="Freeform 15">
              <a:extLst>
                <a:ext uri="{FF2B5EF4-FFF2-40B4-BE49-F238E27FC236}">
                  <a16:creationId xmlns:a16="http://schemas.microsoft.com/office/drawing/2014/main" id="{833ACE78-A669-4245-8337-A11FE237DD8B}"/>
                </a:ext>
              </a:extLst>
            </p:cNvPr>
            <p:cNvSpPr>
              <a:spLocks noEditPoints="1"/>
            </p:cNvSpPr>
            <p:nvPr/>
          </p:nvSpPr>
          <p:spPr bwMode="auto">
            <a:xfrm>
              <a:off x="6401" y="2826"/>
              <a:ext cx="106" cy="102"/>
            </a:xfrm>
            <a:custGeom>
              <a:avLst/>
              <a:gdLst>
                <a:gd name="T0" fmla="*/ 53 w 106"/>
                <a:gd name="T1" fmla="*/ 0 h 97"/>
                <a:gd name="T2" fmla="*/ 0 w 106"/>
                <a:gd name="T3" fmla="*/ 53 h 97"/>
                <a:gd name="T4" fmla="*/ 17 w 106"/>
                <a:gd name="T5" fmla="*/ 93 h 97"/>
                <a:gd name="T6" fmla="*/ 30 w 106"/>
                <a:gd name="T7" fmla="*/ 94 h 97"/>
                <a:gd name="T8" fmla="*/ 53 w 106"/>
                <a:gd name="T9" fmla="*/ 86 h 97"/>
                <a:gd name="T10" fmla="*/ 76 w 106"/>
                <a:gd name="T11" fmla="*/ 94 h 97"/>
                <a:gd name="T12" fmla="*/ 90 w 106"/>
                <a:gd name="T13" fmla="*/ 93 h 97"/>
                <a:gd name="T14" fmla="*/ 106 w 106"/>
                <a:gd name="T15" fmla="*/ 54 h 97"/>
                <a:gd name="T16" fmla="*/ 53 w 106"/>
                <a:gd name="T17" fmla="*/ 0 h 97"/>
                <a:gd name="T18" fmla="*/ 53 w 106"/>
                <a:gd name="T19" fmla="*/ 81 h 97"/>
                <a:gd name="T20" fmla="*/ 26 w 106"/>
                <a:gd name="T21" fmla="*/ 54 h 97"/>
                <a:gd name="T22" fmla="*/ 53 w 106"/>
                <a:gd name="T23" fmla="*/ 27 h 97"/>
                <a:gd name="T24" fmla="*/ 80 w 106"/>
                <a:gd name="T25" fmla="*/ 54 h 97"/>
                <a:gd name="T26" fmla="*/ 53 w 106"/>
                <a:gd name="T27" fmla="*/ 81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 h="97">
                  <a:moveTo>
                    <a:pt x="53" y="0"/>
                  </a:moveTo>
                  <a:cubicBezTo>
                    <a:pt x="24" y="0"/>
                    <a:pt x="0" y="24"/>
                    <a:pt x="0" y="53"/>
                  </a:cubicBezTo>
                  <a:cubicBezTo>
                    <a:pt x="0" y="69"/>
                    <a:pt x="6" y="83"/>
                    <a:pt x="17" y="93"/>
                  </a:cubicBezTo>
                  <a:cubicBezTo>
                    <a:pt x="20" y="96"/>
                    <a:pt x="26" y="97"/>
                    <a:pt x="30" y="94"/>
                  </a:cubicBezTo>
                  <a:cubicBezTo>
                    <a:pt x="36" y="89"/>
                    <a:pt x="44" y="86"/>
                    <a:pt x="53" y="86"/>
                  </a:cubicBezTo>
                  <a:cubicBezTo>
                    <a:pt x="62" y="86"/>
                    <a:pt x="70" y="89"/>
                    <a:pt x="76" y="94"/>
                  </a:cubicBezTo>
                  <a:cubicBezTo>
                    <a:pt x="80" y="97"/>
                    <a:pt x="86" y="96"/>
                    <a:pt x="90" y="93"/>
                  </a:cubicBezTo>
                  <a:cubicBezTo>
                    <a:pt x="100" y="83"/>
                    <a:pt x="106" y="69"/>
                    <a:pt x="106" y="54"/>
                  </a:cubicBezTo>
                  <a:cubicBezTo>
                    <a:pt x="106" y="24"/>
                    <a:pt x="83" y="0"/>
                    <a:pt x="53" y="0"/>
                  </a:cubicBezTo>
                  <a:moveTo>
                    <a:pt x="53" y="81"/>
                  </a:moveTo>
                  <a:cubicBezTo>
                    <a:pt x="37" y="81"/>
                    <a:pt x="26" y="69"/>
                    <a:pt x="26" y="54"/>
                  </a:cubicBezTo>
                  <a:cubicBezTo>
                    <a:pt x="26" y="39"/>
                    <a:pt x="37" y="27"/>
                    <a:pt x="53" y="27"/>
                  </a:cubicBezTo>
                  <a:cubicBezTo>
                    <a:pt x="69" y="27"/>
                    <a:pt x="80" y="39"/>
                    <a:pt x="80" y="54"/>
                  </a:cubicBezTo>
                  <a:cubicBezTo>
                    <a:pt x="80" y="69"/>
                    <a:pt x="69" y="81"/>
                    <a:pt x="53" y="81"/>
                  </a:cubicBez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3" name="Freeform 16">
              <a:extLst>
                <a:ext uri="{FF2B5EF4-FFF2-40B4-BE49-F238E27FC236}">
                  <a16:creationId xmlns:a16="http://schemas.microsoft.com/office/drawing/2014/main" id="{05BAFF34-33C2-4FED-892A-8F6A22156123}"/>
                </a:ext>
              </a:extLst>
            </p:cNvPr>
            <p:cNvSpPr>
              <a:spLocks/>
            </p:cNvSpPr>
            <p:nvPr/>
          </p:nvSpPr>
          <p:spPr bwMode="auto">
            <a:xfrm>
              <a:off x="6633" y="2915"/>
              <a:ext cx="6" cy="10"/>
            </a:xfrm>
            <a:custGeom>
              <a:avLst/>
              <a:gdLst>
                <a:gd name="T0" fmla="*/ 6 w 6"/>
                <a:gd name="T1" fmla="*/ 1 h 10"/>
                <a:gd name="T2" fmla="*/ 3 w 6"/>
                <a:gd name="T3" fmla="*/ 1 h 10"/>
                <a:gd name="T4" fmla="*/ 3 w 6"/>
                <a:gd name="T5" fmla="*/ 10 h 10"/>
                <a:gd name="T6" fmla="*/ 2 w 6"/>
                <a:gd name="T7" fmla="*/ 10 h 10"/>
                <a:gd name="T8" fmla="*/ 2 w 6"/>
                <a:gd name="T9" fmla="*/ 1 h 10"/>
                <a:gd name="T10" fmla="*/ 0 w 6"/>
                <a:gd name="T11" fmla="*/ 1 h 10"/>
                <a:gd name="T12" fmla="*/ 0 w 6"/>
                <a:gd name="T13" fmla="*/ 0 h 10"/>
                <a:gd name="T14" fmla="*/ 6 w 6"/>
                <a:gd name="T15" fmla="*/ 0 h 10"/>
                <a:gd name="T16" fmla="*/ 6 w 6"/>
                <a:gd name="T17" fmla="*/ 1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 h="10">
                  <a:moveTo>
                    <a:pt x="6" y="1"/>
                  </a:moveTo>
                  <a:lnTo>
                    <a:pt x="3" y="1"/>
                  </a:lnTo>
                  <a:lnTo>
                    <a:pt x="3" y="10"/>
                  </a:lnTo>
                  <a:lnTo>
                    <a:pt x="2" y="10"/>
                  </a:lnTo>
                  <a:lnTo>
                    <a:pt x="2" y="1"/>
                  </a:lnTo>
                  <a:lnTo>
                    <a:pt x="0" y="1"/>
                  </a:lnTo>
                  <a:lnTo>
                    <a:pt x="0" y="0"/>
                  </a:lnTo>
                  <a:lnTo>
                    <a:pt x="6" y="0"/>
                  </a:lnTo>
                  <a:lnTo>
                    <a:pt x="6"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34" name="Freeform 17">
              <a:extLst>
                <a:ext uri="{FF2B5EF4-FFF2-40B4-BE49-F238E27FC236}">
                  <a16:creationId xmlns:a16="http://schemas.microsoft.com/office/drawing/2014/main" id="{DF0FD444-1661-4913-A4B0-F93BBC370DDB}"/>
                </a:ext>
              </a:extLst>
            </p:cNvPr>
            <p:cNvSpPr>
              <a:spLocks/>
            </p:cNvSpPr>
            <p:nvPr/>
          </p:nvSpPr>
          <p:spPr bwMode="auto">
            <a:xfrm>
              <a:off x="6640" y="2915"/>
              <a:ext cx="8" cy="10"/>
            </a:xfrm>
            <a:custGeom>
              <a:avLst/>
              <a:gdLst>
                <a:gd name="T0" fmla="*/ 8 w 8"/>
                <a:gd name="T1" fmla="*/ 10 h 10"/>
                <a:gd name="T2" fmla="*/ 7 w 8"/>
                <a:gd name="T3" fmla="*/ 10 h 10"/>
                <a:gd name="T4" fmla="*/ 7 w 8"/>
                <a:gd name="T5" fmla="*/ 2 h 10"/>
                <a:gd name="T6" fmla="*/ 4 w 8"/>
                <a:gd name="T7" fmla="*/ 8 h 10"/>
                <a:gd name="T8" fmla="*/ 4 w 8"/>
                <a:gd name="T9" fmla="*/ 8 h 10"/>
                <a:gd name="T10" fmla="*/ 1 w 8"/>
                <a:gd name="T11" fmla="*/ 2 h 10"/>
                <a:gd name="T12" fmla="*/ 1 w 8"/>
                <a:gd name="T13" fmla="*/ 10 h 10"/>
                <a:gd name="T14" fmla="*/ 0 w 8"/>
                <a:gd name="T15" fmla="*/ 10 h 10"/>
                <a:gd name="T16" fmla="*/ 0 w 8"/>
                <a:gd name="T17" fmla="*/ 0 h 10"/>
                <a:gd name="T18" fmla="*/ 1 w 8"/>
                <a:gd name="T19" fmla="*/ 0 h 10"/>
                <a:gd name="T20" fmla="*/ 4 w 8"/>
                <a:gd name="T21" fmla="*/ 6 h 10"/>
                <a:gd name="T22" fmla="*/ 7 w 8"/>
                <a:gd name="T23" fmla="*/ 0 h 10"/>
                <a:gd name="T24" fmla="*/ 8 w 8"/>
                <a:gd name="T25" fmla="*/ 0 h 10"/>
                <a:gd name="T26" fmla="*/ 8 w 8"/>
                <a:gd name="T27"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0">
                  <a:moveTo>
                    <a:pt x="8" y="10"/>
                  </a:moveTo>
                  <a:lnTo>
                    <a:pt x="7" y="10"/>
                  </a:lnTo>
                  <a:lnTo>
                    <a:pt x="7" y="2"/>
                  </a:lnTo>
                  <a:lnTo>
                    <a:pt x="4" y="8"/>
                  </a:lnTo>
                  <a:lnTo>
                    <a:pt x="4" y="8"/>
                  </a:lnTo>
                  <a:lnTo>
                    <a:pt x="1" y="2"/>
                  </a:lnTo>
                  <a:lnTo>
                    <a:pt x="1" y="10"/>
                  </a:lnTo>
                  <a:lnTo>
                    <a:pt x="0" y="10"/>
                  </a:lnTo>
                  <a:lnTo>
                    <a:pt x="0" y="0"/>
                  </a:lnTo>
                  <a:lnTo>
                    <a:pt x="1" y="0"/>
                  </a:lnTo>
                  <a:lnTo>
                    <a:pt x="4" y="6"/>
                  </a:lnTo>
                  <a:lnTo>
                    <a:pt x="7" y="0"/>
                  </a:lnTo>
                  <a:lnTo>
                    <a:pt x="8" y="0"/>
                  </a:lnTo>
                  <a:lnTo>
                    <a:pt x="8" y="1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j-lt"/>
              </a:endParaRPr>
            </a:p>
          </p:txBody>
        </p:sp>
      </p:grpSp>
    </p:spTree>
    <p:extLst>
      <p:ext uri="{BB962C8B-B14F-4D97-AF65-F5344CB8AC3E}">
        <p14:creationId xmlns:p14="http://schemas.microsoft.com/office/powerpoint/2010/main" val="22557597"/>
      </p:ext>
    </p:extLst>
  </p:cSld>
  <p:clrMap bg1="lt1" tx1="dk1" bg2="lt2" tx2="dk2" accent1="accent1" accent2="accent2" accent3="accent3" accent4="accent4" accent5="accent5" accent6="accent6" hlink="hlink" folHlink="folHlink"/>
  <p:hf hdr="0" ftr="0" dt="0"/>
  <p:notesStyle>
    <a:lvl1pPr marL="171450" indent="-171450" algn="l" defTabSz="457040" rtl="0" eaLnBrk="1" latinLnBrk="0" hangingPunct="1">
      <a:lnSpc>
        <a:spcPct val="95000"/>
      </a:lnSpc>
      <a:spcAft>
        <a:spcPts val="600"/>
      </a:spcAft>
      <a:buFont typeface="Arial" panose="020B0604020202020204" pitchFamily="34" charset="0"/>
      <a:buChar char="•"/>
      <a:defRPr sz="1200" kern="1200">
        <a:solidFill>
          <a:schemeClr val="tx1"/>
        </a:solidFill>
        <a:latin typeface="+mj-lt"/>
        <a:ea typeface="+mn-ea"/>
        <a:cs typeface="+mn-cs"/>
      </a:defRPr>
    </a:lvl1pPr>
    <a:lvl2pPr marL="398384" indent="-171450" algn="l" defTabSz="457040" rtl="0" eaLnBrk="1" latinLnBrk="0" hangingPunct="1">
      <a:lnSpc>
        <a:spcPct val="95000"/>
      </a:lnSpc>
      <a:spcAft>
        <a:spcPts val="600"/>
      </a:spcAft>
      <a:buFont typeface="Arial" panose="020B0604020202020204" pitchFamily="34" charset="0"/>
      <a:buChar char="•"/>
      <a:defRPr sz="1100" kern="1200">
        <a:solidFill>
          <a:schemeClr val="tx1"/>
        </a:solidFill>
        <a:latin typeface="+mj-lt"/>
        <a:ea typeface="+mn-ea"/>
        <a:cs typeface="+mn-cs"/>
      </a:defRPr>
    </a:lvl2pPr>
    <a:lvl3pPr marL="914080" algn="l" defTabSz="457040" rtl="0" eaLnBrk="1" latinLnBrk="0" hangingPunct="1">
      <a:defRPr sz="1200" kern="1200">
        <a:solidFill>
          <a:schemeClr val="tx1"/>
        </a:solidFill>
        <a:latin typeface="+mn-lt"/>
        <a:ea typeface="+mn-ea"/>
        <a:cs typeface="+mn-cs"/>
      </a:defRPr>
    </a:lvl3pPr>
    <a:lvl4pPr marL="1371120" algn="l" defTabSz="457040" rtl="0" eaLnBrk="1" latinLnBrk="0" hangingPunct="1">
      <a:defRPr sz="1200" kern="1200">
        <a:solidFill>
          <a:schemeClr val="tx1"/>
        </a:solidFill>
        <a:latin typeface="+mn-lt"/>
        <a:ea typeface="+mn-ea"/>
        <a:cs typeface="+mn-cs"/>
      </a:defRPr>
    </a:lvl4pPr>
    <a:lvl5pPr marL="1828160" algn="l" defTabSz="457040" rtl="0" eaLnBrk="1" latinLnBrk="0" hangingPunct="1">
      <a:defRPr sz="1200" kern="1200">
        <a:solidFill>
          <a:schemeClr val="tx1"/>
        </a:solidFill>
        <a:latin typeface="+mn-lt"/>
        <a:ea typeface="+mn-ea"/>
        <a:cs typeface="+mn-cs"/>
      </a:defRPr>
    </a:lvl5pPr>
    <a:lvl6pPr marL="2285200" algn="l" defTabSz="457040" rtl="0" eaLnBrk="1" latinLnBrk="0" hangingPunct="1">
      <a:defRPr sz="1200" kern="1200">
        <a:solidFill>
          <a:schemeClr val="tx1"/>
        </a:solidFill>
        <a:latin typeface="+mn-lt"/>
        <a:ea typeface="+mn-ea"/>
        <a:cs typeface="+mn-cs"/>
      </a:defRPr>
    </a:lvl6pPr>
    <a:lvl7pPr marL="2742240" algn="l" defTabSz="457040" rtl="0" eaLnBrk="1" latinLnBrk="0" hangingPunct="1">
      <a:defRPr sz="1200" kern="1200">
        <a:solidFill>
          <a:schemeClr val="tx1"/>
        </a:solidFill>
        <a:latin typeface="+mn-lt"/>
        <a:ea typeface="+mn-ea"/>
        <a:cs typeface="+mn-cs"/>
      </a:defRPr>
    </a:lvl7pPr>
    <a:lvl8pPr marL="3199280" algn="l" defTabSz="457040" rtl="0" eaLnBrk="1" latinLnBrk="0" hangingPunct="1">
      <a:defRPr sz="1200" kern="1200">
        <a:solidFill>
          <a:schemeClr val="tx1"/>
        </a:solidFill>
        <a:latin typeface="+mn-lt"/>
        <a:ea typeface="+mn-ea"/>
        <a:cs typeface="+mn-cs"/>
      </a:defRPr>
    </a:lvl8pPr>
    <a:lvl9pPr marL="3656320" algn="l" defTabSz="45704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040" rtl="0" eaLnBrk="1" fontAlgn="auto" latinLnBrk="0" hangingPunct="1">
              <a:lnSpc>
                <a:spcPct val="95000"/>
              </a:lnSpc>
              <a:spcBef>
                <a:spcPts val="0"/>
              </a:spcBef>
              <a:spcAft>
                <a:spcPts val="600"/>
              </a:spcAft>
              <a:buClrTx/>
              <a:buSzTx/>
              <a:buFont typeface="Arial" panose="020B0604020202020204" pitchFamily="34" charset="0"/>
              <a:buNone/>
              <a:tabLst/>
              <a:defRPr/>
            </a:pPr>
            <a:r>
              <a:rPr lang="en-US"/>
              <a:t>Hi, my name is Andrew, and I’m a senior product marketing manager at </a:t>
            </a:r>
            <a:r>
              <a:rPr lang="en-US" err="1"/>
              <a:t>Lightstep</a:t>
            </a:r>
            <a:r>
              <a:rPr lang="en-US"/>
              <a:t>. I’m here today to talk to you about how </a:t>
            </a:r>
            <a:r>
              <a:rPr lang="en-US" err="1"/>
              <a:t>Lightstep</a:t>
            </a:r>
            <a:r>
              <a:rPr lang="en-US"/>
              <a:t> can help your organization accelerate your transition to cloud-native.</a:t>
            </a:r>
          </a:p>
          <a:p>
            <a:endParaRPr lang="en-US"/>
          </a:p>
        </p:txBody>
      </p:sp>
      <p:sp>
        <p:nvSpPr>
          <p:cNvPr id="4" name="Slide Number Placeholder 3"/>
          <p:cNvSpPr>
            <a:spLocks noGrp="1"/>
          </p:cNvSpPr>
          <p:nvPr>
            <p:ph type="sldNum" sz="quarter" idx="10"/>
          </p:nvPr>
        </p:nvSpPr>
        <p:spPr/>
        <p:txBody>
          <a:bodyPr/>
          <a:lstStyle/>
          <a:p>
            <a:pPr marL="0" marR="0" lvl="0" indent="0" algn="r" defTabSz="457040" rtl="0" eaLnBrk="1" fontAlgn="auto" latinLnBrk="0" hangingPunct="1">
              <a:lnSpc>
                <a:spcPct val="100000"/>
              </a:lnSpc>
              <a:spcBef>
                <a:spcPts val="0"/>
              </a:spcBef>
              <a:spcAft>
                <a:spcPts val="0"/>
              </a:spcAft>
              <a:buClrTx/>
              <a:buSzTx/>
              <a:buFontTx/>
              <a:buNone/>
              <a:tabLst/>
              <a:defRPr/>
            </a:pPr>
            <a:fld id="{074299CD-3469-7241-AD37-C0E01E3A61D2}" type="slidenum">
              <a:rPr kumimoji="0" lang="en-US" sz="1200" b="0" i="0" u="none" strike="noStrike" kern="1200" cap="none" spc="0" normalizeH="0" baseline="0" noProof="0" smtClean="0">
                <a:ln>
                  <a:noFill/>
                </a:ln>
                <a:solidFill>
                  <a:srgbClr val="293E40"/>
                </a:solidFill>
                <a:effectLst/>
                <a:uLnTx/>
                <a:uFillTx/>
                <a:latin typeface="Century Gothic" panose="020F0302020204030204"/>
                <a:ea typeface="+mn-ea"/>
                <a:cs typeface="+mn-cs"/>
              </a:rPr>
              <a:pPr marL="0" marR="0" lvl="0" indent="0" algn="r" defTabSz="45704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srgbClr val="293E40"/>
              </a:solidFill>
              <a:effectLst/>
              <a:uLnTx/>
              <a:uFillTx/>
              <a:latin typeface="Century Gothic" panose="020F0302020204030204"/>
              <a:ea typeface="+mn-ea"/>
              <a:cs typeface="+mn-cs"/>
            </a:endParaRPr>
          </a:p>
        </p:txBody>
      </p:sp>
    </p:spTree>
    <p:extLst>
      <p:ext uri="{BB962C8B-B14F-4D97-AF65-F5344CB8AC3E}">
        <p14:creationId xmlns:p14="http://schemas.microsoft.com/office/powerpoint/2010/main" val="11713884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_1">
    <p:bg>
      <p:bgPr>
        <a:solidFill>
          <a:schemeClr val="tx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C09EA89-7FF3-5B4D-BB5D-5107958535F7}"/>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invGray">
          <a:xfrm>
            <a:off x="428891" y="336108"/>
            <a:ext cx="1520560" cy="437540"/>
          </a:xfrm>
          <a:prstGeom prst="rect">
            <a:avLst/>
          </a:prstGeom>
        </p:spPr>
      </p:pic>
      <p:sp>
        <p:nvSpPr>
          <p:cNvPr id="48" name="Title 47">
            <a:extLst>
              <a:ext uri="{FF2B5EF4-FFF2-40B4-BE49-F238E27FC236}">
                <a16:creationId xmlns:a16="http://schemas.microsoft.com/office/drawing/2014/main" id="{4589C02F-442A-0542-9D03-7E040DDACB47}"/>
              </a:ext>
            </a:extLst>
          </p:cNvPr>
          <p:cNvSpPr>
            <a:spLocks noGrp="1"/>
          </p:cNvSpPr>
          <p:nvPr userDrawn="1">
            <p:ph type="title"/>
          </p:nvPr>
        </p:nvSpPr>
        <p:spPr>
          <a:xfrm>
            <a:off x="445028" y="2872136"/>
            <a:ext cx="9922935" cy="1325880"/>
          </a:xfrm>
        </p:spPr>
        <p:txBody>
          <a:bodyPr anchor="b">
            <a:noAutofit/>
          </a:bodyPr>
          <a:lstStyle>
            <a:lvl1pPr>
              <a:lnSpc>
                <a:spcPct val="100000"/>
              </a:lnSpc>
              <a:defRPr sz="4500">
                <a:solidFill>
                  <a:srgbClr val="86ED78"/>
                </a:solidFill>
              </a:defRPr>
            </a:lvl1pPr>
          </a:lstStyle>
          <a:p>
            <a:r>
              <a:rPr lang="en-US"/>
              <a:t>Click to edit Master title style</a:t>
            </a:r>
          </a:p>
        </p:txBody>
      </p:sp>
      <p:sp>
        <p:nvSpPr>
          <p:cNvPr id="50" name="Text Placeholder 49">
            <a:extLst>
              <a:ext uri="{FF2B5EF4-FFF2-40B4-BE49-F238E27FC236}">
                <a16:creationId xmlns:a16="http://schemas.microsoft.com/office/drawing/2014/main" id="{DD2D2BCA-78AE-5743-9F8D-A3743719CCC9}"/>
              </a:ext>
            </a:extLst>
          </p:cNvPr>
          <p:cNvSpPr>
            <a:spLocks noGrp="1"/>
          </p:cNvSpPr>
          <p:nvPr userDrawn="1">
            <p:ph type="body" sz="quarter" idx="10"/>
          </p:nvPr>
        </p:nvSpPr>
        <p:spPr>
          <a:xfrm>
            <a:off x="445028" y="4223467"/>
            <a:ext cx="9922935" cy="658813"/>
          </a:xfrm>
        </p:spPr>
        <p:txBody>
          <a:bodyPr anchor="t">
            <a:noAutofit/>
          </a:bodyPr>
          <a:lstStyle>
            <a:lvl1pPr marL="0" indent="0">
              <a:lnSpc>
                <a:spcPct val="100000"/>
              </a:lnSpc>
              <a:spcBef>
                <a:spcPts val="0"/>
              </a:spcBef>
              <a:buFontTx/>
              <a:buNone/>
              <a:defRPr sz="2400">
                <a:solidFill>
                  <a:schemeClr val="bg1"/>
                </a:solidFill>
              </a:defRPr>
            </a:lvl1pPr>
            <a:lvl2pPr marL="457200" indent="0">
              <a:buFontTx/>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52" name="Text Placeholder 51">
            <a:extLst>
              <a:ext uri="{FF2B5EF4-FFF2-40B4-BE49-F238E27FC236}">
                <a16:creationId xmlns:a16="http://schemas.microsoft.com/office/drawing/2014/main" id="{3835534A-190F-8648-8860-68E350DCF51F}"/>
              </a:ext>
            </a:extLst>
          </p:cNvPr>
          <p:cNvSpPr>
            <a:spLocks noGrp="1"/>
          </p:cNvSpPr>
          <p:nvPr userDrawn="1">
            <p:ph type="body" sz="quarter" idx="11"/>
          </p:nvPr>
        </p:nvSpPr>
        <p:spPr>
          <a:xfrm>
            <a:off x="452966" y="5729747"/>
            <a:ext cx="9911866" cy="431800"/>
          </a:xfrm>
        </p:spPr>
        <p:txBody>
          <a:bodyPr anchor="b" anchorCtr="0">
            <a:noAutofit/>
          </a:bodyPr>
          <a:lstStyle>
            <a:lvl1pPr marL="0" indent="0">
              <a:lnSpc>
                <a:spcPct val="100000"/>
              </a:lnSpc>
              <a:spcBef>
                <a:spcPts val="0"/>
              </a:spcBef>
              <a:buFontTx/>
              <a:buNone/>
              <a:defRPr sz="12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54" name="Text Placeholder 53">
            <a:extLst>
              <a:ext uri="{FF2B5EF4-FFF2-40B4-BE49-F238E27FC236}">
                <a16:creationId xmlns:a16="http://schemas.microsoft.com/office/drawing/2014/main" id="{CA1B436A-5815-A940-938E-2A592E2623F7}"/>
              </a:ext>
            </a:extLst>
          </p:cNvPr>
          <p:cNvSpPr>
            <a:spLocks noGrp="1"/>
          </p:cNvSpPr>
          <p:nvPr userDrawn="1">
            <p:ph type="body" sz="quarter" idx="12"/>
          </p:nvPr>
        </p:nvSpPr>
        <p:spPr>
          <a:xfrm>
            <a:off x="445027" y="6077917"/>
            <a:ext cx="9923631" cy="280987"/>
          </a:xfrm>
        </p:spPr>
        <p:txBody>
          <a:bodyPr>
            <a:noAutofit/>
          </a:bodyPr>
          <a:lstStyle>
            <a:lvl1pPr marL="0" indent="0">
              <a:lnSpc>
                <a:spcPct val="100000"/>
              </a:lnSpc>
              <a:buFontTx/>
              <a:buNone/>
              <a:defRPr sz="1200">
                <a:solidFill>
                  <a:schemeClr val="bg1"/>
                </a:solidFill>
              </a:defRPr>
            </a:lvl1pPr>
            <a:lvl2pPr marL="457200" indent="0">
              <a:buFontTx/>
              <a:buNone/>
              <a:defRPr sz="1200">
                <a:solidFill>
                  <a:schemeClr val="bg1"/>
                </a:solidFill>
              </a:defRPr>
            </a:lvl2pPr>
            <a:lvl3pPr marL="914400" indent="0">
              <a:buFontTx/>
              <a:buNone/>
              <a:defRPr sz="1200">
                <a:solidFill>
                  <a:schemeClr val="bg1"/>
                </a:solidFill>
              </a:defRPr>
            </a:lvl3pPr>
            <a:lvl4pPr marL="1371600" indent="0">
              <a:buFontTx/>
              <a:buNone/>
              <a:defRPr sz="1200">
                <a:solidFill>
                  <a:schemeClr val="bg1"/>
                </a:solidFill>
              </a:defRPr>
            </a:lvl4pPr>
            <a:lvl5pPr marL="1828800" indent="0">
              <a:buFontTx/>
              <a:buNone/>
              <a:defRPr sz="12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4141017207"/>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DA49-5F14-A942-A856-8B057BB93027}"/>
              </a:ext>
            </a:extLst>
          </p:cNvPr>
          <p:cNvSpPr>
            <a:spLocks noGrp="1"/>
          </p:cNvSpPr>
          <p:nvPr>
            <p:ph type="title"/>
          </p:nvPr>
        </p:nvSpPr>
        <p:spPr/>
        <p:txBody>
          <a:bodyPr>
            <a:noAutofit/>
          </a:bodyPr>
          <a:lstStyle/>
          <a:p>
            <a:r>
              <a:rPr lang="en-US"/>
              <a:t>Click to edit Master title style</a:t>
            </a:r>
          </a:p>
        </p:txBody>
      </p:sp>
      <p:sp>
        <p:nvSpPr>
          <p:cNvPr id="12" name="Text Placeholder 24">
            <a:extLst>
              <a:ext uri="{FF2B5EF4-FFF2-40B4-BE49-F238E27FC236}">
                <a16:creationId xmlns:a16="http://schemas.microsoft.com/office/drawing/2014/main" id="{C283B0A0-C82D-4038-B9B6-9773C3869443}"/>
              </a:ext>
            </a:extLst>
          </p:cNvPr>
          <p:cNvSpPr>
            <a:spLocks noGrp="1"/>
          </p:cNvSpPr>
          <p:nvPr>
            <p:ph type="body" sz="quarter" idx="12"/>
          </p:nvPr>
        </p:nvSpPr>
        <p:spPr>
          <a:xfrm>
            <a:off x="448231" y="2401155"/>
            <a:ext cx="3348752"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cxnSp>
        <p:nvCxnSpPr>
          <p:cNvPr id="19" name="Straight Connector 18">
            <a:extLst>
              <a:ext uri="{FF2B5EF4-FFF2-40B4-BE49-F238E27FC236}">
                <a16:creationId xmlns:a16="http://schemas.microsoft.com/office/drawing/2014/main" id="{DF4F8B34-1981-4C3C-B1D5-E67656B4D0C7}"/>
              </a:ext>
            </a:extLst>
          </p:cNvPr>
          <p:cNvCxnSpPr/>
          <p:nvPr userDrawn="1"/>
        </p:nvCxnSpPr>
        <p:spPr>
          <a:xfrm>
            <a:off x="550863" y="2410803"/>
            <a:ext cx="32461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EBF98D6-A4C3-4294-ADB1-A0F3BC8073D1}"/>
              </a:ext>
            </a:extLst>
          </p:cNvPr>
          <p:cNvCxnSpPr/>
          <p:nvPr userDrawn="1"/>
        </p:nvCxnSpPr>
        <p:spPr>
          <a:xfrm>
            <a:off x="550863" y="3047758"/>
            <a:ext cx="32461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8">
            <a:extLst>
              <a:ext uri="{FF2B5EF4-FFF2-40B4-BE49-F238E27FC236}">
                <a16:creationId xmlns:a16="http://schemas.microsoft.com/office/drawing/2014/main" id="{DC4512F1-5980-4801-A476-FD89191C378D}"/>
              </a:ext>
            </a:extLst>
          </p:cNvPr>
          <p:cNvSpPr>
            <a:spLocks noGrp="1"/>
          </p:cNvSpPr>
          <p:nvPr>
            <p:ph type="body" sz="quarter" idx="14"/>
          </p:nvPr>
        </p:nvSpPr>
        <p:spPr>
          <a:xfrm>
            <a:off x="441878" y="3298877"/>
            <a:ext cx="3355106" cy="2573337"/>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2D179BE4-0F13-4FD3-9BF7-03924F8962F3}"/>
              </a:ext>
            </a:extLst>
          </p:cNvPr>
          <p:cNvSpPr txBox="1"/>
          <p:nvPr userDrawn="1"/>
        </p:nvSpPr>
        <p:spPr>
          <a:xfrm>
            <a:off x="454389" y="1867003"/>
            <a:ext cx="357790" cy="276999"/>
          </a:xfrm>
          <a:prstGeom prst="rect">
            <a:avLst/>
          </a:prstGeom>
          <a:noFill/>
        </p:spPr>
        <p:txBody>
          <a:bodyPr wrap="none" rtlCol="0">
            <a:spAutoFit/>
          </a:bodyPr>
          <a:lstStyle/>
          <a:p>
            <a:pPr algn="l"/>
            <a:r>
              <a:rPr lang="en-US" sz="1200" b="1"/>
              <a:t>01</a:t>
            </a:r>
          </a:p>
        </p:txBody>
      </p:sp>
      <p:sp>
        <p:nvSpPr>
          <p:cNvPr id="22" name="Text Placeholder 24">
            <a:extLst>
              <a:ext uri="{FF2B5EF4-FFF2-40B4-BE49-F238E27FC236}">
                <a16:creationId xmlns:a16="http://schemas.microsoft.com/office/drawing/2014/main" id="{D7B3D0DB-2EA9-49C1-88C4-F55FD4E33E62}"/>
              </a:ext>
            </a:extLst>
          </p:cNvPr>
          <p:cNvSpPr>
            <a:spLocks noGrp="1"/>
          </p:cNvSpPr>
          <p:nvPr>
            <p:ph type="body" sz="quarter" idx="15"/>
          </p:nvPr>
        </p:nvSpPr>
        <p:spPr>
          <a:xfrm>
            <a:off x="3964966" y="2401155"/>
            <a:ext cx="3348752"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cxnSp>
        <p:nvCxnSpPr>
          <p:cNvPr id="23" name="Straight Connector 22">
            <a:extLst>
              <a:ext uri="{FF2B5EF4-FFF2-40B4-BE49-F238E27FC236}">
                <a16:creationId xmlns:a16="http://schemas.microsoft.com/office/drawing/2014/main" id="{96A3B837-23DB-4327-B614-EF560D51698F}"/>
              </a:ext>
            </a:extLst>
          </p:cNvPr>
          <p:cNvCxnSpPr/>
          <p:nvPr userDrawn="1"/>
        </p:nvCxnSpPr>
        <p:spPr>
          <a:xfrm>
            <a:off x="4067598" y="2410803"/>
            <a:ext cx="32461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4C12A34-72F3-4954-BE69-BD4660B366D6}"/>
              </a:ext>
            </a:extLst>
          </p:cNvPr>
          <p:cNvCxnSpPr/>
          <p:nvPr userDrawn="1"/>
        </p:nvCxnSpPr>
        <p:spPr>
          <a:xfrm>
            <a:off x="4067598" y="3047758"/>
            <a:ext cx="32461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 Placeholder 28">
            <a:extLst>
              <a:ext uri="{FF2B5EF4-FFF2-40B4-BE49-F238E27FC236}">
                <a16:creationId xmlns:a16="http://schemas.microsoft.com/office/drawing/2014/main" id="{F7B81E75-E29C-46DA-B1D5-0C614A3643E9}"/>
              </a:ext>
            </a:extLst>
          </p:cNvPr>
          <p:cNvSpPr>
            <a:spLocks noGrp="1"/>
          </p:cNvSpPr>
          <p:nvPr>
            <p:ph type="body" sz="quarter" idx="16"/>
          </p:nvPr>
        </p:nvSpPr>
        <p:spPr>
          <a:xfrm>
            <a:off x="3958613" y="3298877"/>
            <a:ext cx="3355106" cy="2573337"/>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Box 25">
            <a:extLst>
              <a:ext uri="{FF2B5EF4-FFF2-40B4-BE49-F238E27FC236}">
                <a16:creationId xmlns:a16="http://schemas.microsoft.com/office/drawing/2014/main" id="{9A005C46-9AA9-4FE7-A3B8-8F94A2774839}"/>
              </a:ext>
            </a:extLst>
          </p:cNvPr>
          <p:cNvSpPr txBox="1"/>
          <p:nvPr userDrawn="1"/>
        </p:nvSpPr>
        <p:spPr>
          <a:xfrm>
            <a:off x="3971124" y="1867003"/>
            <a:ext cx="357790" cy="276999"/>
          </a:xfrm>
          <a:prstGeom prst="rect">
            <a:avLst/>
          </a:prstGeom>
          <a:noFill/>
        </p:spPr>
        <p:txBody>
          <a:bodyPr wrap="none" rtlCol="0">
            <a:spAutoFit/>
          </a:bodyPr>
          <a:lstStyle/>
          <a:p>
            <a:pPr algn="l"/>
            <a:r>
              <a:rPr lang="en-US" sz="1200" b="1"/>
              <a:t>02</a:t>
            </a:r>
          </a:p>
        </p:txBody>
      </p:sp>
      <p:sp>
        <p:nvSpPr>
          <p:cNvPr id="27" name="Text Placeholder 24">
            <a:extLst>
              <a:ext uri="{FF2B5EF4-FFF2-40B4-BE49-F238E27FC236}">
                <a16:creationId xmlns:a16="http://schemas.microsoft.com/office/drawing/2014/main" id="{56437212-975C-442C-B415-339DBB038579}"/>
              </a:ext>
            </a:extLst>
          </p:cNvPr>
          <p:cNvSpPr>
            <a:spLocks noGrp="1"/>
          </p:cNvSpPr>
          <p:nvPr>
            <p:ph type="body" sz="quarter" idx="17"/>
          </p:nvPr>
        </p:nvSpPr>
        <p:spPr>
          <a:xfrm>
            <a:off x="7467215" y="2401155"/>
            <a:ext cx="3348752"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cxnSp>
        <p:nvCxnSpPr>
          <p:cNvPr id="28" name="Straight Connector 27">
            <a:extLst>
              <a:ext uri="{FF2B5EF4-FFF2-40B4-BE49-F238E27FC236}">
                <a16:creationId xmlns:a16="http://schemas.microsoft.com/office/drawing/2014/main" id="{5C9E2048-3D9A-4D10-B4D3-55885C5C4A16}"/>
              </a:ext>
            </a:extLst>
          </p:cNvPr>
          <p:cNvCxnSpPr/>
          <p:nvPr userDrawn="1"/>
        </p:nvCxnSpPr>
        <p:spPr>
          <a:xfrm>
            <a:off x="7569847" y="2410803"/>
            <a:ext cx="32461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21BED94-D114-4634-8456-103C4CFAF80E}"/>
              </a:ext>
            </a:extLst>
          </p:cNvPr>
          <p:cNvCxnSpPr/>
          <p:nvPr userDrawn="1"/>
        </p:nvCxnSpPr>
        <p:spPr>
          <a:xfrm>
            <a:off x="7569847" y="3047758"/>
            <a:ext cx="32461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 Placeholder 28">
            <a:extLst>
              <a:ext uri="{FF2B5EF4-FFF2-40B4-BE49-F238E27FC236}">
                <a16:creationId xmlns:a16="http://schemas.microsoft.com/office/drawing/2014/main" id="{ADB32618-CA30-473C-A67C-E2840BEFA3F2}"/>
              </a:ext>
            </a:extLst>
          </p:cNvPr>
          <p:cNvSpPr>
            <a:spLocks noGrp="1"/>
          </p:cNvSpPr>
          <p:nvPr>
            <p:ph type="body" sz="quarter" idx="18"/>
          </p:nvPr>
        </p:nvSpPr>
        <p:spPr>
          <a:xfrm>
            <a:off x="7460862" y="3298877"/>
            <a:ext cx="3355106" cy="2573337"/>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 name="TextBox 30">
            <a:extLst>
              <a:ext uri="{FF2B5EF4-FFF2-40B4-BE49-F238E27FC236}">
                <a16:creationId xmlns:a16="http://schemas.microsoft.com/office/drawing/2014/main" id="{CE135130-1BC5-4C60-BE93-18D4142CE74D}"/>
              </a:ext>
            </a:extLst>
          </p:cNvPr>
          <p:cNvSpPr txBox="1"/>
          <p:nvPr userDrawn="1"/>
        </p:nvSpPr>
        <p:spPr>
          <a:xfrm>
            <a:off x="7473373" y="1867003"/>
            <a:ext cx="357790" cy="276999"/>
          </a:xfrm>
          <a:prstGeom prst="rect">
            <a:avLst/>
          </a:prstGeom>
          <a:noFill/>
        </p:spPr>
        <p:txBody>
          <a:bodyPr wrap="none" rtlCol="0">
            <a:spAutoFit/>
          </a:bodyPr>
          <a:lstStyle/>
          <a:p>
            <a:pPr algn="l"/>
            <a:r>
              <a:rPr lang="en-US" sz="1200" b="1"/>
              <a:t>03</a:t>
            </a:r>
          </a:p>
        </p:txBody>
      </p:sp>
    </p:spTree>
    <p:extLst>
      <p:ext uri="{BB962C8B-B14F-4D97-AF65-F5344CB8AC3E}">
        <p14:creationId xmlns:p14="http://schemas.microsoft.com/office/powerpoint/2010/main" val="2960226706"/>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DA49-5F14-A942-A856-8B057BB93027}"/>
              </a:ext>
            </a:extLst>
          </p:cNvPr>
          <p:cNvSpPr>
            <a:spLocks noGrp="1"/>
          </p:cNvSpPr>
          <p:nvPr>
            <p:ph type="title"/>
          </p:nvPr>
        </p:nvSpPr>
        <p:spPr/>
        <p:txBody>
          <a:bodyPr>
            <a:noAutofit/>
          </a:bodyPr>
          <a:lstStyle/>
          <a:p>
            <a:r>
              <a:rPr lang="en-US"/>
              <a:t>Click to edit Master title style</a:t>
            </a:r>
          </a:p>
        </p:txBody>
      </p:sp>
      <p:sp>
        <p:nvSpPr>
          <p:cNvPr id="12" name="Text Placeholder 24">
            <a:extLst>
              <a:ext uri="{FF2B5EF4-FFF2-40B4-BE49-F238E27FC236}">
                <a16:creationId xmlns:a16="http://schemas.microsoft.com/office/drawing/2014/main" id="{C283B0A0-C82D-4038-B9B6-9773C3869443}"/>
              </a:ext>
            </a:extLst>
          </p:cNvPr>
          <p:cNvSpPr>
            <a:spLocks noGrp="1"/>
          </p:cNvSpPr>
          <p:nvPr>
            <p:ph type="body" sz="quarter" idx="12"/>
          </p:nvPr>
        </p:nvSpPr>
        <p:spPr>
          <a:xfrm>
            <a:off x="448231" y="2401155"/>
            <a:ext cx="3348752"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cxnSp>
        <p:nvCxnSpPr>
          <p:cNvPr id="19" name="Straight Connector 18">
            <a:extLst>
              <a:ext uri="{FF2B5EF4-FFF2-40B4-BE49-F238E27FC236}">
                <a16:creationId xmlns:a16="http://schemas.microsoft.com/office/drawing/2014/main" id="{DF4F8B34-1981-4C3C-B1D5-E67656B4D0C7}"/>
              </a:ext>
            </a:extLst>
          </p:cNvPr>
          <p:cNvCxnSpPr/>
          <p:nvPr userDrawn="1"/>
        </p:nvCxnSpPr>
        <p:spPr>
          <a:xfrm>
            <a:off x="550863" y="2410803"/>
            <a:ext cx="32461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EBF98D6-A4C3-4294-ADB1-A0F3BC8073D1}"/>
              </a:ext>
            </a:extLst>
          </p:cNvPr>
          <p:cNvCxnSpPr/>
          <p:nvPr userDrawn="1"/>
        </p:nvCxnSpPr>
        <p:spPr>
          <a:xfrm>
            <a:off x="550863" y="3047758"/>
            <a:ext cx="32461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8">
            <a:extLst>
              <a:ext uri="{FF2B5EF4-FFF2-40B4-BE49-F238E27FC236}">
                <a16:creationId xmlns:a16="http://schemas.microsoft.com/office/drawing/2014/main" id="{DC4512F1-5980-4801-A476-FD89191C378D}"/>
              </a:ext>
            </a:extLst>
          </p:cNvPr>
          <p:cNvSpPr>
            <a:spLocks noGrp="1"/>
          </p:cNvSpPr>
          <p:nvPr>
            <p:ph type="body" sz="quarter" idx="14"/>
          </p:nvPr>
        </p:nvSpPr>
        <p:spPr>
          <a:xfrm>
            <a:off x="441878" y="3298877"/>
            <a:ext cx="3355106" cy="2573337"/>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2D179BE4-0F13-4FD3-9BF7-03924F8962F3}"/>
              </a:ext>
            </a:extLst>
          </p:cNvPr>
          <p:cNvSpPr txBox="1"/>
          <p:nvPr userDrawn="1"/>
        </p:nvSpPr>
        <p:spPr>
          <a:xfrm>
            <a:off x="454389" y="1867003"/>
            <a:ext cx="357790" cy="276999"/>
          </a:xfrm>
          <a:prstGeom prst="rect">
            <a:avLst/>
          </a:prstGeom>
          <a:noFill/>
        </p:spPr>
        <p:txBody>
          <a:bodyPr wrap="none" rtlCol="0">
            <a:spAutoFit/>
          </a:bodyPr>
          <a:lstStyle/>
          <a:p>
            <a:pPr algn="l"/>
            <a:r>
              <a:rPr lang="en-US" sz="1200" b="1"/>
              <a:t>01</a:t>
            </a:r>
          </a:p>
        </p:txBody>
      </p:sp>
      <p:sp>
        <p:nvSpPr>
          <p:cNvPr id="22" name="Text Placeholder 24">
            <a:extLst>
              <a:ext uri="{FF2B5EF4-FFF2-40B4-BE49-F238E27FC236}">
                <a16:creationId xmlns:a16="http://schemas.microsoft.com/office/drawing/2014/main" id="{D7B3D0DB-2EA9-49C1-88C4-F55FD4E33E62}"/>
              </a:ext>
            </a:extLst>
          </p:cNvPr>
          <p:cNvSpPr>
            <a:spLocks noGrp="1"/>
          </p:cNvSpPr>
          <p:nvPr>
            <p:ph type="body" sz="quarter" idx="15"/>
          </p:nvPr>
        </p:nvSpPr>
        <p:spPr>
          <a:xfrm>
            <a:off x="3964966" y="2401155"/>
            <a:ext cx="3348752"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cxnSp>
        <p:nvCxnSpPr>
          <p:cNvPr id="23" name="Straight Connector 22">
            <a:extLst>
              <a:ext uri="{FF2B5EF4-FFF2-40B4-BE49-F238E27FC236}">
                <a16:creationId xmlns:a16="http://schemas.microsoft.com/office/drawing/2014/main" id="{96A3B837-23DB-4327-B614-EF560D51698F}"/>
              </a:ext>
            </a:extLst>
          </p:cNvPr>
          <p:cNvCxnSpPr/>
          <p:nvPr userDrawn="1"/>
        </p:nvCxnSpPr>
        <p:spPr>
          <a:xfrm>
            <a:off x="4067598" y="2410803"/>
            <a:ext cx="32461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4C12A34-72F3-4954-BE69-BD4660B366D6}"/>
              </a:ext>
            </a:extLst>
          </p:cNvPr>
          <p:cNvCxnSpPr/>
          <p:nvPr userDrawn="1"/>
        </p:nvCxnSpPr>
        <p:spPr>
          <a:xfrm>
            <a:off x="4067598" y="3047758"/>
            <a:ext cx="32461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 Placeholder 28">
            <a:extLst>
              <a:ext uri="{FF2B5EF4-FFF2-40B4-BE49-F238E27FC236}">
                <a16:creationId xmlns:a16="http://schemas.microsoft.com/office/drawing/2014/main" id="{F7B81E75-E29C-46DA-B1D5-0C614A3643E9}"/>
              </a:ext>
            </a:extLst>
          </p:cNvPr>
          <p:cNvSpPr>
            <a:spLocks noGrp="1"/>
          </p:cNvSpPr>
          <p:nvPr>
            <p:ph type="body" sz="quarter" idx="16"/>
          </p:nvPr>
        </p:nvSpPr>
        <p:spPr>
          <a:xfrm>
            <a:off x="3958613" y="3298877"/>
            <a:ext cx="3355106" cy="2573337"/>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Box 25">
            <a:extLst>
              <a:ext uri="{FF2B5EF4-FFF2-40B4-BE49-F238E27FC236}">
                <a16:creationId xmlns:a16="http://schemas.microsoft.com/office/drawing/2014/main" id="{9A005C46-9AA9-4FE7-A3B8-8F94A2774839}"/>
              </a:ext>
            </a:extLst>
          </p:cNvPr>
          <p:cNvSpPr txBox="1"/>
          <p:nvPr userDrawn="1"/>
        </p:nvSpPr>
        <p:spPr>
          <a:xfrm>
            <a:off x="3971124" y="1867003"/>
            <a:ext cx="357790" cy="276999"/>
          </a:xfrm>
          <a:prstGeom prst="rect">
            <a:avLst/>
          </a:prstGeom>
          <a:noFill/>
        </p:spPr>
        <p:txBody>
          <a:bodyPr wrap="none" rtlCol="0">
            <a:spAutoFit/>
          </a:bodyPr>
          <a:lstStyle/>
          <a:p>
            <a:pPr algn="l"/>
            <a:r>
              <a:rPr lang="en-US" sz="1200" b="1"/>
              <a:t>02</a:t>
            </a:r>
          </a:p>
        </p:txBody>
      </p:sp>
      <p:sp>
        <p:nvSpPr>
          <p:cNvPr id="27" name="Text Placeholder 24">
            <a:extLst>
              <a:ext uri="{FF2B5EF4-FFF2-40B4-BE49-F238E27FC236}">
                <a16:creationId xmlns:a16="http://schemas.microsoft.com/office/drawing/2014/main" id="{56437212-975C-442C-B415-339DBB038579}"/>
              </a:ext>
            </a:extLst>
          </p:cNvPr>
          <p:cNvSpPr>
            <a:spLocks noGrp="1"/>
          </p:cNvSpPr>
          <p:nvPr>
            <p:ph type="body" sz="quarter" idx="17"/>
          </p:nvPr>
        </p:nvSpPr>
        <p:spPr>
          <a:xfrm>
            <a:off x="7467215" y="2401155"/>
            <a:ext cx="3348752"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cxnSp>
        <p:nvCxnSpPr>
          <p:cNvPr id="28" name="Straight Connector 27">
            <a:extLst>
              <a:ext uri="{FF2B5EF4-FFF2-40B4-BE49-F238E27FC236}">
                <a16:creationId xmlns:a16="http://schemas.microsoft.com/office/drawing/2014/main" id="{5C9E2048-3D9A-4D10-B4D3-55885C5C4A16}"/>
              </a:ext>
            </a:extLst>
          </p:cNvPr>
          <p:cNvCxnSpPr/>
          <p:nvPr userDrawn="1"/>
        </p:nvCxnSpPr>
        <p:spPr>
          <a:xfrm>
            <a:off x="7569847" y="2410803"/>
            <a:ext cx="32461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21BED94-D114-4634-8456-103C4CFAF80E}"/>
              </a:ext>
            </a:extLst>
          </p:cNvPr>
          <p:cNvCxnSpPr/>
          <p:nvPr userDrawn="1"/>
        </p:nvCxnSpPr>
        <p:spPr>
          <a:xfrm>
            <a:off x="7569847" y="3047758"/>
            <a:ext cx="32461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 Placeholder 28">
            <a:extLst>
              <a:ext uri="{FF2B5EF4-FFF2-40B4-BE49-F238E27FC236}">
                <a16:creationId xmlns:a16="http://schemas.microsoft.com/office/drawing/2014/main" id="{ADB32618-CA30-473C-A67C-E2840BEFA3F2}"/>
              </a:ext>
            </a:extLst>
          </p:cNvPr>
          <p:cNvSpPr>
            <a:spLocks noGrp="1"/>
          </p:cNvSpPr>
          <p:nvPr>
            <p:ph type="body" sz="quarter" idx="18"/>
          </p:nvPr>
        </p:nvSpPr>
        <p:spPr>
          <a:xfrm>
            <a:off x="7460862" y="3298877"/>
            <a:ext cx="3355106" cy="2573337"/>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 name="TextBox 30">
            <a:extLst>
              <a:ext uri="{FF2B5EF4-FFF2-40B4-BE49-F238E27FC236}">
                <a16:creationId xmlns:a16="http://schemas.microsoft.com/office/drawing/2014/main" id="{CE135130-1BC5-4C60-BE93-18D4142CE74D}"/>
              </a:ext>
            </a:extLst>
          </p:cNvPr>
          <p:cNvSpPr txBox="1"/>
          <p:nvPr userDrawn="1"/>
        </p:nvSpPr>
        <p:spPr>
          <a:xfrm>
            <a:off x="7473373" y="1867003"/>
            <a:ext cx="357790" cy="276999"/>
          </a:xfrm>
          <a:prstGeom prst="rect">
            <a:avLst/>
          </a:prstGeom>
          <a:noFill/>
        </p:spPr>
        <p:txBody>
          <a:bodyPr wrap="none" rtlCol="0">
            <a:spAutoFit/>
          </a:bodyPr>
          <a:lstStyle/>
          <a:p>
            <a:pPr algn="l"/>
            <a:r>
              <a:rPr lang="en-US" sz="1200" b="1"/>
              <a:t>03</a:t>
            </a:r>
          </a:p>
        </p:txBody>
      </p:sp>
    </p:spTree>
    <p:extLst>
      <p:ext uri="{BB962C8B-B14F-4D97-AF65-F5344CB8AC3E}">
        <p14:creationId xmlns:p14="http://schemas.microsoft.com/office/powerpoint/2010/main" val="2091119945"/>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DA49-5F14-A942-A856-8B057BB93027}"/>
              </a:ext>
            </a:extLst>
          </p:cNvPr>
          <p:cNvSpPr>
            <a:spLocks noGrp="1"/>
          </p:cNvSpPr>
          <p:nvPr>
            <p:ph type="title"/>
          </p:nvPr>
        </p:nvSpPr>
        <p:spPr/>
        <p:txBody>
          <a:bodyPr>
            <a:noAutofit/>
          </a:bodyPr>
          <a:lstStyle/>
          <a:p>
            <a:r>
              <a:rPr lang="en-US"/>
              <a:t>Click to edit Master title style</a:t>
            </a:r>
          </a:p>
        </p:txBody>
      </p:sp>
      <p:sp>
        <p:nvSpPr>
          <p:cNvPr id="12" name="Text Placeholder 24">
            <a:extLst>
              <a:ext uri="{FF2B5EF4-FFF2-40B4-BE49-F238E27FC236}">
                <a16:creationId xmlns:a16="http://schemas.microsoft.com/office/drawing/2014/main" id="{C283B0A0-C82D-4038-B9B6-9773C3869443}"/>
              </a:ext>
            </a:extLst>
          </p:cNvPr>
          <p:cNvSpPr>
            <a:spLocks noGrp="1"/>
          </p:cNvSpPr>
          <p:nvPr>
            <p:ph type="body" sz="quarter" idx="12"/>
          </p:nvPr>
        </p:nvSpPr>
        <p:spPr>
          <a:xfrm>
            <a:off x="448231" y="2401155"/>
            <a:ext cx="2201894"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grpSp>
        <p:nvGrpSpPr>
          <p:cNvPr id="6" name="Group 5">
            <a:extLst>
              <a:ext uri="{FF2B5EF4-FFF2-40B4-BE49-F238E27FC236}">
                <a16:creationId xmlns:a16="http://schemas.microsoft.com/office/drawing/2014/main" id="{FE4499DD-B6BA-49FF-88A5-C700EDCF0871}"/>
              </a:ext>
            </a:extLst>
          </p:cNvPr>
          <p:cNvGrpSpPr/>
          <p:nvPr userDrawn="1"/>
        </p:nvGrpSpPr>
        <p:grpSpPr>
          <a:xfrm>
            <a:off x="550863" y="2410803"/>
            <a:ext cx="2097087" cy="636955"/>
            <a:chOff x="550863" y="2410803"/>
            <a:chExt cx="3246120" cy="636955"/>
          </a:xfrm>
        </p:grpSpPr>
        <p:cxnSp>
          <p:nvCxnSpPr>
            <p:cNvPr id="19" name="Straight Connector 18">
              <a:extLst>
                <a:ext uri="{FF2B5EF4-FFF2-40B4-BE49-F238E27FC236}">
                  <a16:creationId xmlns:a16="http://schemas.microsoft.com/office/drawing/2014/main" id="{DF4F8B34-1981-4C3C-B1D5-E67656B4D0C7}"/>
                </a:ext>
              </a:extLst>
            </p:cNvPr>
            <p:cNvCxnSpPr/>
            <p:nvPr userDrawn="1"/>
          </p:nvCxnSpPr>
          <p:spPr>
            <a:xfrm>
              <a:off x="550863" y="2410803"/>
              <a:ext cx="32461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EBF98D6-A4C3-4294-ADB1-A0F3BC8073D1}"/>
                </a:ext>
              </a:extLst>
            </p:cNvPr>
            <p:cNvCxnSpPr/>
            <p:nvPr userDrawn="1"/>
          </p:nvCxnSpPr>
          <p:spPr>
            <a:xfrm>
              <a:off x="550863" y="3047758"/>
              <a:ext cx="32461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Text Placeholder 28">
            <a:extLst>
              <a:ext uri="{FF2B5EF4-FFF2-40B4-BE49-F238E27FC236}">
                <a16:creationId xmlns:a16="http://schemas.microsoft.com/office/drawing/2014/main" id="{DC4512F1-5980-4801-A476-FD89191C378D}"/>
              </a:ext>
            </a:extLst>
          </p:cNvPr>
          <p:cNvSpPr>
            <a:spLocks noGrp="1"/>
          </p:cNvSpPr>
          <p:nvPr>
            <p:ph type="body" sz="quarter" idx="14"/>
          </p:nvPr>
        </p:nvSpPr>
        <p:spPr>
          <a:xfrm>
            <a:off x="441878" y="3298877"/>
            <a:ext cx="2206072" cy="2573337"/>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2D179BE4-0F13-4FD3-9BF7-03924F8962F3}"/>
              </a:ext>
            </a:extLst>
          </p:cNvPr>
          <p:cNvSpPr txBox="1"/>
          <p:nvPr userDrawn="1"/>
        </p:nvSpPr>
        <p:spPr>
          <a:xfrm>
            <a:off x="454389" y="1867003"/>
            <a:ext cx="357790" cy="276999"/>
          </a:xfrm>
          <a:prstGeom prst="rect">
            <a:avLst/>
          </a:prstGeom>
          <a:noFill/>
        </p:spPr>
        <p:txBody>
          <a:bodyPr wrap="none" rtlCol="0">
            <a:spAutoFit/>
          </a:bodyPr>
          <a:lstStyle/>
          <a:p>
            <a:pPr algn="l"/>
            <a:r>
              <a:rPr lang="en-US" sz="1200" b="1"/>
              <a:t>01</a:t>
            </a:r>
          </a:p>
        </p:txBody>
      </p:sp>
      <p:sp>
        <p:nvSpPr>
          <p:cNvPr id="32" name="Text Placeholder 24">
            <a:extLst>
              <a:ext uri="{FF2B5EF4-FFF2-40B4-BE49-F238E27FC236}">
                <a16:creationId xmlns:a16="http://schemas.microsoft.com/office/drawing/2014/main" id="{868AD3C8-4464-452F-9DE5-8EA724625B85}"/>
              </a:ext>
            </a:extLst>
          </p:cNvPr>
          <p:cNvSpPr>
            <a:spLocks noGrp="1"/>
          </p:cNvSpPr>
          <p:nvPr>
            <p:ph type="body" sz="quarter" idx="15"/>
          </p:nvPr>
        </p:nvSpPr>
        <p:spPr>
          <a:xfrm>
            <a:off x="3263893" y="2401155"/>
            <a:ext cx="2201894"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grpSp>
        <p:nvGrpSpPr>
          <p:cNvPr id="33" name="Group 32">
            <a:extLst>
              <a:ext uri="{FF2B5EF4-FFF2-40B4-BE49-F238E27FC236}">
                <a16:creationId xmlns:a16="http://schemas.microsoft.com/office/drawing/2014/main" id="{54EA2947-8001-450A-B426-C6BFA50448EF}"/>
              </a:ext>
            </a:extLst>
          </p:cNvPr>
          <p:cNvGrpSpPr/>
          <p:nvPr userDrawn="1"/>
        </p:nvGrpSpPr>
        <p:grpSpPr>
          <a:xfrm>
            <a:off x="3366525" y="2410803"/>
            <a:ext cx="2097087" cy="636955"/>
            <a:chOff x="550863" y="2410803"/>
            <a:chExt cx="3246120" cy="636955"/>
          </a:xfrm>
        </p:grpSpPr>
        <p:cxnSp>
          <p:nvCxnSpPr>
            <p:cNvPr id="34" name="Straight Connector 33">
              <a:extLst>
                <a:ext uri="{FF2B5EF4-FFF2-40B4-BE49-F238E27FC236}">
                  <a16:creationId xmlns:a16="http://schemas.microsoft.com/office/drawing/2014/main" id="{BF39DA03-4083-45C5-8557-C668B693786D}"/>
                </a:ext>
              </a:extLst>
            </p:cNvPr>
            <p:cNvCxnSpPr/>
            <p:nvPr userDrawn="1"/>
          </p:nvCxnSpPr>
          <p:spPr>
            <a:xfrm>
              <a:off x="550863" y="2410803"/>
              <a:ext cx="32461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4D033D7-C56A-48C2-9E89-656FF3EDA172}"/>
                </a:ext>
              </a:extLst>
            </p:cNvPr>
            <p:cNvCxnSpPr/>
            <p:nvPr userDrawn="1"/>
          </p:nvCxnSpPr>
          <p:spPr>
            <a:xfrm>
              <a:off x="550863" y="3047758"/>
              <a:ext cx="32461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6" name="Text Placeholder 28">
            <a:extLst>
              <a:ext uri="{FF2B5EF4-FFF2-40B4-BE49-F238E27FC236}">
                <a16:creationId xmlns:a16="http://schemas.microsoft.com/office/drawing/2014/main" id="{0A7C273B-8559-43AA-B267-57F7868BD942}"/>
              </a:ext>
            </a:extLst>
          </p:cNvPr>
          <p:cNvSpPr>
            <a:spLocks noGrp="1"/>
          </p:cNvSpPr>
          <p:nvPr>
            <p:ph type="body" sz="quarter" idx="16"/>
          </p:nvPr>
        </p:nvSpPr>
        <p:spPr>
          <a:xfrm>
            <a:off x="3257540" y="3298877"/>
            <a:ext cx="2206072" cy="2573337"/>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7" name="TextBox 36">
            <a:extLst>
              <a:ext uri="{FF2B5EF4-FFF2-40B4-BE49-F238E27FC236}">
                <a16:creationId xmlns:a16="http://schemas.microsoft.com/office/drawing/2014/main" id="{A6461ABD-5CEA-4AC3-838A-3A0493AF84BC}"/>
              </a:ext>
            </a:extLst>
          </p:cNvPr>
          <p:cNvSpPr txBox="1"/>
          <p:nvPr userDrawn="1"/>
        </p:nvSpPr>
        <p:spPr>
          <a:xfrm>
            <a:off x="3270051" y="1867003"/>
            <a:ext cx="357790" cy="276999"/>
          </a:xfrm>
          <a:prstGeom prst="rect">
            <a:avLst/>
          </a:prstGeom>
          <a:noFill/>
        </p:spPr>
        <p:txBody>
          <a:bodyPr wrap="none" rtlCol="0">
            <a:spAutoFit/>
          </a:bodyPr>
          <a:lstStyle/>
          <a:p>
            <a:pPr algn="l"/>
            <a:r>
              <a:rPr lang="en-US" sz="1200" b="1"/>
              <a:t>02</a:t>
            </a:r>
          </a:p>
        </p:txBody>
      </p:sp>
      <p:sp>
        <p:nvSpPr>
          <p:cNvPr id="38" name="Text Placeholder 24">
            <a:extLst>
              <a:ext uri="{FF2B5EF4-FFF2-40B4-BE49-F238E27FC236}">
                <a16:creationId xmlns:a16="http://schemas.microsoft.com/office/drawing/2014/main" id="{481FC4F9-BD67-4606-B238-D84C48638BCE}"/>
              </a:ext>
            </a:extLst>
          </p:cNvPr>
          <p:cNvSpPr>
            <a:spLocks noGrp="1"/>
          </p:cNvSpPr>
          <p:nvPr>
            <p:ph type="body" sz="quarter" idx="17"/>
          </p:nvPr>
        </p:nvSpPr>
        <p:spPr>
          <a:xfrm>
            <a:off x="6068418" y="2401155"/>
            <a:ext cx="2201894"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grpSp>
        <p:nvGrpSpPr>
          <p:cNvPr id="39" name="Group 38">
            <a:extLst>
              <a:ext uri="{FF2B5EF4-FFF2-40B4-BE49-F238E27FC236}">
                <a16:creationId xmlns:a16="http://schemas.microsoft.com/office/drawing/2014/main" id="{FB6E805E-0045-4670-BFA4-3B11E84DA790}"/>
              </a:ext>
            </a:extLst>
          </p:cNvPr>
          <p:cNvGrpSpPr/>
          <p:nvPr userDrawn="1"/>
        </p:nvGrpSpPr>
        <p:grpSpPr>
          <a:xfrm>
            <a:off x="6171050" y="2410803"/>
            <a:ext cx="2097087" cy="636955"/>
            <a:chOff x="550863" y="2410803"/>
            <a:chExt cx="3246120" cy="636955"/>
          </a:xfrm>
        </p:grpSpPr>
        <p:cxnSp>
          <p:nvCxnSpPr>
            <p:cNvPr id="40" name="Straight Connector 39">
              <a:extLst>
                <a:ext uri="{FF2B5EF4-FFF2-40B4-BE49-F238E27FC236}">
                  <a16:creationId xmlns:a16="http://schemas.microsoft.com/office/drawing/2014/main" id="{E4E59203-9F84-4E41-BC57-CD79ADBF1412}"/>
                </a:ext>
              </a:extLst>
            </p:cNvPr>
            <p:cNvCxnSpPr/>
            <p:nvPr userDrawn="1"/>
          </p:nvCxnSpPr>
          <p:spPr>
            <a:xfrm>
              <a:off x="550863" y="2410803"/>
              <a:ext cx="32461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45514DF-ACCB-461E-BDB7-4077E6C77560}"/>
                </a:ext>
              </a:extLst>
            </p:cNvPr>
            <p:cNvCxnSpPr/>
            <p:nvPr userDrawn="1"/>
          </p:nvCxnSpPr>
          <p:spPr>
            <a:xfrm>
              <a:off x="550863" y="3047758"/>
              <a:ext cx="32461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2" name="Text Placeholder 28">
            <a:extLst>
              <a:ext uri="{FF2B5EF4-FFF2-40B4-BE49-F238E27FC236}">
                <a16:creationId xmlns:a16="http://schemas.microsoft.com/office/drawing/2014/main" id="{A430ED60-A82A-4D5B-B0C7-1E84CC51CD1D}"/>
              </a:ext>
            </a:extLst>
          </p:cNvPr>
          <p:cNvSpPr>
            <a:spLocks noGrp="1"/>
          </p:cNvSpPr>
          <p:nvPr>
            <p:ph type="body" sz="quarter" idx="18"/>
          </p:nvPr>
        </p:nvSpPr>
        <p:spPr>
          <a:xfrm>
            <a:off x="6062065" y="3298877"/>
            <a:ext cx="2206072" cy="2573337"/>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3" name="TextBox 42">
            <a:extLst>
              <a:ext uri="{FF2B5EF4-FFF2-40B4-BE49-F238E27FC236}">
                <a16:creationId xmlns:a16="http://schemas.microsoft.com/office/drawing/2014/main" id="{04FFDD2B-7EF4-4D95-94AB-8983074F76A5}"/>
              </a:ext>
            </a:extLst>
          </p:cNvPr>
          <p:cNvSpPr txBox="1"/>
          <p:nvPr userDrawn="1"/>
        </p:nvSpPr>
        <p:spPr>
          <a:xfrm>
            <a:off x="6074576" y="1867003"/>
            <a:ext cx="357790" cy="276999"/>
          </a:xfrm>
          <a:prstGeom prst="rect">
            <a:avLst/>
          </a:prstGeom>
          <a:noFill/>
        </p:spPr>
        <p:txBody>
          <a:bodyPr wrap="none" rtlCol="0">
            <a:spAutoFit/>
          </a:bodyPr>
          <a:lstStyle/>
          <a:p>
            <a:pPr algn="l"/>
            <a:r>
              <a:rPr lang="en-US" sz="1200" b="1"/>
              <a:t>03</a:t>
            </a:r>
          </a:p>
        </p:txBody>
      </p:sp>
      <p:sp>
        <p:nvSpPr>
          <p:cNvPr id="44" name="Text Placeholder 24">
            <a:extLst>
              <a:ext uri="{FF2B5EF4-FFF2-40B4-BE49-F238E27FC236}">
                <a16:creationId xmlns:a16="http://schemas.microsoft.com/office/drawing/2014/main" id="{E0360535-2DA1-4589-94EC-6694F31934B4}"/>
              </a:ext>
            </a:extLst>
          </p:cNvPr>
          <p:cNvSpPr>
            <a:spLocks noGrp="1"/>
          </p:cNvSpPr>
          <p:nvPr>
            <p:ph type="body" sz="quarter" idx="19"/>
          </p:nvPr>
        </p:nvSpPr>
        <p:spPr>
          <a:xfrm>
            <a:off x="8879296" y="2401155"/>
            <a:ext cx="2201894"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grpSp>
        <p:nvGrpSpPr>
          <p:cNvPr id="45" name="Group 44">
            <a:extLst>
              <a:ext uri="{FF2B5EF4-FFF2-40B4-BE49-F238E27FC236}">
                <a16:creationId xmlns:a16="http://schemas.microsoft.com/office/drawing/2014/main" id="{ACC0D123-E0A1-4F0F-853D-4C2AE19536B2}"/>
              </a:ext>
            </a:extLst>
          </p:cNvPr>
          <p:cNvGrpSpPr/>
          <p:nvPr userDrawn="1"/>
        </p:nvGrpSpPr>
        <p:grpSpPr>
          <a:xfrm>
            <a:off x="8981928" y="2410803"/>
            <a:ext cx="2097087" cy="636955"/>
            <a:chOff x="550863" y="2410803"/>
            <a:chExt cx="3246120" cy="636955"/>
          </a:xfrm>
        </p:grpSpPr>
        <p:cxnSp>
          <p:nvCxnSpPr>
            <p:cNvPr id="46" name="Straight Connector 45">
              <a:extLst>
                <a:ext uri="{FF2B5EF4-FFF2-40B4-BE49-F238E27FC236}">
                  <a16:creationId xmlns:a16="http://schemas.microsoft.com/office/drawing/2014/main" id="{4A4D979D-6CA9-4896-B5E5-6E007BBAA8CE}"/>
                </a:ext>
              </a:extLst>
            </p:cNvPr>
            <p:cNvCxnSpPr/>
            <p:nvPr userDrawn="1"/>
          </p:nvCxnSpPr>
          <p:spPr>
            <a:xfrm>
              <a:off x="550863" y="2410803"/>
              <a:ext cx="32461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CA1D20E-786E-438D-BB3E-5D7D9EE46AEF}"/>
                </a:ext>
              </a:extLst>
            </p:cNvPr>
            <p:cNvCxnSpPr/>
            <p:nvPr userDrawn="1"/>
          </p:nvCxnSpPr>
          <p:spPr>
            <a:xfrm>
              <a:off x="550863" y="3047758"/>
              <a:ext cx="32461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8" name="Text Placeholder 28">
            <a:extLst>
              <a:ext uri="{FF2B5EF4-FFF2-40B4-BE49-F238E27FC236}">
                <a16:creationId xmlns:a16="http://schemas.microsoft.com/office/drawing/2014/main" id="{67123EA2-E29F-4277-8FA3-013111007D96}"/>
              </a:ext>
            </a:extLst>
          </p:cNvPr>
          <p:cNvSpPr>
            <a:spLocks noGrp="1"/>
          </p:cNvSpPr>
          <p:nvPr>
            <p:ph type="body" sz="quarter" idx="20"/>
          </p:nvPr>
        </p:nvSpPr>
        <p:spPr>
          <a:xfrm>
            <a:off x="8872943" y="3298877"/>
            <a:ext cx="2206072" cy="2573337"/>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9" name="TextBox 48">
            <a:extLst>
              <a:ext uri="{FF2B5EF4-FFF2-40B4-BE49-F238E27FC236}">
                <a16:creationId xmlns:a16="http://schemas.microsoft.com/office/drawing/2014/main" id="{5832141D-2E9E-40E4-96BD-70D24672D900}"/>
              </a:ext>
            </a:extLst>
          </p:cNvPr>
          <p:cNvSpPr txBox="1"/>
          <p:nvPr userDrawn="1"/>
        </p:nvSpPr>
        <p:spPr>
          <a:xfrm>
            <a:off x="8885454" y="1867003"/>
            <a:ext cx="357790" cy="276999"/>
          </a:xfrm>
          <a:prstGeom prst="rect">
            <a:avLst/>
          </a:prstGeom>
          <a:noFill/>
        </p:spPr>
        <p:txBody>
          <a:bodyPr wrap="none" rtlCol="0">
            <a:spAutoFit/>
          </a:bodyPr>
          <a:lstStyle/>
          <a:p>
            <a:pPr algn="l"/>
            <a:r>
              <a:rPr lang="en-US" sz="1200" b="1"/>
              <a:t>04</a:t>
            </a:r>
          </a:p>
        </p:txBody>
      </p:sp>
    </p:spTree>
    <p:extLst>
      <p:ext uri="{BB962C8B-B14F-4D97-AF65-F5344CB8AC3E}">
        <p14:creationId xmlns:p14="http://schemas.microsoft.com/office/powerpoint/2010/main" val="305614272"/>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4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DA49-5F14-A942-A856-8B057BB93027}"/>
              </a:ext>
            </a:extLst>
          </p:cNvPr>
          <p:cNvSpPr>
            <a:spLocks noGrp="1"/>
          </p:cNvSpPr>
          <p:nvPr>
            <p:ph type="title"/>
          </p:nvPr>
        </p:nvSpPr>
        <p:spPr/>
        <p:txBody>
          <a:bodyPr>
            <a:noAutofit/>
          </a:bodyPr>
          <a:lstStyle/>
          <a:p>
            <a:r>
              <a:rPr lang="en-US"/>
              <a:t>Click to edit Master title style</a:t>
            </a:r>
          </a:p>
        </p:txBody>
      </p:sp>
      <p:sp>
        <p:nvSpPr>
          <p:cNvPr id="12" name="Text Placeholder 24">
            <a:extLst>
              <a:ext uri="{FF2B5EF4-FFF2-40B4-BE49-F238E27FC236}">
                <a16:creationId xmlns:a16="http://schemas.microsoft.com/office/drawing/2014/main" id="{C283B0A0-C82D-4038-B9B6-9773C3869443}"/>
              </a:ext>
            </a:extLst>
          </p:cNvPr>
          <p:cNvSpPr>
            <a:spLocks noGrp="1"/>
          </p:cNvSpPr>
          <p:nvPr>
            <p:ph type="body" sz="quarter" idx="12"/>
          </p:nvPr>
        </p:nvSpPr>
        <p:spPr>
          <a:xfrm>
            <a:off x="448231" y="2401155"/>
            <a:ext cx="2201894"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grpSp>
        <p:nvGrpSpPr>
          <p:cNvPr id="6" name="Group 5">
            <a:extLst>
              <a:ext uri="{FF2B5EF4-FFF2-40B4-BE49-F238E27FC236}">
                <a16:creationId xmlns:a16="http://schemas.microsoft.com/office/drawing/2014/main" id="{FE4499DD-B6BA-49FF-88A5-C700EDCF0871}"/>
              </a:ext>
            </a:extLst>
          </p:cNvPr>
          <p:cNvGrpSpPr/>
          <p:nvPr userDrawn="1"/>
        </p:nvGrpSpPr>
        <p:grpSpPr>
          <a:xfrm>
            <a:off x="550863" y="2410803"/>
            <a:ext cx="2097087" cy="636955"/>
            <a:chOff x="550863" y="2410803"/>
            <a:chExt cx="3246120" cy="636955"/>
          </a:xfrm>
        </p:grpSpPr>
        <p:cxnSp>
          <p:nvCxnSpPr>
            <p:cNvPr id="19" name="Straight Connector 18">
              <a:extLst>
                <a:ext uri="{FF2B5EF4-FFF2-40B4-BE49-F238E27FC236}">
                  <a16:creationId xmlns:a16="http://schemas.microsoft.com/office/drawing/2014/main" id="{DF4F8B34-1981-4C3C-B1D5-E67656B4D0C7}"/>
                </a:ext>
              </a:extLst>
            </p:cNvPr>
            <p:cNvCxnSpPr/>
            <p:nvPr userDrawn="1"/>
          </p:nvCxnSpPr>
          <p:spPr>
            <a:xfrm>
              <a:off x="550863" y="2410803"/>
              <a:ext cx="32461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EBF98D6-A4C3-4294-ADB1-A0F3BC8073D1}"/>
                </a:ext>
              </a:extLst>
            </p:cNvPr>
            <p:cNvCxnSpPr/>
            <p:nvPr userDrawn="1"/>
          </p:nvCxnSpPr>
          <p:spPr>
            <a:xfrm>
              <a:off x="550863" y="3047758"/>
              <a:ext cx="32461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Text Placeholder 28">
            <a:extLst>
              <a:ext uri="{FF2B5EF4-FFF2-40B4-BE49-F238E27FC236}">
                <a16:creationId xmlns:a16="http://schemas.microsoft.com/office/drawing/2014/main" id="{DC4512F1-5980-4801-A476-FD89191C378D}"/>
              </a:ext>
            </a:extLst>
          </p:cNvPr>
          <p:cNvSpPr>
            <a:spLocks noGrp="1"/>
          </p:cNvSpPr>
          <p:nvPr>
            <p:ph type="body" sz="quarter" idx="14"/>
          </p:nvPr>
        </p:nvSpPr>
        <p:spPr>
          <a:xfrm>
            <a:off x="441878" y="3298877"/>
            <a:ext cx="2206072" cy="2573337"/>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Box 4">
            <a:extLst>
              <a:ext uri="{FF2B5EF4-FFF2-40B4-BE49-F238E27FC236}">
                <a16:creationId xmlns:a16="http://schemas.microsoft.com/office/drawing/2014/main" id="{2D179BE4-0F13-4FD3-9BF7-03924F8962F3}"/>
              </a:ext>
            </a:extLst>
          </p:cNvPr>
          <p:cNvSpPr txBox="1"/>
          <p:nvPr userDrawn="1"/>
        </p:nvSpPr>
        <p:spPr>
          <a:xfrm>
            <a:off x="454389" y="1867003"/>
            <a:ext cx="357790" cy="276999"/>
          </a:xfrm>
          <a:prstGeom prst="rect">
            <a:avLst/>
          </a:prstGeom>
          <a:noFill/>
        </p:spPr>
        <p:txBody>
          <a:bodyPr wrap="none" rtlCol="0">
            <a:spAutoFit/>
          </a:bodyPr>
          <a:lstStyle/>
          <a:p>
            <a:pPr algn="l"/>
            <a:r>
              <a:rPr lang="en-US" sz="1200" b="1"/>
              <a:t>01</a:t>
            </a:r>
          </a:p>
        </p:txBody>
      </p:sp>
      <p:sp>
        <p:nvSpPr>
          <p:cNvPr id="32" name="Text Placeholder 24">
            <a:extLst>
              <a:ext uri="{FF2B5EF4-FFF2-40B4-BE49-F238E27FC236}">
                <a16:creationId xmlns:a16="http://schemas.microsoft.com/office/drawing/2014/main" id="{868AD3C8-4464-452F-9DE5-8EA724625B85}"/>
              </a:ext>
            </a:extLst>
          </p:cNvPr>
          <p:cNvSpPr>
            <a:spLocks noGrp="1"/>
          </p:cNvSpPr>
          <p:nvPr>
            <p:ph type="body" sz="quarter" idx="15"/>
          </p:nvPr>
        </p:nvSpPr>
        <p:spPr>
          <a:xfrm>
            <a:off x="3263893" y="2401155"/>
            <a:ext cx="2201894"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grpSp>
        <p:nvGrpSpPr>
          <p:cNvPr id="33" name="Group 32">
            <a:extLst>
              <a:ext uri="{FF2B5EF4-FFF2-40B4-BE49-F238E27FC236}">
                <a16:creationId xmlns:a16="http://schemas.microsoft.com/office/drawing/2014/main" id="{54EA2947-8001-450A-B426-C6BFA50448EF}"/>
              </a:ext>
            </a:extLst>
          </p:cNvPr>
          <p:cNvGrpSpPr/>
          <p:nvPr userDrawn="1"/>
        </p:nvGrpSpPr>
        <p:grpSpPr>
          <a:xfrm>
            <a:off x="3366525" y="2410803"/>
            <a:ext cx="2097087" cy="636955"/>
            <a:chOff x="550863" y="2410803"/>
            <a:chExt cx="3246120" cy="636955"/>
          </a:xfrm>
        </p:grpSpPr>
        <p:cxnSp>
          <p:nvCxnSpPr>
            <p:cNvPr id="34" name="Straight Connector 33">
              <a:extLst>
                <a:ext uri="{FF2B5EF4-FFF2-40B4-BE49-F238E27FC236}">
                  <a16:creationId xmlns:a16="http://schemas.microsoft.com/office/drawing/2014/main" id="{BF39DA03-4083-45C5-8557-C668B693786D}"/>
                </a:ext>
              </a:extLst>
            </p:cNvPr>
            <p:cNvCxnSpPr/>
            <p:nvPr userDrawn="1"/>
          </p:nvCxnSpPr>
          <p:spPr>
            <a:xfrm>
              <a:off x="550863" y="2410803"/>
              <a:ext cx="32461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4D033D7-C56A-48C2-9E89-656FF3EDA172}"/>
                </a:ext>
              </a:extLst>
            </p:cNvPr>
            <p:cNvCxnSpPr/>
            <p:nvPr userDrawn="1"/>
          </p:nvCxnSpPr>
          <p:spPr>
            <a:xfrm>
              <a:off x="550863" y="3047758"/>
              <a:ext cx="32461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6" name="Text Placeholder 28">
            <a:extLst>
              <a:ext uri="{FF2B5EF4-FFF2-40B4-BE49-F238E27FC236}">
                <a16:creationId xmlns:a16="http://schemas.microsoft.com/office/drawing/2014/main" id="{0A7C273B-8559-43AA-B267-57F7868BD942}"/>
              </a:ext>
            </a:extLst>
          </p:cNvPr>
          <p:cNvSpPr>
            <a:spLocks noGrp="1"/>
          </p:cNvSpPr>
          <p:nvPr>
            <p:ph type="body" sz="quarter" idx="16"/>
          </p:nvPr>
        </p:nvSpPr>
        <p:spPr>
          <a:xfrm>
            <a:off x="3257540" y="3298877"/>
            <a:ext cx="2206072" cy="2573337"/>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7" name="TextBox 36">
            <a:extLst>
              <a:ext uri="{FF2B5EF4-FFF2-40B4-BE49-F238E27FC236}">
                <a16:creationId xmlns:a16="http://schemas.microsoft.com/office/drawing/2014/main" id="{A6461ABD-5CEA-4AC3-838A-3A0493AF84BC}"/>
              </a:ext>
            </a:extLst>
          </p:cNvPr>
          <p:cNvSpPr txBox="1"/>
          <p:nvPr userDrawn="1"/>
        </p:nvSpPr>
        <p:spPr>
          <a:xfrm>
            <a:off x="3270051" y="1867003"/>
            <a:ext cx="357790" cy="276999"/>
          </a:xfrm>
          <a:prstGeom prst="rect">
            <a:avLst/>
          </a:prstGeom>
          <a:noFill/>
        </p:spPr>
        <p:txBody>
          <a:bodyPr wrap="none" rtlCol="0">
            <a:spAutoFit/>
          </a:bodyPr>
          <a:lstStyle/>
          <a:p>
            <a:pPr algn="l"/>
            <a:r>
              <a:rPr lang="en-US" sz="1200" b="1"/>
              <a:t>02</a:t>
            </a:r>
          </a:p>
        </p:txBody>
      </p:sp>
      <p:sp>
        <p:nvSpPr>
          <p:cNvPr id="38" name="Text Placeholder 24">
            <a:extLst>
              <a:ext uri="{FF2B5EF4-FFF2-40B4-BE49-F238E27FC236}">
                <a16:creationId xmlns:a16="http://schemas.microsoft.com/office/drawing/2014/main" id="{481FC4F9-BD67-4606-B238-D84C48638BCE}"/>
              </a:ext>
            </a:extLst>
          </p:cNvPr>
          <p:cNvSpPr>
            <a:spLocks noGrp="1"/>
          </p:cNvSpPr>
          <p:nvPr>
            <p:ph type="body" sz="quarter" idx="17"/>
          </p:nvPr>
        </p:nvSpPr>
        <p:spPr>
          <a:xfrm>
            <a:off x="6068418" y="2401155"/>
            <a:ext cx="2201894"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grpSp>
        <p:nvGrpSpPr>
          <p:cNvPr id="39" name="Group 38">
            <a:extLst>
              <a:ext uri="{FF2B5EF4-FFF2-40B4-BE49-F238E27FC236}">
                <a16:creationId xmlns:a16="http://schemas.microsoft.com/office/drawing/2014/main" id="{FB6E805E-0045-4670-BFA4-3B11E84DA790}"/>
              </a:ext>
            </a:extLst>
          </p:cNvPr>
          <p:cNvGrpSpPr/>
          <p:nvPr userDrawn="1"/>
        </p:nvGrpSpPr>
        <p:grpSpPr>
          <a:xfrm>
            <a:off x="6171050" y="2410803"/>
            <a:ext cx="2097087" cy="636955"/>
            <a:chOff x="550863" y="2410803"/>
            <a:chExt cx="3246120" cy="636955"/>
          </a:xfrm>
        </p:grpSpPr>
        <p:cxnSp>
          <p:nvCxnSpPr>
            <p:cNvPr id="40" name="Straight Connector 39">
              <a:extLst>
                <a:ext uri="{FF2B5EF4-FFF2-40B4-BE49-F238E27FC236}">
                  <a16:creationId xmlns:a16="http://schemas.microsoft.com/office/drawing/2014/main" id="{E4E59203-9F84-4E41-BC57-CD79ADBF1412}"/>
                </a:ext>
              </a:extLst>
            </p:cNvPr>
            <p:cNvCxnSpPr/>
            <p:nvPr userDrawn="1"/>
          </p:nvCxnSpPr>
          <p:spPr>
            <a:xfrm>
              <a:off x="550863" y="2410803"/>
              <a:ext cx="32461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45514DF-ACCB-461E-BDB7-4077E6C77560}"/>
                </a:ext>
              </a:extLst>
            </p:cNvPr>
            <p:cNvCxnSpPr/>
            <p:nvPr userDrawn="1"/>
          </p:nvCxnSpPr>
          <p:spPr>
            <a:xfrm>
              <a:off x="550863" y="3047758"/>
              <a:ext cx="32461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2" name="Text Placeholder 28">
            <a:extLst>
              <a:ext uri="{FF2B5EF4-FFF2-40B4-BE49-F238E27FC236}">
                <a16:creationId xmlns:a16="http://schemas.microsoft.com/office/drawing/2014/main" id="{A430ED60-A82A-4D5B-B0C7-1E84CC51CD1D}"/>
              </a:ext>
            </a:extLst>
          </p:cNvPr>
          <p:cNvSpPr>
            <a:spLocks noGrp="1"/>
          </p:cNvSpPr>
          <p:nvPr>
            <p:ph type="body" sz="quarter" idx="18"/>
          </p:nvPr>
        </p:nvSpPr>
        <p:spPr>
          <a:xfrm>
            <a:off x="6062065" y="3298877"/>
            <a:ext cx="2206072" cy="2573337"/>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3" name="TextBox 42">
            <a:extLst>
              <a:ext uri="{FF2B5EF4-FFF2-40B4-BE49-F238E27FC236}">
                <a16:creationId xmlns:a16="http://schemas.microsoft.com/office/drawing/2014/main" id="{04FFDD2B-7EF4-4D95-94AB-8983074F76A5}"/>
              </a:ext>
            </a:extLst>
          </p:cNvPr>
          <p:cNvSpPr txBox="1"/>
          <p:nvPr userDrawn="1"/>
        </p:nvSpPr>
        <p:spPr>
          <a:xfrm>
            <a:off x="6074576" y="1867003"/>
            <a:ext cx="357790" cy="276999"/>
          </a:xfrm>
          <a:prstGeom prst="rect">
            <a:avLst/>
          </a:prstGeom>
          <a:noFill/>
        </p:spPr>
        <p:txBody>
          <a:bodyPr wrap="none" rtlCol="0">
            <a:spAutoFit/>
          </a:bodyPr>
          <a:lstStyle/>
          <a:p>
            <a:pPr algn="l"/>
            <a:r>
              <a:rPr lang="en-US" sz="1200" b="1"/>
              <a:t>03</a:t>
            </a:r>
          </a:p>
        </p:txBody>
      </p:sp>
      <p:sp>
        <p:nvSpPr>
          <p:cNvPr id="44" name="Text Placeholder 24">
            <a:extLst>
              <a:ext uri="{FF2B5EF4-FFF2-40B4-BE49-F238E27FC236}">
                <a16:creationId xmlns:a16="http://schemas.microsoft.com/office/drawing/2014/main" id="{E0360535-2DA1-4589-94EC-6694F31934B4}"/>
              </a:ext>
            </a:extLst>
          </p:cNvPr>
          <p:cNvSpPr>
            <a:spLocks noGrp="1"/>
          </p:cNvSpPr>
          <p:nvPr>
            <p:ph type="body" sz="quarter" idx="19"/>
          </p:nvPr>
        </p:nvSpPr>
        <p:spPr>
          <a:xfrm>
            <a:off x="8879296" y="2401155"/>
            <a:ext cx="2201894"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grpSp>
        <p:nvGrpSpPr>
          <p:cNvPr id="45" name="Group 44">
            <a:extLst>
              <a:ext uri="{FF2B5EF4-FFF2-40B4-BE49-F238E27FC236}">
                <a16:creationId xmlns:a16="http://schemas.microsoft.com/office/drawing/2014/main" id="{ACC0D123-E0A1-4F0F-853D-4C2AE19536B2}"/>
              </a:ext>
            </a:extLst>
          </p:cNvPr>
          <p:cNvGrpSpPr/>
          <p:nvPr userDrawn="1"/>
        </p:nvGrpSpPr>
        <p:grpSpPr>
          <a:xfrm>
            <a:off x="8981928" y="2410803"/>
            <a:ext cx="2097087" cy="636955"/>
            <a:chOff x="550863" y="2410803"/>
            <a:chExt cx="3246120" cy="636955"/>
          </a:xfrm>
        </p:grpSpPr>
        <p:cxnSp>
          <p:nvCxnSpPr>
            <p:cNvPr id="46" name="Straight Connector 45">
              <a:extLst>
                <a:ext uri="{FF2B5EF4-FFF2-40B4-BE49-F238E27FC236}">
                  <a16:creationId xmlns:a16="http://schemas.microsoft.com/office/drawing/2014/main" id="{4A4D979D-6CA9-4896-B5E5-6E007BBAA8CE}"/>
                </a:ext>
              </a:extLst>
            </p:cNvPr>
            <p:cNvCxnSpPr/>
            <p:nvPr userDrawn="1"/>
          </p:nvCxnSpPr>
          <p:spPr>
            <a:xfrm>
              <a:off x="550863" y="2410803"/>
              <a:ext cx="32461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CA1D20E-786E-438D-BB3E-5D7D9EE46AEF}"/>
                </a:ext>
              </a:extLst>
            </p:cNvPr>
            <p:cNvCxnSpPr/>
            <p:nvPr userDrawn="1"/>
          </p:nvCxnSpPr>
          <p:spPr>
            <a:xfrm>
              <a:off x="550863" y="3047758"/>
              <a:ext cx="32461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8" name="Text Placeholder 28">
            <a:extLst>
              <a:ext uri="{FF2B5EF4-FFF2-40B4-BE49-F238E27FC236}">
                <a16:creationId xmlns:a16="http://schemas.microsoft.com/office/drawing/2014/main" id="{67123EA2-E29F-4277-8FA3-013111007D96}"/>
              </a:ext>
            </a:extLst>
          </p:cNvPr>
          <p:cNvSpPr>
            <a:spLocks noGrp="1"/>
          </p:cNvSpPr>
          <p:nvPr>
            <p:ph type="body" sz="quarter" idx="20"/>
          </p:nvPr>
        </p:nvSpPr>
        <p:spPr>
          <a:xfrm>
            <a:off x="8872943" y="3298877"/>
            <a:ext cx="2206072" cy="2573337"/>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9" name="TextBox 48">
            <a:extLst>
              <a:ext uri="{FF2B5EF4-FFF2-40B4-BE49-F238E27FC236}">
                <a16:creationId xmlns:a16="http://schemas.microsoft.com/office/drawing/2014/main" id="{5832141D-2E9E-40E4-96BD-70D24672D900}"/>
              </a:ext>
            </a:extLst>
          </p:cNvPr>
          <p:cNvSpPr txBox="1"/>
          <p:nvPr userDrawn="1"/>
        </p:nvSpPr>
        <p:spPr>
          <a:xfrm>
            <a:off x="8885454" y="1867003"/>
            <a:ext cx="357790" cy="276999"/>
          </a:xfrm>
          <a:prstGeom prst="rect">
            <a:avLst/>
          </a:prstGeom>
          <a:noFill/>
        </p:spPr>
        <p:txBody>
          <a:bodyPr wrap="none" rtlCol="0">
            <a:spAutoFit/>
          </a:bodyPr>
          <a:lstStyle/>
          <a:p>
            <a:pPr algn="l"/>
            <a:r>
              <a:rPr lang="en-US" sz="1200" b="1"/>
              <a:t>04</a:t>
            </a:r>
          </a:p>
        </p:txBody>
      </p:sp>
    </p:spTree>
    <p:extLst>
      <p:ext uri="{BB962C8B-B14F-4D97-AF65-F5344CB8AC3E}">
        <p14:creationId xmlns:p14="http://schemas.microsoft.com/office/powerpoint/2010/main" val="2818667034"/>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column Spli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DA49-5F14-A942-A856-8B057BB93027}"/>
              </a:ext>
            </a:extLst>
          </p:cNvPr>
          <p:cNvSpPr>
            <a:spLocks noGrp="1"/>
          </p:cNvSpPr>
          <p:nvPr>
            <p:ph type="title"/>
          </p:nvPr>
        </p:nvSpPr>
        <p:spPr/>
        <p:txBody>
          <a:bodyPr>
            <a:noAutofit/>
          </a:bodyPr>
          <a:lstStyle/>
          <a:p>
            <a:r>
              <a:rPr lang="en-US"/>
              <a:t>Click to edit Master title style</a:t>
            </a:r>
          </a:p>
        </p:txBody>
      </p:sp>
      <p:sp>
        <p:nvSpPr>
          <p:cNvPr id="12" name="Text Placeholder 24">
            <a:extLst>
              <a:ext uri="{FF2B5EF4-FFF2-40B4-BE49-F238E27FC236}">
                <a16:creationId xmlns:a16="http://schemas.microsoft.com/office/drawing/2014/main" id="{C283B0A0-C82D-4038-B9B6-9773C3869443}"/>
              </a:ext>
            </a:extLst>
          </p:cNvPr>
          <p:cNvSpPr>
            <a:spLocks noGrp="1"/>
          </p:cNvSpPr>
          <p:nvPr>
            <p:ph type="body" sz="quarter" idx="12"/>
          </p:nvPr>
        </p:nvSpPr>
        <p:spPr>
          <a:xfrm>
            <a:off x="448231" y="1685662"/>
            <a:ext cx="5029200"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1" name="Text Placeholder 28">
            <a:extLst>
              <a:ext uri="{FF2B5EF4-FFF2-40B4-BE49-F238E27FC236}">
                <a16:creationId xmlns:a16="http://schemas.microsoft.com/office/drawing/2014/main" id="{DC4512F1-5980-4801-A476-FD89191C378D}"/>
              </a:ext>
            </a:extLst>
          </p:cNvPr>
          <p:cNvSpPr>
            <a:spLocks noGrp="1"/>
          </p:cNvSpPr>
          <p:nvPr>
            <p:ph type="body" sz="quarter" idx="14"/>
          </p:nvPr>
        </p:nvSpPr>
        <p:spPr>
          <a:xfrm>
            <a:off x="441877" y="2431335"/>
            <a:ext cx="5035553" cy="1785065"/>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Text Placeholder 24">
            <a:extLst>
              <a:ext uri="{FF2B5EF4-FFF2-40B4-BE49-F238E27FC236}">
                <a16:creationId xmlns:a16="http://schemas.microsoft.com/office/drawing/2014/main" id="{868AD3C8-4464-452F-9DE5-8EA724625B85}"/>
              </a:ext>
            </a:extLst>
          </p:cNvPr>
          <p:cNvSpPr>
            <a:spLocks noGrp="1"/>
          </p:cNvSpPr>
          <p:nvPr>
            <p:ph type="body" sz="quarter" idx="15"/>
          </p:nvPr>
        </p:nvSpPr>
        <p:spPr>
          <a:xfrm>
            <a:off x="6341765" y="1685662"/>
            <a:ext cx="5029200"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36" name="Text Placeholder 28">
            <a:extLst>
              <a:ext uri="{FF2B5EF4-FFF2-40B4-BE49-F238E27FC236}">
                <a16:creationId xmlns:a16="http://schemas.microsoft.com/office/drawing/2014/main" id="{0A7C273B-8559-43AA-B267-57F7868BD942}"/>
              </a:ext>
            </a:extLst>
          </p:cNvPr>
          <p:cNvSpPr>
            <a:spLocks noGrp="1"/>
          </p:cNvSpPr>
          <p:nvPr>
            <p:ph type="body" sz="quarter" idx="16"/>
          </p:nvPr>
        </p:nvSpPr>
        <p:spPr>
          <a:xfrm>
            <a:off x="6327063" y="2431335"/>
            <a:ext cx="5043897" cy="1785065"/>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8" name="Text Placeholder 24">
            <a:extLst>
              <a:ext uri="{FF2B5EF4-FFF2-40B4-BE49-F238E27FC236}">
                <a16:creationId xmlns:a16="http://schemas.microsoft.com/office/drawing/2014/main" id="{481FC4F9-BD67-4606-B238-D84C48638BCE}"/>
              </a:ext>
            </a:extLst>
          </p:cNvPr>
          <p:cNvSpPr>
            <a:spLocks noGrp="1"/>
          </p:cNvSpPr>
          <p:nvPr>
            <p:ph type="body" sz="quarter" idx="17"/>
          </p:nvPr>
        </p:nvSpPr>
        <p:spPr>
          <a:xfrm>
            <a:off x="448231" y="3898175"/>
            <a:ext cx="5035554"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42" name="Text Placeholder 28">
            <a:extLst>
              <a:ext uri="{FF2B5EF4-FFF2-40B4-BE49-F238E27FC236}">
                <a16:creationId xmlns:a16="http://schemas.microsoft.com/office/drawing/2014/main" id="{A430ED60-A82A-4D5B-B0C7-1E84CC51CD1D}"/>
              </a:ext>
            </a:extLst>
          </p:cNvPr>
          <p:cNvSpPr>
            <a:spLocks noGrp="1"/>
          </p:cNvSpPr>
          <p:nvPr>
            <p:ph type="body" sz="quarter" idx="18"/>
          </p:nvPr>
        </p:nvSpPr>
        <p:spPr>
          <a:xfrm>
            <a:off x="439287" y="4632090"/>
            <a:ext cx="5044495" cy="1914533"/>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4" name="Text Placeholder 24">
            <a:extLst>
              <a:ext uri="{FF2B5EF4-FFF2-40B4-BE49-F238E27FC236}">
                <a16:creationId xmlns:a16="http://schemas.microsoft.com/office/drawing/2014/main" id="{E0360535-2DA1-4589-94EC-6694F31934B4}"/>
              </a:ext>
            </a:extLst>
          </p:cNvPr>
          <p:cNvSpPr>
            <a:spLocks noGrp="1"/>
          </p:cNvSpPr>
          <p:nvPr>
            <p:ph type="body" sz="quarter" idx="19"/>
          </p:nvPr>
        </p:nvSpPr>
        <p:spPr>
          <a:xfrm>
            <a:off x="6341764" y="3898175"/>
            <a:ext cx="5043897"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48" name="Text Placeholder 28">
            <a:extLst>
              <a:ext uri="{FF2B5EF4-FFF2-40B4-BE49-F238E27FC236}">
                <a16:creationId xmlns:a16="http://schemas.microsoft.com/office/drawing/2014/main" id="{67123EA2-E29F-4277-8FA3-013111007D96}"/>
              </a:ext>
            </a:extLst>
          </p:cNvPr>
          <p:cNvSpPr>
            <a:spLocks noGrp="1"/>
          </p:cNvSpPr>
          <p:nvPr>
            <p:ph type="body" sz="quarter" idx="20"/>
          </p:nvPr>
        </p:nvSpPr>
        <p:spPr>
          <a:xfrm>
            <a:off x="6321701" y="4594254"/>
            <a:ext cx="5063959" cy="1914533"/>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4" name="Straight Connector 3">
            <a:extLst>
              <a:ext uri="{FF2B5EF4-FFF2-40B4-BE49-F238E27FC236}">
                <a16:creationId xmlns:a16="http://schemas.microsoft.com/office/drawing/2014/main" id="{CE2534B0-023C-4E5B-8633-725B2FD2832E}"/>
              </a:ext>
            </a:extLst>
          </p:cNvPr>
          <p:cNvCxnSpPr/>
          <p:nvPr userDrawn="1"/>
        </p:nvCxnSpPr>
        <p:spPr>
          <a:xfrm>
            <a:off x="6094412" y="1755775"/>
            <a:ext cx="0" cy="4413250"/>
          </a:xfrm>
          <a:prstGeom prst="line">
            <a:avLst/>
          </a:prstGeom>
          <a:ln w="12700">
            <a:solidFill>
              <a:srgbClr val="4F4F4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2457200"/>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4 column Spli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DA49-5F14-A942-A856-8B057BB93027}"/>
              </a:ext>
            </a:extLst>
          </p:cNvPr>
          <p:cNvSpPr>
            <a:spLocks noGrp="1"/>
          </p:cNvSpPr>
          <p:nvPr>
            <p:ph type="title"/>
          </p:nvPr>
        </p:nvSpPr>
        <p:spPr/>
        <p:txBody>
          <a:bodyPr>
            <a:noAutofit/>
          </a:bodyPr>
          <a:lstStyle/>
          <a:p>
            <a:r>
              <a:rPr lang="en-US"/>
              <a:t>Click to edit Master title style</a:t>
            </a:r>
          </a:p>
        </p:txBody>
      </p:sp>
      <p:sp>
        <p:nvSpPr>
          <p:cNvPr id="12" name="Text Placeholder 24">
            <a:extLst>
              <a:ext uri="{FF2B5EF4-FFF2-40B4-BE49-F238E27FC236}">
                <a16:creationId xmlns:a16="http://schemas.microsoft.com/office/drawing/2014/main" id="{C283B0A0-C82D-4038-B9B6-9773C3869443}"/>
              </a:ext>
            </a:extLst>
          </p:cNvPr>
          <p:cNvSpPr>
            <a:spLocks noGrp="1"/>
          </p:cNvSpPr>
          <p:nvPr>
            <p:ph type="body" sz="quarter" idx="12"/>
          </p:nvPr>
        </p:nvSpPr>
        <p:spPr>
          <a:xfrm>
            <a:off x="448231" y="1685662"/>
            <a:ext cx="5029200"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1" name="Text Placeholder 28">
            <a:extLst>
              <a:ext uri="{FF2B5EF4-FFF2-40B4-BE49-F238E27FC236}">
                <a16:creationId xmlns:a16="http://schemas.microsoft.com/office/drawing/2014/main" id="{DC4512F1-5980-4801-A476-FD89191C378D}"/>
              </a:ext>
            </a:extLst>
          </p:cNvPr>
          <p:cNvSpPr>
            <a:spLocks noGrp="1"/>
          </p:cNvSpPr>
          <p:nvPr>
            <p:ph type="body" sz="quarter" idx="14"/>
          </p:nvPr>
        </p:nvSpPr>
        <p:spPr>
          <a:xfrm>
            <a:off x="441877" y="2431335"/>
            <a:ext cx="5035553" cy="1785065"/>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Text Placeholder 24">
            <a:extLst>
              <a:ext uri="{FF2B5EF4-FFF2-40B4-BE49-F238E27FC236}">
                <a16:creationId xmlns:a16="http://schemas.microsoft.com/office/drawing/2014/main" id="{868AD3C8-4464-452F-9DE5-8EA724625B85}"/>
              </a:ext>
            </a:extLst>
          </p:cNvPr>
          <p:cNvSpPr>
            <a:spLocks noGrp="1"/>
          </p:cNvSpPr>
          <p:nvPr>
            <p:ph type="body" sz="quarter" idx="15"/>
          </p:nvPr>
        </p:nvSpPr>
        <p:spPr>
          <a:xfrm>
            <a:off x="6341765" y="1685662"/>
            <a:ext cx="5029200"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36" name="Text Placeholder 28">
            <a:extLst>
              <a:ext uri="{FF2B5EF4-FFF2-40B4-BE49-F238E27FC236}">
                <a16:creationId xmlns:a16="http://schemas.microsoft.com/office/drawing/2014/main" id="{0A7C273B-8559-43AA-B267-57F7868BD942}"/>
              </a:ext>
            </a:extLst>
          </p:cNvPr>
          <p:cNvSpPr>
            <a:spLocks noGrp="1"/>
          </p:cNvSpPr>
          <p:nvPr>
            <p:ph type="body" sz="quarter" idx="16"/>
          </p:nvPr>
        </p:nvSpPr>
        <p:spPr>
          <a:xfrm>
            <a:off x="6327063" y="2431335"/>
            <a:ext cx="5043897" cy="1785065"/>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8" name="Text Placeholder 24">
            <a:extLst>
              <a:ext uri="{FF2B5EF4-FFF2-40B4-BE49-F238E27FC236}">
                <a16:creationId xmlns:a16="http://schemas.microsoft.com/office/drawing/2014/main" id="{481FC4F9-BD67-4606-B238-D84C48638BCE}"/>
              </a:ext>
            </a:extLst>
          </p:cNvPr>
          <p:cNvSpPr>
            <a:spLocks noGrp="1"/>
          </p:cNvSpPr>
          <p:nvPr>
            <p:ph type="body" sz="quarter" idx="17"/>
          </p:nvPr>
        </p:nvSpPr>
        <p:spPr>
          <a:xfrm>
            <a:off x="448231" y="3898175"/>
            <a:ext cx="5035554"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42" name="Text Placeholder 28">
            <a:extLst>
              <a:ext uri="{FF2B5EF4-FFF2-40B4-BE49-F238E27FC236}">
                <a16:creationId xmlns:a16="http://schemas.microsoft.com/office/drawing/2014/main" id="{A430ED60-A82A-4D5B-B0C7-1E84CC51CD1D}"/>
              </a:ext>
            </a:extLst>
          </p:cNvPr>
          <p:cNvSpPr>
            <a:spLocks noGrp="1"/>
          </p:cNvSpPr>
          <p:nvPr>
            <p:ph type="body" sz="quarter" idx="18"/>
          </p:nvPr>
        </p:nvSpPr>
        <p:spPr>
          <a:xfrm>
            <a:off x="439287" y="4632090"/>
            <a:ext cx="5044495" cy="1914533"/>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4" name="Text Placeholder 24">
            <a:extLst>
              <a:ext uri="{FF2B5EF4-FFF2-40B4-BE49-F238E27FC236}">
                <a16:creationId xmlns:a16="http://schemas.microsoft.com/office/drawing/2014/main" id="{E0360535-2DA1-4589-94EC-6694F31934B4}"/>
              </a:ext>
            </a:extLst>
          </p:cNvPr>
          <p:cNvSpPr>
            <a:spLocks noGrp="1"/>
          </p:cNvSpPr>
          <p:nvPr>
            <p:ph type="body" sz="quarter" idx="19"/>
          </p:nvPr>
        </p:nvSpPr>
        <p:spPr>
          <a:xfrm>
            <a:off x="6341764" y="3898175"/>
            <a:ext cx="5043897"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48" name="Text Placeholder 28">
            <a:extLst>
              <a:ext uri="{FF2B5EF4-FFF2-40B4-BE49-F238E27FC236}">
                <a16:creationId xmlns:a16="http://schemas.microsoft.com/office/drawing/2014/main" id="{67123EA2-E29F-4277-8FA3-013111007D96}"/>
              </a:ext>
            </a:extLst>
          </p:cNvPr>
          <p:cNvSpPr>
            <a:spLocks noGrp="1"/>
          </p:cNvSpPr>
          <p:nvPr>
            <p:ph type="body" sz="quarter" idx="20"/>
          </p:nvPr>
        </p:nvSpPr>
        <p:spPr>
          <a:xfrm>
            <a:off x="6321701" y="4594254"/>
            <a:ext cx="5063959" cy="1914533"/>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4" name="Straight Connector 3">
            <a:extLst>
              <a:ext uri="{FF2B5EF4-FFF2-40B4-BE49-F238E27FC236}">
                <a16:creationId xmlns:a16="http://schemas.microsoft.com/office/drawing/2014/main" id="{CE2534B0-023C-4E5B-8633-725B2FD2832E}"/>
              </a:ext>
            </a:extLst>
          </p:cNvPr>
          <p:cNvCxnSpPr/>
          <p:nvPr userDrawn="1"/>
        </p:nvCxnSpPr>
        <p:spPr>
          <a:xfrm>
            <a:off x="6094412" y="1755775"/>
            <a:ext cx="0" cy="4413250"/>
          </a:xfrm>
          <a:prstGeom prst="line">
            <a:avLst/>
          </a:prstGeom>
          <a:ln w="12700">
            <a:solidFill>
              <a:srgbClr val="4F4F4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0811298"/>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DA49-5F14-A942-A856-8B057BB93027}"/>
              </a:ext>
            </a:extLst>
          </p:cNvPr>
          <p:cNvSpPr>
            <a:spLocks noGrp="1"/>
          </p:cNvSpPr>
          <p:nvPr>
            <p:ph type="title"/>
          </p:nvPr>
        </p:nvSpPr>
        <p:spPr/>
        <p:txBody>
          <a:bodyPr>
            <a:noAutofit/>
          </a:bodyPr>
          <a:lstStyle/>
          <a:p>
            <a:r>
              <a:rPr lang="en-US"/>
              <a:t>Click to edit Master title style</a:t>
            </a:r>
          </a:p>
        </p:txBody>
      </p:sp>
      <p:sp>
        <p:nvSpPr>
          <p:cNvPr id="12" name="Text Placeholder 24">
            <a:extLst>
              <a:ext uri="{FF2B5EF4-FFF2-40B4-BE49-F238E27FC236}">
                <a16:creationId xmlns:a16="http://schemas.microsoft.com/office/drawing/2014/main" id="{C283B0A0-C82D-4038-B9B6-9773C3869443}"/>
              </a:ext>
            </a:extLst>
          </p:cNvPr>
          <p:cNvSpPr>
            <a:spLocks noGrp="1"/>
          </p:cNvSpPr>
          <p:nvPr>
            <p:ph type="body" sz="quarter" idx="12"/>
          </p:nvPr>
        </p:nvSpPr>
        <p:spPr>
          <a:xfrm>
            <a:off x="448231" y="1685662"/>
            <a:ext cx="3604227"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1" name="Text Placeholder 28">
            <a:extLst>
              <a:ext uri="{FF2B5EF4-FFF2-40B4-BE49-F238E27FC236}">
                <a16:creationId xmlns:a16="http://schemas.microsoft.com/office/drawing/2014/main" id="{DC4512F1-5980-4801-A476-FD89191C378D}"/>
              </a:ext>
            </a:extLst>
          </p:cNvPr>
          <p:cNvSpPr>
            <a:spLocks noGrp="1"/>
          </p:cNvSpPr>
          <p:nvPr>
            <p:ph type="body" sz="quarter" idx="14"/>
          </p:nvPr>
        </p:nvSpPr>
        <p:spPr>
          <a:xfrm>
            <a:off x="441878" y="2431335"/>
            <a:ext cx="3608780" cy="1785065"/>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Text Placeholder 24">
            <a:extLst>
              <a:ext uri="{FF2B5EF4-FFF2-40B4-BE49-F238E27FC236}">
                <a16:creationId xmlns:a16="http://schemas.microsoft.com/office/drawing/2014/main" id="{868AD3C8-4464-452F-9DE5-8EA724625B85}"/>
              </a:ext>
            </a:extLst>
          </p:cNvPr>
          <p:cNvSpPr>
            <a:spLocks noGrp="1"/>
          </p:cNvSpPr>
          <p:nvPr>
            <p:ph type="body" sz="quarter" idx="15"/>
          </p:nvPr>
        </p:nvSpPr>
        <p:spPr>
          <a:xfrm>
            <a:off x="4346084" y="1685662"/>
            <a:ext cx="3602736"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36" name="Text Placeholder 28">
            <a:extLst>
              <a:ext uri="{FF2B5EF4-FFF2-40B4-BE49-F238E27FC236}">
                <a16:creationId xmlns:a16="http://schemas.microsoft.com/office/drawing/2014/main" id="{0A7C273B-8559-43AA-B267-57F7868BD942}"/>
              </a:ext>
            </a:extLst>
          </p:cNvPr>
          <p:cNvSpPr>
            <a:spLocks noGrp="1"/>
          </p:cNvSpPr>
          <p:nvPr>
            <p:ph type="body" sz="quarter" idx="16"/>
          </p:nvPr>
        </p:nvSpPr>
        <p:spPr>
          <a:xfrm>
            <a:off x="4331382" y="2431335"/>
            <a:ext cx="3602736" cy="1785065"/>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8" name="Text Placeholder 24">
            <a:extLst>
              <a:ext uri="{FF2B5EF4-FFF2-40B4-BE49-F238E27FC236}">
                <a16:creationId xmlns:a16="http://schemas.microsoft.com/office/drawing/2014/main" id="{481FC4F9-BD67-4606-B238-D84C48638BCE}"/>
              </a:ext>
            </a:extLst>
          </p:cNvPr>
          <p:cNvSpPr>
            <a:spLocks noGrp="1"/>
          </p:cNvSpPr>
          <p:nvPr>
            <p:ph type="body" sz="quarter" idx="17"/>
          </p:nvPr>
        </p:nvSpPr>
        <p:spPr>
          <a:xfrm>
            <a:off x="448231" y="3898175"/>
            <a:ext cx="3608780"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42" name="Text Placeholder 28">
            <a:extLst>
              <a:ext uri="{FF2B5EF4-FFF2-40B4-BE49-F238E27FC236}">
                <a16:creationId xmlns:a16="http://schemas.microsoft.com/office/drawing/2014/main" id="{A430ED60-A82A-4D5B-B0C7-1E84CC51CD1D}"/>
              </a:ext>
            </a:extLst>
          </p:cNvPr>
          <p:cNvSpPr>
            <a:spLocks noGrp="1"/>
          </p:cNvSpPr>
          <p:nvPr>
            <p:ph type="body" sz="quarter" idx="18"/>
          </p:nvPr>
        </p:nvSpPr>
        <p:spPr>
          <a:xfrm>
            <a:off x="439288" y="4632090"/>
            <a:ext cx="3615188" cy="1914533"/>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4" name="Text Placeholder 24">
            <a:extLst>
              <a:ext uri="{FF2B5EF4-FFF2-40B4-BE49-F238E27FC236}">
                <a16:creationId xmlns:a16="http://schemas.microsoft.com/office/drawing/2014/main" id="{E0360535-2DA1-4589-94EC-6694F31934B4}"/>
              </a:ext>
            </a:extLst>
          </p:cNvPr>
          <p:cNvSpPr>
            <a:spLocks noGrp="1"/>
          </p:cNvSpPr>
          <p:nvPr>
            <p:ph type="body" sz="quarter" idx="19"/>
          </p:nvPr>
        </p:nvSpPr>
        <p:spPr>
          <a:xfrm>
            <a:off x="4346083" y="3898175"/>
            <a:ext cx="3602736"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48" name="Text Placeholder 28">
            <a:extLst>
              <a:ext uri="{FF2B5EF4-FFF2-40B4-BE49-F238E27FC236}">
                <a16:creationId xmlns:a16="http://schemas.microsoft.com/office/drawing/2014/main" id="{67123EA2-E29F-4277-8FA3-013111007D96}"/>
              </a:ext>
            </a:extLst>
          </p:cNvPr>
          <p:cNvSpPr>
            <a:spLocks noGrp="1"/>
          </p:cNvSpPr>
          <p:nvPr>
            <p:ph type="body" sz="quarter" idx="20"/>
          </p:nvPr>
        </p:nvSpPr>
        <p:spPr>
          <a:xfrm>
            <a:off x="4326020" y="4594254"/>
            <a:ext cx="3602736" cy="1914533"/>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4" name="Straight Connector 3">
            <a:extLst>
              <a:ext uri="{FF2B5EF4-FFF2-40B4-BE49-F238E27FC236}">
                <a16:creationId xmlns:a16="http://schemas.microsoft.com/office/drawing/2014/main" id="{CE2534B0-023C-4E5B-8633-725B2FD2832E}"/>
              </a:ext>
            </a:extLst>
          </p:cNvPr>
          <p:cNvCxnSpPr>
            <a:cxnSpLocks/>
          </p:cNvCxnSpPr>
          <p:nvPr userDrawn="1"/>
        </p:nvCxnSpPr>
        <p:spPr>
          <a:xfrm>
            <a:off x="546100" y="3953992"/>
            <a:ext cx="11091863" cy="0"/>
          </a:xfrm>
          <a:prstGeom prst="line">
            <a:avLst/>
          </a:prstGeom>
          <a:ln w="12700">
            <a:solidFill>
              <a:srgbClr val="4F4F4F"/>
            </a:solidFill>
          </a:ln>
        </p:spPr>
        <p:style>
          <a:lnRef idx="1">
            <a:schemeClr val="accent1"/>
          </a:lnRef>
          <a:fillRef idx="0">
            <a:schemeClr val="accent1"/>
          </a:fillRef>
          <a:effectRef idx="0">
            <a:schemeClr val="accent1"/>
          </a:effectRef>
          <a:fontRef idx="minor">
            <a:schemeClr val="tx1"/>
          </a:fontRef>
        </p:style>
      </p:cxnSp>
      <p:sp>
        <p:nvSpPr>
          <p:cNvPr id="17" name="Text Placeholder 24">
            <a:extLst>
              <a:ext uri="{FF2B5EF4-FFF2-40B4-BE49-F238E27FC236}">
                <a16:creationId xmlns:a16="http://schemas.microsoft.com/office/drawing/2014/main" id="{9DC36EAE-96C1-4712-8AFD-EC2994346926}"/>
              </a:ext>
            </a:extLst>
          </p:cNvPr>
          <p:cNvSpPr>
            <a:spLocks noGrp="1"/>
          </p:cNvSpPr>
          <p:nvPr>
            <p:ph type="body" sz="quarter" idx="21"/>
          </p:nvPr>
        </p:nvSpPr>
        <p:spPr>
          <a:xfrm>
            <a:off x="8026625" y="1685662"/>
            <a:ext cx="3602736"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18" name="Text Placeholder 28">
            <a:extLst>
              <a:ext uri="{FF2B5EF4-FFF2-40B4-BE49-F238E27FC236}">
                <a16:creationId xmlns:a16="http://schemas.microsoft.com/office/drawing/2014/main" id="{E18812E5-E182-4AF8-8C90-D30E694BA0FD}"/>
              </a:ext>
            </a:extLst>
          </p:cNvPr>
          <p:cNvSpPr>
            <a:spLocks noGrp="1"/>
          </p:cNvSpPr>
          <p:nvPr>
            <p:ph type="body" sz="quarter" idx="22"/>
          </p:nvPr>
        </p:nvSpPr>
        <p:spPr>
          <a:xfrm>
            <a:off x="8011923" y="2431335"/>
            <a:ext cx="3602736" cy="1785065"/>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24">
            <a:extLst>
              <a:ext uri="{FF2B5EF4-FFF2-40B4-BE49-F238E27FC236}">
                <a16:creationId xmlns:a16="http://schemas.microsoft.com/office/drawing/2014/main" id="{DA9B2275-1004-4AC4-8694-96DA475D280B}"/>
              </a:ext>
            </a:extLst>
          </p:cNvPr>
          <p:cNvSpPr>
            <a:spLocks noGrp="1"/>
          </p:cNvSpPr>
          <p:nvPr>
            <p:ph type="body" sz="quarter" idx="23"/>
          </p:nvPr>
        </p:nvSpPr>
        <p:spPr>
          <a:xfrm>
            <a:off x="8026624" y="3898175"/>
            <a:ext cx="3602736"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0" name="Text Placeholder 28">
            <a:extLst>
              <a:ext uri="{FF2B5EF4-FFF2-40B4-BE49-F238E27FC236}">
                <a16:creationId xmlns:a16="http://schemas.microsoft.com/office/drawing/2014/main" id="{7962FF8E-DD6C-4E6B-8DFE-CF745FFC4F33}"/>
              </a:ext>
            </a:extLst>
          </p:cNvPr>
          <p:cNvSpPr>
            <a:spLocks noGrp="1"/>
          </p:cNvSpPr>
          <p:nvPr>
            <p:ph type="body" sz="quarter" idx="24"/>
          </p:nvPr>
        </p:nvSpPr>
        <p:spPr>
          <a:xfrm>
            <a:off x="8006561" y="4594254"/>
            <a:ext cx="3602736" cy="1914533"/>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17376971"/>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6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DA49-5F14-A942-A856-8B057BB93027}"/>
              </a:ext>
            </a:extLst>
          </p:cNvPr>
          <p:cNvSpPr>
            <a:spLocks noGrp="1"/>
          </p:cNvSpPr>
          <p:nvPr>
            <p:ph type="title"/>
          </p:nvPr>
        </p:nvSpPr>
        <p:spPr/>
        <p:txBody>
          <a:bodyPr>
            <a:noAutofit/>
          </a:bodyPr>
          <a:lstStyle/>
          <a:p>
            <a:r>
              <a:rPr lang="en-US"/>
              <a:t>Click to edit Master title style</a:t>
            </a:r>
          </a:p>
        </p:txBody>
      </p:sp>
      <p:sp>
        <p:nvSpPr>
          <p:cNvPr id="12" name="Text Placeholder 24">
            <a:extLst>
              <a:ext uri="{FF2B5EF4-FFF2-40B4-BE49-F238E27FC236}">
                <a16:creationId xmlns:a16="http://schemas.microsoft.com/office/drawing/2014/main" id="{C283B0A0-C82D-4038-B9B6-9773C3869443}"/>
              </a:ext>
            </a:extLst>
          </p:cNvPr>
          <p:cNvSpPr>
            <a:spLocks noGrp="1"/>
          </p:cNvSpPr>
          <p:nvPr>
            <p:ph type="body" sz="quarter" idx="12"/>
          </p:nvPr>
        </p:nvSpPr>
        <p:spPr>
          <a:xfrm>
            <a:off x="448231" y="1685662"/>
            <a:ext cx="3604227"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1" name="Text Placeholder 28">
            <a:extLst>
              <a:ext uri="{FF2B5EF4-FFF2-40B4-BE49-F238E27FC236}">
                <a16:creationId xmlns:a16="http://schemas.microsoft.com/office/drawing/2014/main" id="{DC4512F1-5980-4801-A476-FD89191C378D}"/>
              </a:ext>
            </a:extLst>
          </p:cNvPr>
          <p:cNvSpPr>
            <a:spLocks noGrp="1"/>
          </p:cNvSpPr>
          <p:nvPr>
            <p:ph type="body" sz="quarter" idx="14"/>
          </p:nvPr>
        </p:nvSpPr>
        <p:spPr>
          <a:xfrm>
            <a:off x="441878" y="2431335"/>
            <a:ext cx="3608780" cy="1785065"/>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Text Placeholder 24">
            <a:extLst>
              <a:ext uri="{FF2B5EF4-FFF2-40B4-BE49-F238E27FC236}">
                <a16:creationId xmlns:a16="http://schemas.microsoft.com/office/drawing/2014/main" id="{868AD3C8-4464-452F-9DE5-8EA724625B85}"/>
              </a:ext>
            </a:extLst>
          </p:cNvPr>
          <p:cNvSpPr>
            <a:spLocks noGrp="1"/>
          </p:cNvSpPr>
          <p:nvPr>
            <p:ph type="body" sz="quarter" idx="15"/>
          </p:nvPr>
        </p:nvSpPr>
        <p:spPr>
          <a:xfrm>
            <a:off x="4346084" y="1685662"/>
            <a:ext cx="3602736"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36" name="Text Placeholder 28">
            <a:extLst>
              <a:ext uri="{FF2B5EF4-FFF2-40B4-BE49-F238E27FC236}">
                <a16:creationId xmlns:a16="http://schemas.microsoft.com/office/drawing/2014/main" id="{0A7C273B-8559-43AA-B267-57F7868BD942}"/>
              </a:ext>
            </a:extLst>
          </p:cNvPr>
          <p:cNvSpPr>
            <a:spLocks noGrp="1"/>
          </p:cNvSpPr>
          <p:nvPr>
            <p:ph type="body" sz="quarter" idx="16"/>
          </p:nvPr>
        </p:nvSpPr>
        <p:spPr>
          <a:xfrm>
            <a:off x="4331382" y="2431335"/>
            <a:ext cx="3602736" cy="1785065"/>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8" name="Text Placeholder 24">
            <a:extLst>
              <a:ext uri="{FF2B5EF4-FFF2-40B4-BE49-F238E27FC236}">
                <a16:creationId xmlns:a16="http://schemas.microsoft.com/office/drawing/2014/main" id="{481FC4F9-BD67-4606-B238-D84C48638BCE}"/>
              </a:ext>
            </a:extLst>
          </p:cNvPr>
          <p:cNvSpPr>
            <a:spLocks noGrp="1"/>
          </p:cNvSpPr>
          <p:nvPr>
            <p:ph type="body" sz="quarter" idx="17"/>
          </p:nvPr>
        </p:nvSpPr>
        <p:spPr>
          <a:xfrm>
            <a:off x="448231" y="3898175"/>
            <a:ext cx="3608780"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42" name="Text Placeholder 28">
            <a:extLst>
              <a:ext uri="{FF2B5EF4-FFF2-40B4-BE49-F238E27FC236}">
                <a16:creationId xmlns:a16="http://schemas.microsoft.com/office/drawing/2014/main" id="{A430ED60-A82A-4D5B-B0C7-1E84CC51CD1D}"/>
              </a:ext>
            </a:extLst>
          </p:cNvPr>
          <p:cNvSpPr>
            <a:spLocks noGrp="1"/>
          </p:cNvSpPr>
          <p:nvPr>
            <p:ph type="body" sz="quarter" idx="18"/>
          </p:nvPr>
        </p:nvSpPr>
        <p:spPr>
          <a:xfrm>
            <a:off x="439288" y="4632090"/>
            <a:ext cx="3615188" cy="1914533"/>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4" name="Text Placeholder 24">
            <a:extLst>
              <a:ext uri="{FF2B5EF4-FFF2-40B4-BE49-F238E27FC236}">
                <a16:creationId xmlns:a16="http://schemas.microsoft.com/office/drawing/2014/main" id="{E0360535-2DA1-4589-94EC-6694F31934B4}"/>
              </a:ext>
            </a:extLst>
          </p:cNvPr>
          <p:cNvSpPr>
            <a:spLocks noGrp="1"/>
          </p:cNvSpPr>
          <p:nvPr>
            <p:ph type="body" sz="quarter" idx="19"/>
          </p:nvPr>
        </p:nvSpPr>
        <p:spPr>
          <a:xfrm>
            <a:off x="4346083" y="3898175"/>
            <a:ext cx="3602736"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48" name="Text Placeholder 28">
            <a:extLst>
              <a:ext uri="{FF2B5EF4-FFF2-40B4-BE49-F238E27FC236}">
                <a16:creationId xmlns:a16="http://schemas.microsoft.com/office/drawing/2014/main" id="{67123EA2-E29F-4277-8FA3-013111007D96}"/>
              </a:ext>
            </a:extLst>
          </p:cNvPr>
          <p:cNvSpPr>
            <a:spLocks noGrp="1"/>
          </p:cNvSpPr>
          <p:nvPr>
            <p:ph type="body" sz="quarter" idx="20"/>
          </p:nvPr>
        </p:nvSpPr>
        <p:spPr>
          <a:xfrm>
            <a:off x="4326020" y="4594254"/>
            <a:ext cx="3602736" cy="1914533"/>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4" name="Straight Connector 3">
            <a:extLst>
              <a:ext uri="{FF2B5EF4-FFF2-40B4-BE49-F238E27FC236}">
                <a16:creationId xmlns:a16="http://schemas.microsoft.com/office/drawing/2014/main" id="{CE2534B0-023C-4E5B-8633-725B2FD2832E}"/>
              </a:ext>
            </a:extLst>
          </p:cNvPr>
          <p:cNvCxnSpPr>
            <a:cxnSpLocks/>
          </p:cNvCxnSpPr>
          <p:nvPr userDrawn="1"/>
        </p:nvCxnSpPr>
        <p:spPr>
          <a:xfrm>
            <a:off x="546100" y="3953992"/>
            <a:ext cx="11091863" cy="0"/>
          </a:xfrm>
          <a:prstGeom prst="line">
            <a:avLst/>
          </a:prstGeom>
          <a:ln w="12700">
            <a:solidFill>
              <a:srgbClr val="4F4F4F"/>
            </a:solidFill>
          </a:ln>
        </p:spPr>
        <p:style>
          <a:lnRef idx="1">
            <a:schemeClr val="accent1"/>
          </a:lnRef>
          <a:fillRef idx="0">
            <a:schemeClr val="accent1"/>
          </a:fillRef>
          <a:effectRef idx="0">
            <a:schemeClr val="accent1"/>
          </a:effectRef>
          <a:fontRef idx="minor">
            <a:schemeClr val="tx1"/>
          </a:fontRef>
        </p:style>
      </p:cxnSp>
      <p:sp>
        <p:nvSpPr>
          <p:cNvPr id="17" name="Text Placeholder 24">
            <a:extLst>
              <a:ext uri="{FF2B5EF4-FFF2-40B4-BE49-F238E27FC236}">
                <a16:creationId xmlns:a16="http://schemas.microsoft.com/office/drawing/2014/main" id="{9DC36EAE-96C1-4712-8AFD-EC2994346926}"/>
              </a:ext>
            </a:extLst>
          </p:cNvPr>
          <p:cNvSpPr>
            <a:spLocks noGrp="1"/>
          </p:cNvSpPr>
          <p:nvPr>
            <p:ph type="body" sz="quarter" idx="21"/>
          </p:nvPr>
        </p:nvSpPr>
        <p:spPr>
          <a:xfrm>
            <a:off x="8026625" y="1685662"/>
            <a:ext cx="3602736"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18" name="Text Placeholder 28">
            <a:extLst>
              <a:ext uri="{FF2B5EF4-FFF2-40B4-BE49-F238E27FC236}">
                <a16:creationId xmlns:a16="http://schemas.microsoft.com/office/drawing/2014/main" id="{E18812E5-E182-4AF8-8C90-D30E694BA0FD}"/>
              </a:ext>
            </a:extLst>
          </p:cNvPr>
          <p:cNvSpPr>
            <a:spLocks noGrp="1"/>
          </p:cNvSpPr>
          <p:nvPr>
            <p:ph type="body" sz="quarter" idx="22"/>
          </p:nvPr>
        </p:nvSpPr>
        <p:spPr>
          <a:xfrm>
            <a:off x="8011923" y="2431335"/>
            <a:ext cx="3602736" cy="1785065"/>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24">
            <a:extLst>
              <a:ext uri="{FF2B5EF4-FFF2-40B4-BE49-F238E27FC236}">
                <a16:creationId xmlns:a16="http://schemas.microsoft.com/office/drawing/2014/main" id="{DA9B2275-1004-4AC4-8694-96DA475D280B}"/>
              </a:ext>
            </a:extLst>
          </p:cNvPr>
          <p:cNvSpPr>
            <a:spLocks noGrp="1"/>
          </p:cNvSpPr>
          <p:nvPr>
            <p:ph type="body" sz="quarter" idx="23"/>
          </p:nvPr>
        </p:nvSpPr>
        <p:spPr>
          <a:xfrm>
            <a:off x="8026624" y="3898175"/>
            <a:ext cx="3602736"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0" name="Text Placeholder 28">
            <a:extLst>
              <a:ext uri="{FF2B5EF4-FFF2-40B4-BE49-F238E27FC236}">
                <a16:creationId xmlns:a16="http://schemas.microsoft.com/office/drawing/2014/main" id="{7962FF8E-DD6C-4E6B-8DFE-CF745FFC4F33}"/>
              </a:ext>
            </a:extLst>
          </p:cNvPr>
          <p:cNvSpPr>
            <a:spLocks noGrp="1"/>
          </p:cNvSpPr>
          <p:nvPr>
            <p:ph type="body" sz="quarter" idx="24"/>
          </p:nvPr>
        </p:nvSpPr>
        <p:spPr>
          <a:xfrm>
            <a:off x="8006561" y="4594254"/>
            <a:ext cx="3602736" cy="1914533"/>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8028510"/>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C7E84-985F-0F45-9CF2-5F4E5C68BA40}"/>
              </a:ext>
            </a:extLst>
          </p:cNvPr>
          <p:cNvSpPr>
            <a:spLocks noGrp="1"/>
          </p:cNvSpPr>
          <p:nvPr>
            <p:ph type="title"/>
          </p:nvPr>
        </p:nvSpPr>
        <p:spPr/>
        <p:txBody>
          <a:bodyPr>
            <a:noAutofit/>
          </a:bodyPr>
          <a:lstStyle/>
          <a:p>
            <a:r>
              <a:rPr lang="en-US"/>
              <a:t>Click to edit Master title style</a:t>
            </a:r>
          </a:p>
        </p:txBody>
      </p:sp>
      <p:sp>
        <p:nvSpPr>
          <p:cNvPr id="3" name="Content Placeholder 2">
            <a:extLst>
              <a:ext uri="{FF2B5EF4-FFF2-40B4-BE49-F238E27FC236}">
                <a16:creationId xmlns:a16="http://schemas.microsoft.com/office/drawing/2014/main" id="{4875D7F0-8A9E-9647-914E-47B6E16F9185}"/>
              </a:ext>
            </a:extLst>
          </p:cNvPr>
          <p:cNvSpPr>
            <a:spLocks noGrp="1"/>
          </p:cNvSpPr>
          <p:nvPr>
            <p:ph sz="half" idx="1"/>
          </p:nvPr>
        </p:nvSpPr>
        <p:spPr>
          <a:xfrm>
            <a:off x="448056" y="2185416"/>
            <a:ext cx="5486400" cy="3983609"/>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7FAA63-E270-EA42-8327-EB452D20EC90}"/>
              </a:ext>
            </a:extLst>
          </p:cNvPr>
          <p:cNvSpPr>
            <a:spLocks noGrp="1"/>
          </p:cNvSpPr>
          <p:nvPr>
            <p:ph sz="half" idx="2"/>
          </p:nvPr>
        </p:nvSpPr>
        <p:spPr>
          <a:xfrm>
            <a:off x="6151562" y="2185416"/>
            <a:ext cx="5486400" cy="3983609"/>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7">
            <a:extLst>
              <a:ext uri="{FF2B5EF4-FFF2-40B4-BE49-F238E27FC236}">
                <a16:creationId xmlns:a16="http://schemas.microsoft.com/office/drawing/2014/main" id="{4A376D47-7CDA-4B15-8494-3F2B3F920B9C}"/>
              </a:ext>
            </a:extLst>
          </p:cNvPr>
          <p:cNvSpPr>
            <a:spLocks noGrp="1"/>
          </p:cNvSpPr>
          <p:nvPr>
            <p:ph type="body" sz="quarter" idx="13"/>
          </p:nvPr>
        </p:nvSpPr>
        <p:spPr>
          <a:xfrm>
            <a:off x="448056" y="1655064"/>
            <a:ext cx="11192256" cy="365760"/>
          </a:xfrm>
        </p:spPr>
        <p:txBody>
          <a:bodyPr vert="horz" lIns="91440" tIns="45720" rIns="91440" bIns="45720" rtlCol="0">
            <a:noAutofit/>
          </a:bodyPr>
          <a:lstStyle>
            <a:lvl1pPr marL="0" indent="0">
              <a:buNone/>
              <a:defRPr lang="en-US" sz="2000" smtClean="0"/>
            </a:lvl1pPr>
            <a:lvl2pPr>
              <a:defRPr lang="en-US" smtClean="0"/>
            </a:lvl2pPr>
            <a:lvl3pPr>
              <a:defRPr lang="en-US" smtClean="0"/>
            </a:lvl3pPr>
            <a:lvl4pPr>
              <a:defRPr lang="en-US" smtClean="0"/>
            </a:lvl4pPr>
            <a:lvl5pPr>
              <a:defRPr lang="en-US"/>
            </a:lvl5pPr>
          </a:lstStyle>
          <a:p>
            <a:pPr marL="228600" lvl="0" indent="-228600"/>
            <a:r>
              <a:rPr lang="en-US"/>
              <a:t>Click to edit Master text styles</a:t>
            </a:r>
          </a:p>
        </p:txBody>
      </p:sp>
    </p:spTree>
    <p:extLst>
      <p:ext uri="{BB962C8B-B14F-4D97-AF65-F5344CB8AC3E}">
        <p14:creationId xmlns:p14="http://schemas.microsoft.com/office/powerpoint/2010/main" val="634052176"/>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Content w headings">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66863CB-394D-5047-BE43-D868DE8CBD36}"/>
              </a:ext>
            </a:extLst>
          </p:cNvPr>
          <p:cNvSpPr>
            <a:spLocks noGrp="1"/>
          </p:cNvSpPr>
          <p:nvPr>
            <p:ph sz="half" idx="2"/>
          </p:nvPr>
        </p:nvSpPr>
        <p:spPr>
          <a:xfrm>
            <a:off x="448056" y="2433503"/>
            <a:ext cx="5486400" cy="3735521"/>
          </a:xfrm>
        </p:spPr>
        <p:txBody>
          <a:bodyPr>
            <a:noAutofit/>
          </a:bodyPr>
          <a:lstStyle>
            <a:lvl1pPr marL="227013" indent="-227013">
              <a:buFont typeface="Arial" panose="020B0604020202020204" pitchFamily="34" charset="0"/>
              <a:buChar char="•"/>
              <a:defRPr sz="1800" b="0"/>
            </a:lvl1pPr>
            <a:lvl2pPr marL="517525" indent="-234950">
              <a:buFont typeface="Century Gothic" panose="020B0502020202020204" pitchFamily="34" charset="0"/>
              <a:buChar char="–"/>
              <a:defRPr sz="1800"/>
            </a:lvl2pPr>
            <a:lvl3pPr marL="800100" indent="-228600">
              <a:buFont typeface="Century Gothic" panose="020B0502020202020204" pitchFamily="34" charset="0"/>
              <a:buChar char="–"/>
              <a:defRPr sz="1800"/>
            </a:lvl3pPr>
            <a:lvl4pPr marL="1084263" indent="-227013">
              <a:buFont typeface="Century Gothic" panose="020B0502020202020204" pitchFamily="34" charset="0"/>
              <a:buChar char="–"/>
              <a:defRPr sz="1800"/>
            </a:lvl4pPr>
            <a:lvl5pPr marL="1374775" indent="-234950">
              <a:buFont typeface="Century Gothic" panose="020B0502020202020204" pitchFamily="34" charset="0"/>
              <a:buChar cha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7EBBE9CD-C878-0C4B-8D18-2EDD2C725DF2}"/>
              </a:ext>
            </a:extLst>
          </p:cNvPr>
          <p:cNvSpPr>
            <a:spLocks noGrp="1"/>
          </p:cNvSpPr>
          <p:nvPr>
            <p:ph sz="quarter" idx="4"/>
          </p:nvPr>
        </p:nvSpPr>
        <p:spPr>
          <a:xfrm>
            <a:off x="6150539" y="2433503"/>
            <a:ext cx="5486400" cy="3735521"/>
          </a:xfrm>
        </p:spPr>
        <p:txBody>
          <a:bodyPr>
            <a:noAutofit/>
          </a:bodyPr>
          <a:lstStyle>
            <a:lvl1pPr marL="227013" indent="-227013">
              <a:buFont typeface="Arial" panose="020B0604020202020204" pitchFamily="34" charset="0"/>
              <a:buChar char="•"/>
              <a:defRPr sz="1800" b="0"/>
            </a:lvl1pPr>
            <a:lvl2pPr marL="517525" indent="-234950">
              <a:buFont typeface="Century Gothic" panose="020B0502020202020204" pitchFamily="34" charset="0"/>
              <a:buChar char="–"/>
              <a:defRPr sz="1800"/>
            </a:lvl2pPr>
            <a:lvl3pPr marL="800100" indent="-228600">
              <a:buFont typeface="Century Gothic" panose="020B0502020202020204" pitchFamily="34" charset="0"/>
              <a:buChar char="–"/>
              <a:defRPr sz="1800"/>
            </a:lvl3pPr>
            <a:lvl4pPr marL="1084263" indent="-227013">
              <a:buFont typeface="Century Gothic" panose="020B0502020202020204" pitchFamily="34" charset="0"/>
              <a:buChar char="–"/>
              <a:defRPr sz="1800"/>
            </a:lvl4pPr>
            <a:lvl5pPr marL="1374775" indent="-234950">
              <a:buFont typeface="Century Gothic" panose="020B0502020202020204" pitchFamily="34" charset="0"/>
              <a:buChar cha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5A9A5157-2B8D-1343-9CC8-A09A3E238EFE}"/>
              </a:ext>
            </a:extLst>
          </p:cNvPr>
          <p:cNvSpPr>
            <a:spLocks noGrp="1"/>
          </p:cNvSpPr>
          <p:nvPr>
            <p:ph type="title"/>
          </p:nvPr>
        </p:nvSpPr>
        <p:spPr>
          <a:xfrm>
            <a:off x="448056" y="310896"/>
            <a:ext cx="11192256" cy="1194927"/>
          </a:xfrm>
        </p:spPr>
        <p:txBody>
          <a:bodyPr>
            <a:noAutofit/>
          </a:bodyPr>
          <a:lstStyle/>
          <a:p>
            <a:r>
              <a:rPr lang="en-US"/>
              <a:t>Click to edit Master title style</a:t>
            </a:r>
          </a:p>
        </p:txBody>
      </p:sp>
      <p:sp>
        <p:nvSpPr>
          <p:cNvPr id="3" name="Text Placeholder 2">
            <a:extLst>
              <a:ext uri="{FF2B5EF4-FFF2-40B4-BE49-F238E27FC236}">
                <a16:creationId xmlns:a16="http://schemas.microsoft.com/office/drawing/2014/main" id="{3B73A1C3-B54F-AD4D-A16E-14B2BD495820}"/>
              </a:ext>
            </a:extLst>
          </p:cNvPr>
          <p:cNvSpPr>
            <a:spLocks noGrp="1"/>
          </p:cNvSpPr>
          <p:nvPr>
            <p:ph type="body" idx="1"/>
          </p:nvPr>
        </p:nvSpPr>
        <p:spPr>
          <a:xfrm>
            <a:off x="450719" y="1540789"/>
            <a:ext cx="5486400" cy="823912"/>
          </a:xfrm>
        </p:spPr>
        <p:txBody>
          <a:bodyPr anchor="b" anchorCtr="0">
            <a:no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05BE5447-4228-5747-B709-A80C08285350}"/>
              </a:ext>
            </a:extLst>
          </p:cNvPr>
          <p:cNvSpPr>
            <a:spLocks noGrp="1"/>
          </p:cNvSpPr>
          <p:nvPr>
            <p:ph type="body" sz="quarter" idx="3"/>
          </p:nvPr>
        </p:nvSpPr>
        <p:spPr>
          <a:xfrm>
            <a:off x="6150539" y="1540789"/>
            <a:ext cx="5486400" cy="823912"/>
          </a:xfrm>
        </p:spPr>
        <p:txBody>
          <a:bodyPr anchor="b" anchorCtr="0">
            <a:no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4236339195"/>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over_1">
    <p:bg>
      <p:bgPr>
        <a:solidFill>
          <a:schemeClr val="tx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C09EA89-7FF3-5B4D-BB5D-5107958535F7}"/>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invGray">
          <a:xfrm>
            <a:off x="428891" y="336108"/>
            <a:ext cx="1520560" cy="437540"/>
          </a:xfrm>
          <a:prstGeom prst="rect">
            <a:avLst/>
          </a:prstGeom>
        </p:spPr>
      </p:pic>
      <p:sp>
        <p:nvSpPr>
          <p:cNvPr id="48" name="Title 47">
            <a:extLst>
              <a:ext uri="{FF2B5EF4-FFF2-40B4-BE49-F238E27FC236}">
                <a16:creationId xmlns:a16="http://schemas.microsoft.com/office/drawing/2014/main" id="{4589C02F-442A-0542-9D03-7E040DDACB47}"/>
              </a:ext>
            </a:extLst>
          </p:cNvPr>
          <p:cNvSpPr>
            <a:spLocks noGrp="1"/>
          </p:cNvSpPr>
          <p:nvPr userDrawn="1">
            <p:ph type="title"/>
          </p:nvPr>
        </p:nvSpPr>
        <p:spPr>
          <a:xfrm>
            <a:off x="445027" y="2872136"/>
            <a:ext cx="9922936" cy="1325880"/>
          </a:xfrm>
        </p:spPr>
        <p:txBody>
          <a:bodyPr anchor="b">
            <a:noAutofit/>
          </a:bodyPr>
          <a:lstStyle>
            <a:lvl1pPr>
              <a:lnSpc>
                <a:spcPct val="100000"/>
              </a:lnSpc>
              <a:defRPr sz="4500">
                <a:solidFill>
                  <a:srgbClr val="86ED78"/>
                </a:solidFill>
              </a:defRPr>
            </a:lvl1pPr>
          </a:lstStyle>
          <a:p>
            <a:r>
              <a:rPr lang="en-US"/>
              <a:t>Click to edit Master title style</a:t>
            </a:r>
          </a:p>
        </p:txBody>
      </p:sp>
      <p:sp>
        <p:nvSpPr>
          <p:cNvPr id="50" name="Text Placeholder 49">
            <a:extLst>
              <a:ext uri="{FF2B5EF4-FFF2-40B4-BE49-F238E27FC236}">
                <a16:creationId xmlns:a16="http://schemas.microsoft.com/office/drawing/2014/main" id="{DD2D2BCA-78AE-5743-9F8D-A3743719CCC9}"/>
              </a:ext>
            </a:extLst>
          </p:cNvPr>
          <p:cNvSpPr>
            <a:spLocks noGrp="1"/>
          </p:cNvSpPr>
          <p:nvPr userDrawn="1">
            <p:ph type="body" sz="quarter" idx="10"/>
          </p:nvPr>
        </p:nvSpPr>
        <p:spPr>
          <a:xfrm>
            <a:off x="445027" y="4223467"/>
            <a:ext cx="9922936" cy="658813"/>
          </a:xfrm>
        </p:spPr>
        <p:txBody>
          <a:bodyPr anchor="t">
            <a:noAutofit/>
          </a:bodyPr>
          <a:lstStyle>
            <a:lvl1pPr marL="0" indent="0">
              <a:lnSpc>
                <a:spcPct val="100000"/>
              </a:lnSpc>
              <a:spcBef>
                <a:spcPts val="0"/>
              </a:spcBef>
              <a:buFontTx/>
              <a:buNone/>
              <a:defRPr sz="2400">
                <a:solidFill>
                  <a:schemeClr val="bg1"/>
                </a:solidFill>
              </a:defRPr>
            </a:lvl1pPr>
            <a:lvl2pPr marL="457200" indent="0">
              <a:buFontTx/>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52" name="Text Placeholder 51">
            <a:extLst>
              <a:ext uri="{FF2B5EF4-FFF2-40B4-BE49-F238E27FC236}">
                <a16:creationId xmlns:a16="http://schemas.microsoft.com/office/drawing/2014/main" id="{3835534A-190F-8648-8860-68E350DCF51F}"/>
              </a:ext>
            </a:extLst>
          </p:cNvPr>
          <p:cNvSpPr>
            <a:spLocks noGrp="1"/>
          </p:cNvSpPr>
          <p:nvPr userDrawn="1">
            <p:ph type="body" sz="quarter" idx="11"/>
          </p:nvPr>
        </p:nvSpPr>
        <p:spPr>
          <a:xfrm>
            <a:off x="452967" y="5729747"/>
            <a:ext cx="2769548" cy="431800"/>
          </a:xfrm>
        </p:spPr>
        <p:txBody>
          <a:bodyPr anchor="b" anchorCtr="0">
            <a:noAutofit/>
          </a:bodyPr>
          <a:lstStyle>
            <a:lvl1pPr marL="0" indent="0">
              <a:lnSpc>
                <a:spcPct val="100000"/>
              </a:lnSpc>
              <a:spcBef>
                <a:spcPts val="0"/>
              </a:spcBef>
              <a:buFontTx/>
              <a:buNone/>
              <a:defRPr sz="12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54" name="Text Placeholder 53">
            <a:extLst>
              <a:ext uri="{FF2B5EF4-FFF2-40B4-BE49-F238E27FC236}">
                <a16:creationId xmlns:a16="http://schemas.microsoft.com/office/drawing/2014/main" id="{CA1B436A-5815-A940-938E-2A592E2623F7}"/>
              </a:ext>
            </a:extLst>
          </p:cNvPr>
          <p:cNvSpPr>
            <a:spLocks noGrp="1"/>
          </p:cNvSpPr>
          <p:nvPr userDrawn="1">
            <p:ph type="body" sz="quarter" idx="12"/>
          </p:nvPr>
        </p:nvSpPr>
        <p:spPr>
          <a:xfrm>
            <a:off x="445028" y="6077917"/>
            <a:ext cx="2772835" cy="280987"/>
          </a:xfrm>
        </p:spPr>
        <p:txBody>
          <a:bodyPr>
            <a:noAutofit/>
          </a:bodyPr>
          <a:lstStyle>
            <a:lvl1pPr marL="0" indent="0">
              <a:lnSpc>
                <a:spcPct val="100000"/>
              </a:lnSpc>
              <a:buFontTx/>
              <a:buNone/>
              <a:defRPr sz="1200">
                <a:solidFill>
                  <a:schemeClr val="bg1"/>
                </a:solidFill>
              </a:defRPr>
            </a:lvl1pPr>
            <a:lvl2pPr marL="457200" indent="0">
              <a:buFontTx/>
              <a:buNone/>
              <a:defRPr sz="1200">
                <a:solidFill>
                  <a:schemeClr val="bg1"/>
                </a:solidFill>
              </a:defRPr>
            </a:lvl2pPr>
            <a:lvl3pPr marL="914400" indent="0">
              <a:buFontTx/>
              <a:buNone/>
              <a:defRPr sz="1200">
                <a:solidFill>
                  <a:schemeClr val="bg1"/>
                </a:solidFill>
              </a:defRPr>
            </a:lvl3pPr>
            <a:lvl4pPr marL="1371600" indent="0">
              <a:buFontTx/>
              <a:buNone/>
              <a:defRPr sz="1200">
                <a:solidFill>
                  <a:schemeClr val="bg1"/>
                </a:solidFill>
              </a:defRPr>
            </a:lvl4pPr>
            <a:lvl5pPr marL="1828800" indent="0">
              <a:buFontTx/>
              <a:buNone/>
              <a:defRPr sz="1200">
                <a:solidFill>
                  <a:schemeClr val="bg1"/>
                </a:solidFill>
              </a:defRPr>
            </a:lvl5pPr>
          </a:lstStyle>
          <a:p>
            <a:pPr lvl="0"/>
            <a:r>
              <a:rPr lang="en-US"/>
              <a:t>Click to edit Master text styles</a:t>
            </a:r>
          </a:p>
        </p:txBody>
      </p:sp>
      <p:sp>
        <p:nvSpPr>
          <p:cNvPr id="8" name="Text Placeholder 51">
            <a:extLst>
              <a:ext uri="{FF2B5EF4-FFF2-40B4-BE49-F238E27FC236}">
                <a16:creationId xmlns:a16="http://schemas.microsoft.com/office/drawing/2014/main" id="{9AE1D286-FE91-4B46-BB6E-01029D684DA7}"/>
              </a:ext>
            </a:extLst>
          </p:cNvPr>
          <p:cNvSpPr>
            <a:spLocks noGrp="1"/>
          </p:cNvSpPr>
          <p:nvPr>
            <p:ph type="body" sz="quarter" idx="13"/>
          </p:nvPr>
        </p:nvSpPr>
        <p:spPr>
          <a:xfrm>
            <a:off x="3253427" y="5729747"/>
            <a:ext cx="2769548" cy="431800"/>
          </a:xfrm>
        </p:spPr>
        <p:txBody>
          <a:bodyPr anchor="b" anchorCtr="0">
            <a:noAutofit/>
          </a:bodyPr>
          <a:lstStyle>
            <a:lvl1pPr marL="0" indent="0">
              <a:lnSpc>
                <a:spcPct val="100000"/>
              </a:lnSpc>
              <a:spcBef>
                <a:spcPts val="0"/>
              </a:spcBef>
              <a:buFontTx/>
              <a:buNone/>
              <a:defRPr sz="12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9" name="Text Placeholder 53">
            <a:extLst>
              <a:ext uri="{FF2B5EF4-FFF2-40B4-BE49-F238E27FC236}">
                <a16:creationId xmlns:a16="http://schemas.microsoft.com/office/drawing/2014/main" id="{DBBC01BB-F541-43F0-94E6-ECC09BB40F7C}"/>
              </a:ext>
            </a:extLst>
          </p:cNvPr>
          <p:cNvSpPr>
            <a:spLocks noGrp="1"/>
          </p:cNvSpPr>
          <p:nvPr>
            <p:ph type="body" sz="quarter" idx="14"/>
          </p:nvPr>
        </p:nvSpPr>
        <p:spPr>
          <a:xfrm>
            <a:off x="3245488" y="6077917"/>
            <a:ext cx="2772835" cy="280987"/>
          </a:xfrm>
        </p:spPr>
        <p:txBody>
          <a:bodyPr>
            <a:noAutofit/>
          </a:bodyPr>
          <a:lstStyle>
            <a:lvl1pPr marL="0" indent="0">
              <a:lnSpc>
                <a:spcPct val="100000"/>
              </a:lnSpc>
              <a:buFontTx/>
              <a:buNone/>
              <a:defRPr sz="1200">
                <a:solidFill>
                  <a:schemeClr val="bg1"/>
                </a:solidFill>
              </a:defRPr>
            </a:lvl1pPr>
            <a:lvl2pPr marL="457200" indent="0">
              <a:buFontTx/>
              <a:buNone/>
              <a:defRPr sz="1200">
                <a:solidFill>
                  <a:schemeClr val="bg1"/>
                </a:solidFill>
              </a:defRPr>
            </a:lvl2pPr>
            <a:lvl3pPr marL="914400" indent="0">
              <a:buFontTx/>
              <a:buNone/>
              <a:defRPr sz="1200">
                <a:solidFill>
                  <a:schemeClr val="bg1"/>
                </a:solidFill>
              </a:defRPr>
            </a:lvl3pPr>
            <a:lvl4pPr marL="1371600" indent="0">
              <a:buFontTx/>
              <a:buNone/>
              <a:defRPr sz="1200">
                <a:solidFill>
                  <a:schemeClr val="bg1"/>
                </a:solidFill>
              </a:defRPr>
            </a:lvl4pPr>
            <a:lvl5pPr marL="1828800" indent="0">
              <a:buFontTx/>
              <a:buNone/>
              <a:defRPr sz="1200">
                <a:solidFill>
                  <a:schemeClr val="bg1"/>
                </a:solidFill>
              </a:defRPr>
            </a:lvl5pPr>
          </a:lstStyle>
          <a:p>
            <a:pPr lvl="0"/>
            <a:r>
              <a:rPr lang="en-US"/>
              <a:t>Click to edit Master text styles</a:t>
            </a:r>
          </a:p>
        </p:txBody>
      </p:sp>
      <p:sp>
        <p:nvSpPr>
          <p:cNvPr id="10" name="Text Placeholder 51">
            <a:extLst>
              <a:ext uri="{FF2B5EF4-FFF2-40B4-BE49-F238E27FC236}">
                <a16:creationId xmlns:a16="http://schemas.microsoft.com/office/drawing/2014/main" id="{C08BB528-698F-4E5C-BC7E-51C5596CE8A8}"/>
              </a:ext>
            </a:extLst>
          </p:cNvPr>
          <p:cNvSpPr>
            <a:spLocks noGrp="1"/>
          </p:cNvSpPr>
          <p:nvPr>
            <p:ph type="body" sz="quarter" idx="15"/>
          </p:nvPr>
        </p:nvSpPr>
        <p:spPr>
          <a:xfrm>
            <a:off x="6055739" y="5729747"/>
            <a:ext cx="2769548" cy="431800"/>
          </a:xfrm>
        </p:spPr>
        <p:txBody>
          <a:bodyPr anchor="b" anchorCtr="0">
            <a:noAutofit/>
          </a:bodyPr>
          <a:lstStyle>
            <a:lvl1pPr marL="0" indent="0">
              <a:lnSpc>
                <a:spcPct val="100000"/>
              </a:lnSpc>
              <a:spcBef>
                <a:spcPts val="0"/>
              </a:spcBef>
              <a:buFontTx/>
              <a:buNone/>
              <a:defRPr sz="12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11" name="Text Placeholder 53">
            <a:extLst>
              <a:ext uri="{FF2B5EF4-FFF2-40B4-BE49-F238E27FC236}">
                <a16:creationId xmlns:a16="http://schemas.microsoft.com/office/drawing/2014/main" id="{C264A348-E5D2-495E-A7AB-E068C6192DAA}"/>
              </a:ext>
            </a:extLst>
          </p:cNvPr>
          <p:cNvSpPr>
            <a:spLocks noGrp="1"/>
          </p:cNvSpPr>
          <p:nvPr>
            <p:ph type="body" sz="quarter" idx="16"/>
          </p:nvPr>
        </p:nvSpPr>
        <p:spPr>
          <a:xfrm>
            <a:off x="6047800" y="6077917"/>
            <a:ext cx="2772835" cy="280987"/>
          </a:xfrm>
        </p:spPr>
        <p:txBody>
          <a:bodyPr>
            <a:noAutofit/>
          </a:bodyPr>
          <a:lstStyle>
            <a:lvl1pPr marL="0" indent="0">
              <a:lnSpc>
                <a:spcPct val="100000"/>
              </a:lnSpc>
              <a:buFontTx/>
              <a:buNone/>
              <a:defRPr sz="1200">
                <a:solidFill>
                  <a:schemeClr val="bg1"/>
                </a:solidFill>
              </a:defRPr>
            </a:lvl1pPr>
            <a:lvl2pPr marL="457200" indent="0">
              <a:buFontTx/>
              <a:buNone/>
              <a:defRPr sz="1200">
                <a:solidFill>
                  <a:schemeClr val="bg1"/>
                </a:solidFill>
              </a:defRPr>
            </a:lvl2pPr>
            <a:lvl3pPr marL="914400" indent="0">
              <a:buFontTx/>
              <a:buNone/>
              <a:defRPr sz="1200">
                <a:solidFill>
                  <a:schemeClr val="bg1"/>
                </a:solidFill>
              </a:defRPr>
            </a:lvl3pPr>
            <a:lvl4pPr marL="1371600" indent="0">
              <a:buFontTx/>
              <a:buNone/>
              <a:defRPr sz="1200">
                <a:solidFill>
                  <a:schemeClr val="bg1"/>
                </a:solidFill>
              </a:defRPr>
            </a:lvl4pPr>
            <a:lvl5pPr marL="1828800" indent="0">
              <a:buFontTx/>
              <a:buNone/>
              <a:defRPr sz="12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332754065"/>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Content w heading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A5157-2B8D-1343-9CC8-A09A3E238EFE}"/>
              </a:ext>
            </a:extLst>
          </p:cNvPr>
          <p:cNvSpPr>
            <a:spLocks noGrp="1"/>
          </p:cNvSpPr>
          <p:nvPr>
            <p:ph type="title"/>
          </p:nvPr>
        </p:nvSpPr>
        <p:spPr>
          <a:xfrm>
            <a:off x="448056" y="310896"/>
            <a:ext cx="11192256" cy="1194927"/>
          </a:xfrm>
        </p:spPr>
        <p:txBody>
          <a:bodyPr>
            <a:noAutofit/>
          </a:bodyPr>
          <a:lstStyle/>
          <a:p>
            <a:r>
              <a:rPr lang="en-US"/>
              <a:t>Click to edit Master title style</a:t>
            </a:r>
          </a:p>
        </p:txBody>
      </p:sp>
      <p:sp>
        <p:nvSpPr>
          <p:cNvPr id="3" name="Text Placeholder 2">
            <a:extLst>
              <a:ext uri="{FF2B5EF4-FFF2-40B4-BE49-F238E27FC236}">
                <a16:creationId xmlns:a16="http://schemas.microsoft.com/office/drawing/2014/main" id="{3B73A1C3-B54F-AD4D-A16E-14B2BD495820}"/>
              </a:ext>
            </a:extLst>
          </p:cNvPr>
          <p:cNvSpPr>
            <a:spLocks noGrp="1"/>
          </p:cNvSpPr>
          <p:nvPr>
            <p:ph type="body" idx="1"/>
          </p:nvPr>
        </p:nvSpPr>
        <p:spPr>
          <a:xfrm>
            <a:off x="450719" y="1540789"/>
            <a:ext cx="3469894" cy="823912"/>
          </a:xfrm>
        </p:spPr>
        <p:txBody>
          <a:bodyPr anchor="b" anchorCtr="0">
            <a:no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6863CB-394D-5047-BE43-D868DE8CBD36}"/>
              </a:ext>
            </a:extLst>
          </p:cNvPr>
          <p:cNvSpPr>
            <a:spLocks noGrp="1"/>
          </p:cNvSpPr>
          <p:nvPr>
            <p:ph sz="half" idx="2"/>
          </p:nvPr>
        </p:nvSpPr>
        <p:spPr>
          <a:xfrm>
            <a:off x="448056" y="2433503"/>
            <a:ext cx="3469894" cy="3735521"/>
          </a:xfrm>
        </p:spPr>
        <p:txBody>
          <a:bodyPr>
            <a:noAutofit/>
          </a:bodyPr>
          <a:lstStyle>
            <a:lvl1pPr marL="227013" indent="-227013">
              <a:buFont typeface="Arial" panose="020B0604020202020204" pitchFamily="34" charset="0"/>
              <a:buChar char="•"/>
              <a:defRPr sz="1600" b="0"/>
            </a:lvl1pPr>
            <a:lvl2pPr marL="517525" indent="-234950">
              <a:buFont typeface="Century Gothic" panose="020B0502020202020204" pitchFamily="34" charset="0"/>
              <a:buChar char="–"/>
              <a:defRPr sz="1600"/>
            </a:lvl2pPr>
            <a:lvl3pPr marL="800100" indent="-228600">
              <a:buFont typeface="Century Gothic" panose="020B0502020202020204" pitchFamily="34" charset="0"/>
              <a:buChar char="–"/>
              <a:defRPr sz="1600"/>
            </a:lvl3pPr>
            <a:lvl4pPr marL="1084263" indent="-227013">
              <a:buFont typeface="Century Gothic" panose="020B0502020202020204" pitchFamily="34" charset="0"/>
              <a:buChar char="–"/>
              <a:defRPr sz="1600"/>
            </a:lvl4pPr>
            <a:lvl5pPr marL="1374775" indent="-234950">
              <a:buFont typeface="Century Gothic" panose="020B0502020202020204"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BE5447-4228-5747-B709-A80C08285350}"/>
              </a:ext>
            </a:extLst>
          </p:cNvPr>
          <p:cNvSpPr>
            <a:spLocks noGrp="1"/>
          </p:cNvSpPr>
          <p:nvPr>
            <p:ph type="body" sz="quarter" idx="3"/>
          </p:nvPr>
        </p:nvSpPr>
        <p:spPr>
          <a:xfrm>
            <a:off x="3957741" y="1540789"/>
            <a:ext cx="3469894" cy="823912"/>
          </a:xfrm>
        </p:spPr>
        <p:txBody>
          <a:bodyPr anchor="b" anchorCtr="0">
            <a:no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BBE9CD-C878-0C4B-8D18-2EDD2C725DF2}"/>
              </a:ext>
            </a:extLst>
          </p:cNvPr>
          <p:cNvSpPr>
            <a:spLocks noGrp="1"/>
          </p:cNvSpPr>
          <p:nvPr>
            <p:ph sz="quarter" idx="4"/>
          </p:nvPr>
        </p:nvSpPr>
        <p:spPr>
          <a:xfrm>
            <a:off x="3957741" y="2433503"/>
            <a:ext cx="3469894" cy="3735521"/>
          </a:xfrm>
        </p:spPr>
        <p:txBody>
          <a:bodyPr>
            <a:noAutofit/>
          </a:bodyPr>
          <a:lstStyle>
            <a:lvl1pPr marL="227013" indent="-227013">
              <a:buFont typeface="Arial" panose="020B0604020202020204" pitchFamily="34" charset="0"/>
              <a:buChar char="•"/>
              <a:defRPr sz="1600" b="0"/>
            </a:lvl1pPr>
            <a:lvl2pPr marL="517525" indent="-234950">
              <a:buFont typeface="Century Gothic" panose="020B0502020202020204" pitchFamily="34" charset="0"/>
              <a:buChar char="–"/>
              <a:defRPr sz="1600"/>
            </a:lvl2pPr>
            <a:lvl3pPr marL="800100" indent="-228600">
              <a:buFont typeface="Century Gothic" panose="020B0502020202020204" pitchFamily="34" charset="0"/>
              <a:buChar char="–"/>
              <a:defRPr sz="1600"/>
            </a:lvl3pPr>
            <a:lvl4pPr marL="1084263" indent="-227013">
              <a:buFont typeface="Century Gothic" panose="020B0502020202020204" pitchFamily="34" charset="0"/>
              <a:buChar char="–"/>
              <a:defRPr sz="1600"/>
            </a:lvl4pPr>
            <a:lvl5pPr marL="1374775" indent="-234950">
              <a:buFont typeface="Century Gothic" panose="020B0502020202020204"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4">
            <a:extLst>
              <a:ext uri="{FF2B5EF4-FFF2-40B4-BE49-F238E27FC236}">
                <a16:creationId xmlns:a16="http://schemas.microsoft.com/office/drawing/2014/main" id="{D51AA3FF-063F-467D-BA26-EEDDBF3E0390}"/>
              </a:ext>
            </a:extLst>
          </p:cNvPr>
          <p:cNvSpPr>
            <a:spLocks noGrp="1"/>
          </p:cNvSpPr>
          <p:nvPr>
            <p:ph type="body" sz="quarter" idx="10"/>
          </p:nvPr>
        </p:nvSpPr>
        <p:spPr>
          <a:xfrm>
            <a:off x="7470775" y="1540789"/>
            <a:ext cx="3469894" cy="823912"/>
          </a:xfrm>
        </p:spPr>
        <p:txBody>
          <a:bodyPr anchor="b" anchorCtr="0">
            <a:no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5">
            <a:extLst>
              <a:ext uri="{FF2B5EF4-FFF2-40B4-BE49-F238E27FC236}">
                <a16:creationId xmlns:a16="http://schemas.microsoft.com/office/drawing/2014/main" id="{7715844C-8A14-445F-8DCB-B15A2EE7CB3C}"/>
              </a:ext>
            </a:extLst>
          </p:cNvPr>
          <p:cNvSpPr>
            <a:spLocks noGrp="1"/>
          </p:cNvSpPr>
          <p:nvPr>
            <p:ph sz="quarter" idx="11"/>
          </p:nvPr>
        </p:nvSpPr>
        <p:spPr>
          <a:xfrm>
            <a:off x="7470775" y="2433503"/>
            <a:ext cx="3469894" cy="3735521"/>
          </a:xfrm>
        </p:spPr>
        <p:txBody>
          <a:bodyPr>
            <a:noAutofit/>
          </a:bodyPr>
          <a:lstStyle>
            <a:lvl1pPr marL="227013" indent="-227013">
              <a:buFont typeface="Arial" panose="020B0604020202020204" pitchFamily="34" charset="0"/>
              <a:buChar char="•"/>
              <a:defRPr sz="1600" b="0"/>
            </a:lvl1pPr>
            <a:lvl2pPr marL="517525" indent="-234950">
              <a:buFont typeface="Century Gothic" panose="020B0502020202020204" pitchFamily="34" charset="0"/>
              <a:buChar char="–"/>
              <a:defRPr sz="1600"/>
            </a:lvl2pPr>
            <a:lvl3pPr marL="800100" indent="-228600">
              <a:buFont typeface="Century Gothic" panose="020B0502020202020204" pitchFamily="34" charset="0"/>
              <a:buChar char="–"/>
              <a:defRPr sz="1600"/>
            </a:lvl3pPr>
            <a:lvl4pPr marL="1084263" indent="-227013">
              <a:buFont typeface="Century Gothic" panose="020B0502020202020204" pitchFamily="34" charset="0"/>
              <a:buChar char="–"/>
              <a:defRPr sz="1600"/>
            </a:lvl4pPr>
            <a:lvl5pPr marL="1374775" indent="-234950">
              <a:buFont typeface="Century Gothic" panose="020B0502020202020204"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25512775"/>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9503-5610-C243-8816-778741646BB6}"/>
              </a:ext>
            </a:extLst>
          </p:cNvPr>
          <p:cNvSpPr>
            <a:spLocks noGrp="1"/>
          </p:cNvSpPr>
          <p:nvPr>
            <p:ph type="title"/>
          </p:nvPr>
        </p:nvSpPr>
        <p:spPr/>
        <p:txBody>
          <a:bodyPr>
            <a:noAutofit/>
          </a:bodyPr>
          <a:lstStyle/>
          <a:p>
            <a:r>
              <a:rPr lang="en-US"/>
              <a:t>Click to edit Master title style</a:t>
            </a:r>
          </a:p>
        </p:txBody>
      </p:sp>
    </p:spTree>
    <p:extLst>
      <p:ext uri="{BB962C8B-B14F-4D97-AF65-F5344CB8AC3E}">
        <p14:creationId xmlns:p14="http://schemas.microsoft.com/office/powerpoint/2010/main" val="272751027"/>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B5E1B-6C34-E548-8A2A-4AD3FA689AF1}"/>
              </a:ext>
            </a:extLst>
          </p:cNvPr>
          <p:cNvSpPr>
            <a:spLocks noGrp="1"/>
          </p:cNvSpPr>
          <p:nvPr>
            <p:ph type="title"/>
          </p:nvPr>
        </p:nvSpPr>
        <p:spPr/>
        <p:txBody>
          <a:bodyPr>
            <a:noAutofit/>
          </a:bodyPr>
          <a:lstStyle/>
          <a:p>
            <a:r>
              <a:rPr lang="en-US"/>
              <a:t>Click to edit Master title style</a:t>
            </a:r>
          </a:p>
        </p:txBody>
      </p:sp>
      <p:sp>
        <p:nvSpPr>
          <p:cNvPr id="8" name="Text Placeholder 7">
            <a:extLst>
              <a:ext uri="{FF2B5EF4-FFF2-40B4-BE49-F238E27FC236}">
                <a16:creationId xmlns:a16="http://schemas.microsoft.com/office/drawing/2014/main" id="{F66B335E-8E1C-B946-807F-18A2F641A8B9}"/>
              </a:ext>
            </a:extLst>
          </p:cNvPr>
          <p:cNvSpPr>
            <a:spLocks noGrp="1"/>
          </p:cNvSpPr>
          <p:nvPr>
            <p:ph type="body" sz="quarter" idx="12"/>
          </p:nvPr>
        </p:nvSpPr>
        <p:spPr>
          <a:xfrm>
            <a:off x="448056" y="1655064"/>
            <a:ext cx="11192256" cy="361154"/>
          </a:xfrm>
        </p:spPr>
        <p:txBody>
          <a:bodyPr>
            <a:noAutofit/>
          </a:bodyPr>
          <a:lstStyle>
            <a:lvl1pPr marL="0" indent="0">
              <a:buFontTx/>
              <a:buNone/>
              <a:defRPr sz="2000"/>
            </a:lvl1pPr>
          </a:lstStyle>
          <a:p>
            <a:pPr lvl="0"/>
            <a:r>
              <a:rPr lang="en-US"/>
              <a:t>Click to edit Master text styles</a:t>
            </a:r>
          </a:p>
        </p:txBody>
      </p:sp>
    </p:spTree>
    <p:extLst>
      <p:ext uri="{BB962C8B-B14F-4D97-AF65-F5344CB8AC3E}">
        <p14:creationId xmlns:p14="http://schemas.microsoft.com/office/powerpoint/2010/main" val="1266876514"/>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or Tabl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9503-5610-C243-8816-778741646BB6}"/>
              </a:ext>
            </a:extLst>
          </p:cNvPr>
          <p:cNvSpPr>
            <a:spLocks noGrp="1"/>
          </p:cNvSpPr>
          <p:nvPr>
            <p:ph type="title"/>
          </p:nvPr>
        </p:nvSpPr>
        <p:spPr/>
        <p:txBody>
          <a:bodyPr>
            <a:noAutofit/>
          </a:bodyPr>
          <a:lstStyle/>
          <a:p>
            <a:r>
              <a:rPr lang="en-US"/>
              <a:t>Click to edit Master title style</a:t>
            </a:r>
          </a:p>
        </p:txBody>
      </p:sp>
      <p:sp>
        <p:nvSpPr>
          <p:cNvPr id="6" name="Text Placeholder 4">
            <a:extLst>
              <a:ext uri="{FF2B5EF4-FFF2-40B4-BE49-F238E27FC236}">
                <a16:creationId xmlns:a16="http://schemas.microsoft.com/office/drawing/2014/main" id="{5CAEEEB2-1B7F-0A4E-AB3A-2053F0FAC4A1}"/>
              </a:ext>
            </a:extLst>
          </p:cNvPr>
          <p:cNvSpPr>
            <a:spLocks noGrp="1"/>
          </p:cNvSpPr>
          <p:nvPr>
            <p:ph type="body" sz="quarter" idx="13"/>
          </p:nvPr>
        </p:nvSpPr>
        <p:spPr>
          <a:xfrm>
            <a:off x="1949450" y="6398202"/>
            <a:ext cx="5913438" cy="214738"/>
          </a:xfrm>
        </p:spPr>
        <p:txBody>
          <a:bodyPr anchor="b" anchorCtr="0">
            <a:noAutofit/>
          </a:bodyPr>
          <a:lstStyle>
            <a:lvl1pPr marL="0" indent="0">
              <a:lnSpc>
                <a:spcPct val="100000"/>
              </a:lnSpc>
              <a:spcBef>
                <a:spcPts val="300"/>
              </a:spcBef>
              <a:spcAft>
                <a:spcPts val="0"/>
              </a:spcAft>
              <a:buFontTx/>
              <a:buNone/>
              <a:defRPr sz="600"/>
            </a:lvl1pPr>
            <a:lvl2pPr marL="457200" indent="0">
              <a:lnSpc>
                <a:spcPct val="100000"/>
              </a:lnSpc>
              <a:buFontTx/>
              <a:buNone/>
              <a:defRPr sz="600"/>
            </a:lvl2pPr>
            <a:lvl3pPr marL="914400" indent="0">
              <a:lnSpc>
                <a:spcPct val="100000"/>
              </a:lnSpc>
              <a:buFontTx/>
              <a:buNone/>
              <a:defRPr sz="600"/>
            </a:lvl3pPr>
            <a:lvl4pPr marL="1371600" indent="0">
              <a:lnSpc>
                <a:spcPct val="100000"/>
              </a:lnSpc>
              <a:buFontTx/>
              <a:buNone/>
              <a:defRPr sz="600"/>
            </a:lvl4pPr>
            <a:lvl5pPr marL="1828800" indent="0">
              <a:lnSpc>
                <a:spcPct val="100000"/>
              </a:lnSpc>
              <a:buFontTx/>
              <a:buNone/>
              <a:defRPr sz="600"/>
            </a:lvl5pPr>
          </a:lstStyle>
          <a:p>
            <a:pPr lvl="0"/>
            <a:r>
              <a:rPr lang="en-US"/>
              <a:t>Click to edit Master text styles</a:t>
            </a:r>
          </a:p>
        </p:txBody>
      </p:sp>
      <p:sp>
        <p:nvSpPr>
          <p:cNvPr id="7" name="Table Placeholder 6">
            <a:extLst>
              <a:ext uri="{FF2B5EF4-FFF2-40B4-BE49-F238E27FC236}">
                <a16:creationId xmlns:a16="http://schemas.microsoft.com/office/drawing/2014/main" id="{65B68517-CD6D-5044-904D-D4FB4B5A2843}"/>
              </a:ext>
            </a:extLst>
          </p:cNvPr>
          <p:cNvSpPr>
            <a:spLocks noGrp="1"/>
          </p:cNvSpPr>
          <p:nvPr>
            <p:ph type="tbl" sz="quarter" idx="14"/>
          </p:nvPr>
        </p:nvSpPr>
        <p:spPr>
          <a:xfrm>
            <a:off x="546100" y="2265362"/>
            <a:ext cx="11091861" cy="3903663"/>
          </a:xfrm>
        </p:spPr>
        <p:txBody>
          <a:bodyPr>
            <a:noAutofit/>
          </a:bodyPr>
          <a:lstStyle/>
          <a:p>
            <a:endParaRPr lang="en-US"/>
          </a:p>
        </p:txBody>
      </p:sp>
      <p:sp>
        <p:nvSpPr>
          <p:cNvPr id="8" name="Text Placeholder 7">
            <a:extLst>
              <a:ext uri="{FF2B5EF4-FFF2-40B4-BE49-F238E27FC236}">
                <a16:creationId xmlns:a16="http://schemas.microsoft.com/office/drawing/2014/main" id="{321F47EB-2BCE-492A-8305-C0AE78A526EC}"/>
              </a:ext>
            </a:extLst>
          </p:cNvPr>
          <p:cNvSpPr>
            <a:spLocks noGrp="1"/>
          </p:cNvSpPr>
          <p:nvPr>
            <p:ph type="body" sz="quarter" idx="15"/>
          </p:nvPr>
        </p:nvSpPr>
        <p:spPr>
          <a:xfrm>
            <a:off x="448056" y="1655064"/>
            <a:ext cx="11192256" cy="365760"/>
          </a:xfrm>
        </p:spPr>
        <p:txBody>
          <a:bodyPr vert="horz" lIns="91440" tIns="45720" rIns="91440" bIns="45720" rtlCol="0">
            <a:noAutofit/>
          </a:bodyPr>
          <a:lstStyle>
            <a:lvl1pPr>
              <a:buNone/>
              <a:defRPr lang="en-US" sz="2000" smtClean="0"/>
            </a:lvl1pPr>
            <a:lvl2pPr>
              <a:defRPr lang="en-US" smtClean="0"/>
            </a:lvl2pPr>
            <a:lvl3pPr>
              <a:defRPr lang="en-US" smtClean="0"/>
            </a:lvl3pPr>
            <a:lvl4pPr>
              <a:defRPr lang="en-US" smtClean="0"/>
            </a:lvl4pPr>
            <a:lvl5pPr>
              <a:defRPr lang="en-US"/>
            </a:lvl5pPr>
          </a:lstStyle>
          <a:p>
            <a:pPr marL="228600" lvl="0" indent="-228600"/>
            <a:r>
              <a:rPr lang="en-US"/>
              <a:t>Click to edit Master text styles</a:t>
            </a:r>
          </a:p>
        </p:txBody>
      </p:sp>
    </p:spTree>
    <p:extLst>
      <p:ext uri="{BB962C8B-B14F-4D97-AF65-F5344CB8AC3E}">
        <p14:creationId xmlns:p14="http://schemas.microsoft.com/office/powerpoint/2010/main" val="228750646"/>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or Char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9503-5610-C243-8816-778741646BB6}"/>
              </a:ext>
            </a:extLst>
          </p:cNvPr>
          <p:cNvSpPr>
            <a:spLocks noGrp="1"/>
          </p:cNvSpPr>
          <p:nvPr>
            <p:ph type="title"/>
          </p:nvPr>
        </p:nvSpPr>
        <p:spPr/>
        <p:txBody>
          <a:bodyPr>
            <a:noAutofit/>
          </a:bodyPr>
          <a:lstStyle/>
          <a:p>
            <a:r>
              <a:rPr lang="en-US"/>
              <a:t>Click to edit Master title style</a:t>
            </a:r>
          </a:p>
        </p:txBody>
      </p:sp>
      <p:sp>
        <p:nvSpPr>
          <p:cNvPr id="6" name="Text Placeholder 4">
            <a:extLst>
              <a:ext uri="{FF2B5EF4-FFF2-40B4-BE49-F238E27FC236}">
                <a16:creationId xmlns:a16="http://schemas.microsoft.com/office/drawing/2014/main" id="{5CAEEEB2-1B7F-0A4E-AB3A-2053F0FAC4A1}"/>
              </a:ext>
            </a:extLst>
          </p:cNvPr>
          <p:cNvSpPr>
            <a:spLocks noGrp="1"/>
          </p:cNvSpPr>
          <p:nvPr>
            <p:ph type="body" sz="quarter" idx="13"/>
          </p:nvPr>
        </p:nvSpPr>
        <p:spPr>
          <a:xfrm>
            <a:off x="1949450" y="6398202"/>
            <a:ext cx="5913438" cy="214738"/>
          </a:xfrm>
        </p:spPr>
        <p:txBody>
          <a:bodyPr anchor="b" anchorCtr="0">
            <a:noAutofit/>
          </a:bodyPr>
          <a:lstStyle>
            <a:lvl1pPr marL="0" indent="0">
              <a:lnSpc>
                <a:spcPct val="100000"/>
              </a:lnSpc>
              <a:spcBef>
                <a:spcPts val="300"/>
              </a:spcBef>
              <a:spcAft>
                <a:spcPts val="0"/>
              </a:spcAft>
              <a:buFontTx/>
              <a:buNone/>
              <a:defRPr sz="600"/>
            </a:lvl1pPr>
            <a:lvl2pPr marL="457200" indent="0">
              <a:lnSpc>
                <a:spcPct val="100000"/>
              </a:lnSpc>
              <a:buFontTx/>
              <a:buNone/>
              <a:defRPr sz="600"/>
            </a:lvl2pPr>
            <a:lvl3pPr marL="914400" indent="0">
              <a:lnSpc>
                <a:spcPct val="100000"/>
              </a:lnSpc>
              <a:buFontTx/>
              <a:buNone/>
              <a:defRPr sz="600"/>
            </a:lvl3pPr>
            <a:lvl4pPr marL="1371600" indent="0">
              <a:lnSpc>
                <a:spcPct val="100000"/>
              </a:lnSpc>
              <a:buFontTx/>
              <a:buNone/>
              <a:defRPr sz="600"/>
            </a:lvl4pPr>
            <a:lvl5pPr marL="1828800" indent="0">
              <a:lnSpc>
                <a:spcPct val="100000"/>
              </a:lnSpc>
              <a:buFontTx/>
              <a:buNone/>
              <a:defRPr sz="600"/>
            </a:lvl5pPr>
          </a:lstStyle>
          <a:p>
            <a:pPr lvl="0"/>
            <a:r>
              <a:rPr lang="en-US"/>
              <a:t>Click to edit Master text styles</a:t>
            </a:r>
          </a:p>
        </p:txBody>
      </p:sp>
    </p:spTree>
    <p:extLst>
      <p:ext uri="{BB962C8B-B14F-4D97-AF65-F5344CB8AC3E}">
        <p14:creationId xmlns:p14="http://schemas.microsoft.com/office/powerpoint/2010/main" val="288189101"/>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 Blank slide for charts, screenshots">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31BBF9B-FBA4-0942-8E97-1875BB6569C5}"/>
              </a:ext>
            </a:extLst>
          </p:cNvPr>
          <p:cNvSpPr>
            <a:spLocks noGrp="1"/>
          </p:cNvSpPr>
          <p:nvPr>
            <p:ph type="body" sz="quarter" idx="13"/>
          </p:nvPr>
        </p:nvSpPr>
        <p:spPr>
          <a:xfrm>
            <a:off x="1947672" y="6400800"/>
            <a:ext cx="5913438" cy="214738"/>
          </a:xfrm>
        </p:spPr>
        <p:txBody>
          <a:bodyPr anchor="b" anchorCtr="0">
            <a:noAutofit/>
          </a:bodyPr>
          <a:lstStyle>
            <a:lvl1pPr marL="0" indent="0">
              <a:lnSpc>
                <a:spcPct val="100000"/>
              </a:lnSpc>
              <a:spcBef>
                <a:spcPts val="300"/>
              </a:spcBef>
              <a:spcAft>
                <a:spcPts val="0"/>
              </a:spcAft>
              <a:buFontTx/>
              <a:buNone/>
              <a:defRPr sz="600"/>
            </a:lvl1pPr>
            <a:lvl2pPr marL="457200" indent="0">
              <a:lnSpc>
                <a:spcPct val="100000"/>
              </a:lnSpc>
              <a:buFontTx/>
              <a:buNone/>
              <a:defRPr sz="600"/>
            </a:lvl2pPr>
            <a:lvl3pPr marL="914400" indent="0">
              <a:lnSpc>
                <a:spcPct val="100000"/>
              </a:lnSpc>
              <a:buFontTx/>
              <a:buNone/>
              <a:defRPr sz="600"/>
            </a:lvl3pPr>
            <a:lvl4pPr marL="1371600" indent="0">
              <a:lnSpc>
                <a:spcPct val="100000"/>
              </a:lnSpc>
              <a:buFontTx/>
              <a:buNone/>
              <a:defRPr sz="600"/>
            </a:lvl4pPr>
            <a:lvl5pPr marL="1828800" indent="0">
              <a:lnSpc>
                <a:spcPct val="100000"/>
              </a:lnSpc>
              <a:buFontTx/>
              <a:buNone/>
              <a:defRPr sz="600"/>
            </a:lvl5pPr>
          </a:lstStyle>
          <a:p>
            <a:pPr lvl="0"/>
            <a:r>
              <a:rPr lang="en-US"/>
              <a:t>Click to edit Master text styles</a:t>
            </a:r>
          </a:p>
        </p:txBody>
      </p:sp>
    </p:spTree>
    <p:extLst>
      <p:ext uri="{BB962C8B-B14F-4D97-AF65-F5344CB8AC3E}">
        <p14:creationId xmlns:p14="http://schemas.microsoft.com/office/powerpoint/2010/main" val="945938281"/>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tats-Nu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DA49-5F14-A942-A856-8B057BB93027}"/>
              </a:ext>
            </a:extLst>
          </p:cNvPr>
          <p:cNvSpPr>
            <a:spLocks noGrp="1"/>
          </p:cNvSpPr>
          <p:nvPr>
            <p:ph type="title"/>
          </p:nvPr>
        </p:nvSpPr>
        <p:spPr/>
        <p:txBody>
          <a:bodyPr>
            <a:noAutofit/>
          </a:bodyPr>
          <a:lstStyle/>
          <a:p>
            <a:r>
              <a:rPr lang="en-US"/>
              <a:t>Click to edit Master title style</a:t>
            </a:r>
          </a:p>
        </p:txBody>
      </p:sp>
      <p:sp>
        <p:nvSpPr>
          <p:cNvPr id="12" name="Text Placeholder 24">
            <a:extLst>
              <a:ext uri="{FF2B5EF4-FFF2-40B4-BE49-F238E27FC236}">
                <a16:creationId xmlns:a16="http://schemas.microsoft.com/office/drawing/2014/main" id="{C283B0A0-C82D-4038-B9B6-9773C3869443}"/>
              </a:ext>
            </a:extLst>
          </p:cNvPr>
          <p:cNvSpPr>
            <a:spLocks noGrp="1"/>
          </p:cNvSpPr>
          <p:nvPr>
            <p:ph type="body" sz="quarter" idx="12"/>
          </p:nvPr>
        </p:nvSpPr>
        <p:spPr>
          <a:xfrm>
            <a:off x="448231" y="1685662"/>
            <a:ext cx="3604227"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1" name="Text Placeholder 28">
            <a:extLst>
              <a:ext uri="{FF2B5EF4-FFF2-40B4-BE49-F238E27FC236}">
                <a16:creationId xmlns:a16="http://schemas.microsoft.com/office/drawing/2014/main" id="{DC4512F1-5980-4801-A476-FD89191C378D}"/>
              </a:ext>
            </a:extLst>
          </p:cNvPr>
          <p:cNvSpPr>
            <a:spLocks noGrp="1"/>
          </p:cNvSpPr>
          <p:nvPr>
            <p:ph type="body" sz="quarter" idx="14"/>
          </p:nvPr>
        </p:nvSpPr>
        <p:spPr>
          <a:xfrm>
            <a:off x="441878" y="4125467"/>
            <a:ext cx="2926080" cy="1785065"/>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Text Placeholder 24">
            <a:extLst>
              <a:ext uri="{FF2B5EF4-FFF2-40B4-BE49-F238E27FC236}">
                <a16:creationId xmlns:a16="http://schemas.microsoft.com/office/drawing/2014/main" id="{868AD3C8-4464-452F-9DE5-8EA724625B85}"/>
              </a:ext>
            </a:extLst>
          </p:cNvPr>
          <p:cNvSpPr>
            <a:spLocks noGrp="1"/>
          </p:cNvSpPr>
          <p:nvPr>
            <p:ph type="body" sz="quarter" idx="15" hasCustomPrompt="1"/>
          </p:nvPr>
        </p:nvSpPr>
        <p:spPr>
          <a:xfrm>
            <a:off x="410351" y="3307721"/>
            <a:ext cx="3602736" cy="674285"/>
          </a:xfrm>
          <a:noFill/>
        </p:spPr>
        <p:txBody>
          <a:bodyPr anchor="b" anchorCtr="0">
            <a:noAutofit/>
          </a:bodyPr>
          <a:lstStyle>
            <a:lvl1pPr marL="0" indent="0">
              <a:buFontTx/>
              <a:buNone/>
              <a:defRPr sz="84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a:t>
            </a:r>
          </a:p>
        </p:txBody>
      </p:sp>
      <p:sp>
        <p:nvSpPr>
          <p:cNvPr id="23" name="Text Placeholder 24">
            <a:extLst>
              <a:ext uri="{FF2B5EF4-FFF2-40B4-BE49-F238E27FC236}">
                <a16:creationId xmlns:a16="http://schemas.microsoft.com/office/drawing/2014/main" id="{7A9FDFC0-A9EC-400B-9B7E-D36946B92E9D}"/>
              </a:ext>
            </a:extLst>
          </p:cNvPr>
          <p:cNvSpPr>
            <a:spLocks noGrp="1"/>
          </p:cNvSpPr>
          <p:nvPr>
            <p:ph type="body" sz="quarter" idx="19"/>
          </p:nvPr>
        </p:nvSpPr>
        <p:spPr>
          <a:xfrm>
            <a:off x="3958836" y="1685662"/>
            <a:ext cx="3604227"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4" name="Text Placeholder 28">
            <a:extLst>
              <a:ext uri="{FF2B5EF4-FFF2-40B4-BE49-F238E27FC236}">
                <a16:creationId xmlns:a16="http://schemas.microsoft.com/office/drawing/2014/main" id="{6A436EB9-0038-40CF-8CDE-FA1C3BBC6E08}"/>
              </a:ext>
            </a:extLst>
          </p:cNvPr>
          <p:cNvSpPr>
            <a:spLocks noGrp="1"/>
          </p:cNvSpPr>
          <p:nvPr>
            <p:ph type="body" sz="quarter" idx="20"/>
          </p:nvPr>
        </p:nvSpPr>
        <p:spPr>
          <a:xfrm>
            <a:off x="3952483" y="4125467"/>
            <a:ext cx="2926080" cy="1785065"/>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Text Placeholder 24">
            <a:extLst>
              <a:ext uri="{FF2B5EF4-FFF2-40B4-BE49-F238E27FC236}">
                <a16:creationId xmlns:a16="http://schemas.microsoft.com/office/drawing/2014/main" id="{B9C5798B-0018-4999-8050-22B2D7BEC931}"/>
              </a:ext>
            </a:extLst>
          </p:cNvPr>
          <p:cNvSpPr>
            <a:spLocks noGrp="1"/>
          </p:cNvSpPr>
          <p:nvPr>
            <p:ph type="body" sz="quarter" idx="21" hasCustomPrompt="1"/>
          </p:nvPr>
        </p:nvSpPr>
        <p:spPr>
          <a:xfrm>
            <a:off x="3920956" y="3307721"/>
            <a:ext cx="3602736" cy="674285"/>
          </a:xfrm>
          <a:noFill/>
        </p:spPr>
        <p:txBody>
          <a:bodyPr anchor="b" anchorCtr="0">
            <a:noAutofit/>
          </a:bodyPr>
          <a:lstStyle>
            <a:lvl1pPr marL="0" indent="0">
              <a:buFontTx/>
              <a:buNone/>
              <a:defRPr sz="84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a:t>
            </a:r>
          </a:p>
        </p:txBody>
      </p:sp>
      <p:sp>
        <p:nvSpPr>
          <p:cNvPr id="26" name="Text Placeholder 24">
            <a:extLst>
              <a:ext uri="{FF2B5EF4-FFF2-40B4-BE49-F238E27FC236}">
                <a16:creationId xmlns:a16="http://schemas.microsoft.com/office/drawing/2014/main" id="{185009C4-DD68-4DDE-828B-B83054DED456}"/>
              </a:ext>
            </a:extLst>
          </p:cNvPr>
          <p:cNvSpPr>
            <a:spLocks noGrp="1"/>
          </p:cNvSpPr>
          <p:nvPr>
            <p:ph type="body" sz="quarter" idx="22"/>
          </p:nvPr>
        </p:nvSpPr>
        <p:spPr>
          <a:xfrm>
            <a:off x="7471479" y="1685662"/>
            <a:ext cx="3604227"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7" name="Text Placeholder 28">
            <a:extLst>
              <a:ext uri="{FF2B5EF4-FFF2-40B4-BE49-F238E27FC236}">
                <a16:creationId xmlns:a16="http://schemas.microsoft.com/office/drawing/2014/main" id="{98D22242-F8D0-4936-9A94-6B9B60A70FAE}"/>
              </a:ext>
            </a:extLst>
          </p:cNvPr>
          <p:cNvSpPr>
            <a:spLocks noGrp="1"/>
          </p:cNvSpPr>
          <p:nvPr>
            <p:ph type="body" sz="quarter" idx="23"/>
          </p:nvPr>
        </p:nvSpPr>
        <p:spPr>
          <a:xfrm>
            <a:off x="7465126" y="4125467"/>
            <a:ext cx="2926080" cy="1785065"/>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24">
            <a:extLst>
              <a:ext uri="{FF2B5EF4-FFF2-40B4-BE49-F238E27FC236}">
                <a16:creationId xmlns:a16="http://schemas.microsoft.com/office/drawing/2014/main" id="{9D5F5B25-28F9-4AB0-8A95-273D82DB9431}"/>
              </a:ext>
            </a:extLst>
          </p:cNvPr>
          <p:cNvSpPr>
            <a:spLocks noGrp="1"/>
          </p:cNvSpPr>
          <p:nvPr>
            <p:ph type="body" sz="quarter" idx="24" hasCustomPrompt="1"/>
          </p:nvPr>
        </p:nvSpPr>
        <p:spPr>
          <a:xfrm>
            <a:off x="7433599" y="3307721"/>
            <a:ext cx="3602736" cy="674285"/>
          </a:xfrm>
          <a:noFill/>
        </p:spPr>
        <p:txBody>
          <a:bodyPr anchor="b" anchorCtr="0">
            <a:noAutofit/>
          </a:bodyPr>
          <a:lstStyle>
            <a:lvl1pPr marL="0" indent="0">
              <a:buFontTx/>
              <a:buNone/>
              <a:defRPr sz="84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a:t>
            </a:r>
          </a:p>
        </p:txBody>
      </p:sp>
    </p:spTree>
    <p:extLst>
      <p:ext uri="{BB962C8B-B14F-4D97-AF65-F5344CB8AC3E}">
        <p14:creationId xmlns:p14="http://schemas.microsoft.com/office/powerpoint/2010/main" val="4029660158"/>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Stats-Nu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DA49-5F14-A942-A856-8B057BB93027}"/>
              </a:ext>
            </a:extLst>
          </p:cNvPr>
          <p:cNvSpPr>
            <a:spLocks noGrp="1"/>
          </p:cNvSpPr>
          <p:nvPr>
            <p:ph type="title"/>
          </p:nvPr>
        </p:nvSpPr>
        <p:spPr/>
        <p:txBody>
          <a:bodyPr>
            <a:noAutofit/>
          </a:bodyPr>
          <a:lstStyle/>
          <a:p>
            <a:r>
              <a:rPr lang="en-US"/>
              <a:t>Click to edit Master title style</a:t>
            </a:r>
          </a:p>
        </p:txBody>
      </p:sp>
      <p:sp>
        <p:nvSpPr>
          <p:cNvPr id="12" name="Text Placeholder 24">
            <a:extLst>
              <a:ext uri="{FF2B5EF4-FFF2-40B4-BE49-F238E27FC236}">
                <a16:creationId xmlns:a16="http://schemas.microsoft.com/office/drawing/2014/main" id="{C283B0A0-C82D-4038-B9B6-9773C3869443}"/>
              </a:ext>
            </a:extLst>
          </p:cNvPr>
          <p:cNvSpPr>
            <a:spLocks noGrp="1"/>
          </p:cNvSpPr>
          <p:nvPr>
            <p:ph type="body" sz="quarter" idx="12"/>
          </p:nvPr>
        </p:nvSpPr>
        <p:spPr>
          <a:xfrm>
            <a:off x="448231" y="1685662"/>
            <a:ext cx="3604227"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1" name="Text Placeholder 28">
            <a:extLst>
              <a:ext uri="{FF2B5EF4-FFF2-40B4-BE49-F238E27FC236}">
                <a16:creationId xmlns:a16="http://schemas.microsoft.com/office/drawing/2014/main" id="{DC4512F1-5980-4801-A476-FD89191C378D}"/>
              </a:ext>
            </a:extLst>
          </p:cNvPr>
          <p:cNvSpPr>
            <a:spLocks noGrp="1"/>
          </p:cNvSpPr>
          <p:nvPr>
            <p:ph type="body" sz="quarter" idx="14"/>
          </p:nvPr>
        </p:nvSpPr>
        <p:spPr>
          <a:xfrm>
            <a:off x="441878" y="4125467"/>
            <a:ext cx="2926080" cy="1785065"/>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Text Placeholder 24">
            <a:extLst>
              <a:ext uri="{FF2B5EF4-FFF2-40B4-BE49-F238E27FC236}">
                <a16:creationId xmlns:a16="http://schemas.microsoft.com/office/drawing/2014/main" id="{868AD3C8-4464-452F-9DE5-8EA724625B85}"/>
              </a:ext>
            </a:extLst>
          </p:cNvPr>
          <p:cNvSpPr>
            <a:spLocks noGrp="1"/>
          </p:cNvSpPr>
          <p:nvPr>
            <p:ph type="body" sz="quarter" idx="15" hasCustomPrompt="1"/>
          </p:nvPr>
        </p:nvSpPr>
        <p:spPr>
          <a:xfrm>
            <a:off x="410351" y="3307721"/>
            <a:ext cx="3602736" cy="674285"/>
          </a:xfrm>
          <a:noFill/>
        </p:spPr>
        <p:txBody>
          <a:bodyPr anchor="b" anchorCtr="0">
            <a:noAutofit/>
          </a:bodyPr>
          <a:lstStyle>
            <a:lvl1pPr marL="0" indent="0">
              <a:buFontTx/>
              <a:buNone/>
              <a:defRPr sz="84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a:t>
            </a:r>
          </a:p>
        </p:txBody>
      </p:sp>
      <p:sp>
        <p:nvSpPr>
          <p:cNvPr id="23" name="Text Placeholder 24">
            <a:extLst>
              <a:ext uri="{FF2B5EF4-FFF2-40B4-BE49-F238E27FC236}">
                <a16:creationId xmlns:a16="http://schemas.microsoft.com/office/drawing/2014/main" id="{7A9FDFC0-A9EC-400B-9B7E-D36946B92E9D}"/>
              </a:ext>
            </a:extLst>
          </p:cNvPr>
          <p:cNvSpPr>
            <a:spLocks noGrp="1"/>
          </p:cNvSpPr>
          <p:nvPr>
            <p:ph type="body" sz="quarter" idx="19"/>
          </p:nvPr>
        </p:nvSpPr>
        <p:spPr>
          <a:xfrm>
            <a:off x="3958836" y="1685662"/>
            <a:ext cx="3604227"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4" name="Text Placeholder 28">
            <a:extLst>
              <a:ext uri="{FF2B5EF4-FFF2-40B4-BE49-F238E27FC236}">
                <a16:creationId xmlns:a16="http://schemas.microsoft.com/office/drawing/2014/main" id="{6A436EB9-0038-40CF-8CDE-FA1C3BBC6E08}"/>
              </a:ext>
            </a:extLst>
          </p:cNvPr>
          <p:cNvSpPr>
            <a:spLocks noGrp="1"/>
          </p:cNvSpPr>
          <p:nvPr>
            <p:ph type="body" sz="quarter" idx="20"/>
          </p:nvPr>
        </p:nvSpPr>
        <p:spPr>
          <a:xfrm>
            <a:off x="3952483" y="4125467"/>
            <a:ext cx="2926080" cy="1785065"/>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Text Placeholder 24">
            <a:extLst>
              <a:ext uri="{FF2B5EF4-FFF2-40B4-BE49-F238E27FC236}">
                <a16:creationId xmlns:a16="http://schemas.microsoft.com/office/drawing/2014/main" id="{B9C5798B-0018-4999-8050-22B2D7BEC931}"/>
              </a:ext>
            </a:extLst>
          </p:cNvPr>
          <p:cNvSpPr>
            <a:spLocks noGrp="1"/>
          </p:cNvSpPr>
          <p:nvPr>
            <p:ph type="body" sz="quarter" idx="21" hasCustomPrompt="1"/>
          </p:nvPr>
        </p:nvSpPr>
        <p:spPr>
          <a:xfrm>
            <a:off x="3920956" y="3307721"/>
            <a:ext cx="3602736" cy="674285"/>
          </a:xfrm>
          <a:noFill/>
        </p:spPr>
        <p:txBody>
          <a:bodyPr anchor="b" anchorCtr="0">
            <a:noAutofit/>
          </a:bodyPr>
          <a:lstStyle>
            <a:lvl1pPr marL="0" indent="0">
              <a:buFontTx/>
              <a:buNone/>
              <a:defRPr sz="84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a:t>
            </a:r>
          </a:p>
        </p:txBody>
      </p:sp>
      <p:sp>
        <p:nvSpPr>
          <p:cNvPr id="26" name="Text Placeholder 24">
            <a:extLst>
              <a:ext uri="{FF2B5EF4-FFF2-40B4-BE49-F238E27FC236}">
                <a16:creationId xmlns:a16="http://schemas.microsoft.com/office/drawing/2014/main" id="{185009C4-DD68-4DDE-828B-B83054DED456}"/>
              </a:ext>
            </a:extLst>
          </p:cNvPr>
          <p:cNvSpPr>
            <a:spLocks noGrp="1"/>
          </p:cNvSpPr>
          <p:nvPr>
            <p:ph type="body" sz="quarter" idx="22"/>
          </p:nvPr>
        </p:nvSpPr>
        <p:spPr>
          <a:xfrm>
            <a:off x="7471479" y="1685662"/>
            <a:ext cx="3604227" cy="674285"/>
          </a:xfrm>
          <a:noFill/>
        </p:spPr>
        <p:txBody>
          <a:bodyPr anchor="b" anchorCtr="0">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7" name="Text Placeholder 28">
            <a:extLst>
              <a:ext uri="{FF2B5EF4-FFF2-40B4-BE49-F238E27FC236}">
                <a16:creationId xmlns:a16="http://schemas.microsoft.com/office/drawing/2014/main" id="{98D22242-F8D0-4936-9A94-6B9B60A70FAE}"/>
              </a:ext>
            </a:extLst>
          </p:cNvPr>
          <p:cNvSpPr>
            <a:spLocks noGrp="1"/>
          </p:cNvSpPr>
          <p:nvPr>
            <p:ph type="body" sz="quarter" idx="23"/>
          </p:nvPr>
        </p:nvSpPr>
        <p:spPr>
          <a:xfrm>
            <a:off x="7465126" y="4125467"/>
            <a:ext cx="2926080" cy="1785065"/>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24">
            <a:extLst>
              <a:ext uri="{FF2B5EF4-FFF2-40B4-BE49-F238E27FC236}">
                <a16:creationId xmlns:a16="http://schemas.microsoft.com/office/drawing/2014/main" id="{9D5F5B25-28F9-4AB0-8A95-273D82DB9431}"/>
              </a:ext>
            </a:extLst>
          </p:cNvPr>
          <p:cNvSpPr>
            <a:spLocks noGrp="1"/>
          </p:cNvSpPr>
          <p:nvPr>
            <p:ph type="body" sz="quarter" idx="24" hasCustomPrompt="1"/>
          </p:nvPr>
        </p:nvSpPr>
        <p:spPr>
          <a:xfrm>
            <a:off x="7433599" y="3307721"/>
            <a:ext cx="3602736" cy="674285"/>
          </a:xfrm>
          <a:noFill/>
        </p:spPr>
        <p:txBody>
          <a:bodyPr anchor="b" anchorCtr="0">
            <a:noAutofit/>
          </a:bodyPr>
          <a:lstStyle>
            <a:lvl1pPr marL="0" indent="0">
              <a:buFontTx/>
              <a:buNone/>
              <a:defRPr sz="84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a:t>
            </a:r>
          </a:p>
        </p:txBody>
      </p:sp>
    </p:spTree>
    <p:extLst>
      <p:ext uri="{BB962C8B-B14F-4D97-AF65-F5344CB8AC3E}">
        <p14:creationId xmlns:p14="http://schemas.microsoft.com/office/powerpoint/2010/main" val="2147950772"/>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Main Point">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5440909-07E6-448B-8B11-BCE24BAF394E}"/>
              </a:ext>
            </a:extLst>
          </p:cNvPr>
          <p:cNvSpPr txBox="1"/>
          <p:nvPr userDrawn="1"/>
        </p:nvSpPr>
        <p:spPr>
          <a:xfrm>
            <a:off x="393506" y="309531"/>
            <a:ext cx="11523191" cy="5641440"/>
          </a:xfrm>
          <a:prstGeom prst="rect">
            <a:avLst/>
          </a:prstGeom>
          <a:noFill/>
        </p:spPr>
        <p:txBody>
          <a:bodyPr wrap="square" rtlCol="0">
            <a:noAutofit/>
          </a:bodyPr>
          <a:lstStyle/>
          <a:p>
            <a:pPr algn="l">
              <a:lnSpc>
                <a:spcPct val="90000"/>
              </a:lnSpc>
            </a:pPr>
            <a:r>
              <a:rPr lang="en-US" sz="6800" b="1" spc="-150" baseline="0"/>
              <a:t>No matter where work happens, digital workﬂows drive productivity and </a:t>
            </a:r>
            <a:br>
              <a:rPr lang="en-US" sz="6800" b="1" spc="-150" baseline="0"/>
            </a:br>
            <a:r>
              <a:rPr lang="en-US" sz="6800" b="1" spc="-150" baseline="0"/>
              <a:t>great experiences.</a:t>
            </a:r>
          </a:p>
        </p:txBody>
      </p:sp>
    </p:spTree>
    <p:extLst>
      <p:ext uri="{BB962C8B-B14F-4D97-AF65-F5344CB8AC3E}">
        <p14:creationId xmlns:p14="http://schemas.microsoft.com/office/powerpoint/2010/main" val="3628245646"/>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Main point w/Content">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5440909-07E6-448B-8B11-BCE24BAF394E}"/>
              </a:ext>
            </a:extLst>
          </p:cNvPr>
          <p:cNvSpPr txBox="1"/>
          <p:nvPr userDrawn="1"/>
        </p:nvSpPr>
        <p:spPr>
          <a:xfrm>
            <a:off x="393507" y="309531"/>
            <a:ext cx="4927794" cy="5641440"/>
          </a:xfrm>
          <a:prstGeom prst="rect">
            <a:avLst/>
          </a:prstGeom>
          <a:noFill/>
        </p:spPr>
        <p:txBody>
          <a:bodyPr wrap="square" rtlCol="0">
            <a:noAutofit/>
          </a:bodyPr>
          <a:lstStyle/>
          <a:p>
            <a:pPr algn="l">
              <a:lnSpc>
                <a:spcPct val="90000"/>
              </a:lnSpc>
            </a:pPr>
            <a:r>
              <a:rPr lang="en-US" sz="6800" b="1" spc="-150" baseline="0"/>
              <a:t>Our work makes </a:t>
            </a:r>
            <a:br>
              <a:rPr lang="en-US" sz="6800" b="1" spc="-150" baseline="0"/>
            </a:br>
            <a:r>
              <a:rPr lang="en-US" sz="6800" b="1" spc="-150" baseline="0"/>
              <a:t>the world work</a:t>
            </a:r>
          </a:p>
        </p:txBody>
      </p:sp>
      <p:sp>
        <p:nvSpPr>
          <p:cNvPr id="8" name="Text Placeholder 7">
            <a:extLst>
              <a:ext uri="{FF2B5EF4-FFF2-40B4-BE49-F238E27FC236}">
                <a16:creationId xmlns:a16="http://schemas.microsoft.com/office/drawing/2014/main" id="{B85D3E1E-E675-4DE7-9559-E26667D92BDE}"/>
              </a:ext>
            </a:extLst>
          </p:cNvPr>
          <p:cNvSpPr>
            <a:spLocks noGrp="1"/>
          </p:cNvSpPr>
          <p:nvPr>
            <p:ph type="body" sz="quarter" idx="14"/>
          </p:nvPr>
        </p:nvSpPr>
        <p:spPr>
          <a:xfrm>
            <a:off x="7461608" y="361337"/>
            <a:ext cx="4213225" cy="4321175"/>
          </a:xfrm>
        </p:spPr>
        <p:txBody>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99654802"/>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 Image">
    <p:bg bwMode="gray">
      <p:bgPr>
        <a:solidFill>
          <a:schemeClr val="tx2"/>
        </a:solidFill>
        <a:effectLst/>
      </p:bgPr>
    </p:bg>
    <p:spTree>
      <p:nvGrpSpPr>
        <p:cNvPr id="1" name=""/>
        <p:cNvGrpSpPr/>
        <p:nvPr/>
      </p:nvGrpSpPr>
      <p:grpSpPr>
        <a:xfrm>
          <a:off x="0" y="0"/>
          <a:ext cx="0" cy="0"/>
          <a:chOff x="0" y="0"/>
          <a:chExt cx="0" cy="0"/>
        </a:xfrm>
      </p:grpSpPr>
      <p:pic>
        <p:nvPicPr>
          <p:cNvPr id="5" name="Picture 4" descr="A group of people smiling&#10;&#10;Description automatically generated with medium confidence">
            <a:extLst>
              <a:ext uri="{FF2B5EF4-FFF2-40B4-BE49-F238E27FC236}">
                <a16:creationId xmlns:a16="http://schemas.microsoft.com/office/drawing/2014/main" id="{5AD6FA4F-BA38-4220-ADF2-F8FBF0F3A92C}"/>
              </a:ext>
            </a:extLst>
          </p:cNvPr>
          <p:cNvPicPr>
            <a:picLocks noChangeAspect="1"/>
          </p:cNvPicPr>
          <p:nvPr userDrawn="1"/>
        </p:nvPicPr>
        <p:blipFill rotWithShape="1">
          <a:blip r:embed="rId2" cstate="screen">
            <a:alphaModFix/>
            <a:extLst>
              <a:ext uri="{28A0092B-C50C-407E-A947-70E740481C1C}">
                <a14:useLocalDpi xmlns:a14="http://schemas.microsoft.com/office/drawing/2010/main"/>
              </a:ext>
            </a:extLst>
          </a:blip>
          <a:srcRect/>
          <a:stretch/>
        </p:blipFill>
        <p:spPr>
          <a:xfrm>
            <a:off x="0" y="0"/>
            <a:ext cx="12188825" cy="6858000"/>
          </a:xfrm>
          <a:prstGeom prst="rect">
            <a:avLst/>
          </a:prstGeom>
        </p:spPr>
      </p:pic>
      <p:sp>
        <p:nvSpPr>
          <p:cNvPr id="4" name="Rectangle 3">
            <a:extLst>
              <a:ext uri="{FF2B5EF4-FFF2-40B4-BE49-F238E27FC236}">
                <a16:creationId xmlns:a16="http://schemas.microsoft.com/office/drawing/2014/main" id="{5EDA8AB8-CC02-461A-8071-0043DF83BFDD}"/>
              </a:ext>
            </a:extLst>
          </p:cNvPr>
          <p:cNvSpPr/>
          <p:nvPr userDrawn="1"/>
        </p:nvSpPr>
        <p:spPr>
          <a:xfrm>
            <a:off x="-1" y="0"/>
            <a:ext cx="12188825" cy="6856214"/>
          </a:xfrm>
          <a:prstGeom prst="rect">
            <a:avLst/>
          </a:prstGeom>
          <a:gradFill flip="none" rotWithShape="1">
            <a:gsLst>
              <a:gs pos="0">
                <a:schemeClr val="tx1">
                  <a:alpha val="15000"/>
                </a:schemeClr>
              </a:gs>
              <a:gs pos="100000">
                <a:schemeClr val="tx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err="1"/>
          </a:p>
        </p:txBody>
      </p:sp>
      <p:pic>
        <p:nvPicPr>
          <p:cNvPr id="6" name="Picture 5">
            <a:extLst>
              <a:ext uri="{FF2B5EF4-FFF2-40B4-BE49-F238E27FC236}">
                <a16:creationId xmlns:a16="http://schemas.microsoft.com/office/drawing/2014/main" id="{7C09EA89-7FF3-5B4D-BB5D-5107958535F7}"/>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bwMode="gray">
          <a:xfrm>
            <a:off x="428891" y="336108"/>
            <a:ext cx="1520560" cy="437540"/>
          </a:xfrm>
          <a:prstGeom prst="rect">
            <a:avLst/>
          </a:prstGeom>
        </p:spPr>
      </p:pic>
      <p:sp>
        <p:nvSpPr>
          <p:cNvPr id="48" name="Title 47">
            <a:extLst>
              <a:ext uri="{FF2B5EF4-FFF2-40B4-BE49-F238E27FC236}">
                <a16:creationId xmlns:a16="http://schemas.microsoft.com/office/drawing/2014/main" id="{4589C02F-442A-0542-9D03-7E040DDACB47}"/>
              </a:ext>
            </a:extLst>
          </p:cNvPr>
          <p:cNvSpPr>
            <a:spLocks noGrp="1"/>
          </p:cNvSpPr>
          <p:nvPr userDrawn="1">
            <p:ph type="title"/>
          </p:nvPr>
        </p:nvSpPr>
        <p:spPr bwMode="gray">
          <a:xfrm>
            <a:off x="445028" y="3844214"/>
            <a:ext cx="6818313" cy="1325880"/>
          </a:xfrm>
        </p:spPr>
        <p:txBody>
          <a:bodyPr anchor="b">
            <a:noAutofit/>
          </a:bodyPr>
          <a:lstStyle>
            <a:lvl1pPr>
              <a:lnSpc>
                <a:spcPct val="100000"/>
              </a:lnSpc>
              <a:defRPr sz="4500">
                <a:solidFill>
                  <a:srgbClr val="86ED78"/>
                </a:solidFill>
              </a:defRPr>
            </a:lvl1pPr>
          </a:lstStyle>
          <a:p>
            <a:r>
              <a:rPr lang="en-US"/>
              <a:t>Click to edit Master title style</a:t>
            </a:r>
          </a:p>
        </p:txBody>
      </p:sp>
      <p:sp>
        <p:nvSpPr>
          <p:cNvPr id="50" name="Text Placeholder 49">
            <a:extLst>
              <a:ext uri="{FF2B5EF4-FFF2-40B4-BE49-F238E27FC236}">
                <a16:creationId xmlns:a16="http://schemas.microsoft.com/office/drawing/2014/main" id="{DD2D2BCA-78AE-5743-9F8D-A3743719CCC9}"/>
              </a:ext>
            </a:extLst>
          </p:cNvPr>
          <p:cNvSpPr>
            <a:spLocks noGrp="1"/>
          </p:cNvSpPr>
          <p:nvPr userDrawn="1">
            <p:ph type="body" sz="quarter" idx="10"/>
          </p:nvPr>
        </p:nvSpPr>
        <p:spPr bwMode="gray">
          <a:xfrm>
            <a:off x="445028" y="5173774"/>
            <a:ext cx="6818313" cy="658813"/>
          </a:xfrm>
        </p:spPr>
        <p:txBody>
          <a:bodyPr anchor="t">
            <a:noAutofit/>
          </a:bodyPr>
          <a:lstStyle>
            <a:lvl1pPr marL="0" indent="0">
              <a:lnSpc>
                <a:spcPct val="100000"/>
              </a:lnSpc>
              <a:spcBef>
                <a:spcPts val="0"/>
              </a:spcBef>
              <a:buFontTx/>
              <a:buNone/>
              <a:defRPr sz="2400">
                <a:solidFill>
                  <a:schemeClr val="bg1"/>
                </a:solidFill>
              </a:defRPr>
            </a:lvl1pPr>
            <a:lvl2pPr marL="457200" indent="0">
              <a:buFontTx/>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52" name="Text Placeholder 51">
            <a:extLst>
              <a:ext uri="{FF2B5EF4-FFF2-40B4-BE49-F238E27FC236}">
                <a16:creationId xmlns:a16="http://schemas.microsoft.com/office/drawing/2014/main" id="{3835534A-190F-8648-8860-68E350DCF51F}"/>
              </a:ext>
            </a:extLst>
          </p:cNvPr>
          <p:cNvSpPr>
            <a:spLocks noGrp="1"/>
          </p:cNvSpPr>
          <p:nvPr userDrawn="1">
            <p:ph type="body" sz="quarter" idx="11"/>
          </p:nvPr>
        </p:nvSpPr>
        <p:spPr bwMode="gray">
          <a:xfrm>
            <a:off x="452967" y="5729747"/>
            <a:ext cx="2769548" cy="431800"/>
          </a:xfrm>
        </p:spPr>
        <p:txBody>
          <a:bodyPr anchor="b" anchorCtr="0">
            <a:noAutofit/>
          </a:bodyPr>
          <a:lstStyle>
            <a:lvl1pPr marL="0" indent="0">
              <a:lnSpc>
                <a:spcPct val="100000"/>
              </a:lnSpc>
              <a:spcBef>
                <a:spcPts val="0"/>
              </a:spcBef>
              <a:buFontTx/>
              <a:buNone/>
              <a:defRPr sz="12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54" name="Text Placeholder 53">
            <a:extLst>
              <a:ext uri="{FF2B5EF4-FFF2-40B4-BE49-F238E27FC236}">
                <a16:creationId xmlns:a16="http://schemas.microsoft.com/office/drawing/2014/main" id="{CA1B436A-5815-A940-938E-2A592E2623F7}"/>
              </a:ext>
            </a:extLst>
          </p:cNvPr>
          <p:cNvSpPr>
            <a:spLocks noGrp="1"/>
          </p:cNvSpPr>
          <p:nvPr userDrawn="1">
            <p:ph type="body" sz="quarter" idx="12"/>
          </p:nvPr>
        </p:nvSpPr>
        <p:spPr bwMode="gray">
          <a:xfrm>
            <a:off x="445028" y="6077917"/>
            <a:ext cx="2772835" cy="280987"/>
          </a:xfrm>
        </p:spPr>
        <p:txBody>
          <a:bodyPr>
            <a:noAutofit/>
          </a:bodyPr>
          <a:lstStyle>
            <a:lvl1pPr marL="0" indent="0">
              <a:lnSpc>
                <a:spcPct val="100000"/>
              </a:lnSpc>
              <a:buFontTx/>
              <a:buNone/>
              <a:defRPr sz="1200">
                <a:solidFill>
                  <a:schemeClr val="bg1"/>
                </a:solidFill>
              </a:defRPr>
            </a:lvl1pPr>
            <a:lvl2pPr marL="457200" indent="0">
              <a:buFontTx/>
              <a:buNone/>
              <a:defRPr sz="1200">
                <a:solidFill>
                  <a:schemeClr val="bg1"/>
                </a:solidFill>
              </a:defRPr>
            </a:lvl2pPr>
            <a:lvl3pPr marL="914400" indent="0">
              <a:buFontTx/>
              <a:buNone/>
              <a:defRPr sz="1200">
                <a:solidFill>
                  <a:schemeClr val="bg1"/>
                </a:solidFill>
              </a:defRPr>
            </a:lvl3pPr>
            <a:lvl4pPr marL="1371600" indent="0">
              <a:buFontTx/>
              <a:buNone/>
              <a:defRPr sz="1200">
                <a:solidFill>
                  <a:schemeClr val="bg1"/>
                </a:solidFill>
              </a:defRPr>
            </a:lvl4pPr>
            <a:lvl5pPr marL="1828800" indent="0">
              <a:buFontTx/>
              <a:buNone/>
              <a:defRPr sz="1200">
                <a:solidFill>
                  <a:schemeClr val="bg1"/>
                </a:solidFill>
              </a:defRPr>
            </a:lvl5pPr>
          </a:lstStyle>
          <a:p>
            <a:pPr lvl="0"/>
            <a:r>
              <a:rPr lang="en-US"/>
              <a:t>Click to edit Master text styles</a:t>
            </a:r>
          </a:p>
        </p:txBody>
      </p:sp>
      <p:sp>
        <p:nvSpPr>
          <p:cNvPr id="8" name="Text Placeholder 51">
            <a:extLst>
              <a:ext uri="{FF2B5EF4-FFF2-40B4-BE49-F238E27FC236}">
                <a16:creationId xmlns:a16="http://schemas.microsoft.com/office/drawing/2014/main" id="{9AE1D286-FE91-4B46-BB6E-01029D684DA7}"/>
              </a:ext>
            </a:extLst>
          </p:cNvPr>
          <p:cNvSpPr>
            <a:spLocks noGrp="1"/>
          </p:cNvSpPr>
          <p:nvPr>
            <p:ph type="body" sz="quarter" idx="13"/>
          </p:nvPr>
        </p:nvSpPr>
        <p:spPr bwMode="gray">
          <a:xfrm>
            <a:off x="3253427" y="5729747"/>
            <a:ext cx="2769548" cy="431800"/>
          </a:xfrm>
        </p:spPr>
        <p:txBody>
          <a:bodyPr anchor="b" anchorCtr="0">
            <a:noAutofit/>
          </a:bodyPr>
          <a:lstStyle>
            <a:lvl1pPr marL="0" indent="0">
              <a:lnSpc>
                <a:spcPct val="100000"/>
              </a:lnSpc>
              <a:spcBef>
                <a:spcPts val="0"/>
              </a:spcBef>
              <a:buFontTx/>
              <a:buNone/>
              <a:defRPr sz="12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9" name="Text Placeholder 53">
            <a:extLst>
              <a:ext uri="{FF2B5EF4-FFF2-40B4-BE49-F238E27FC236}">
                <a16:creationId xmlns:a16="http://schemas.microsoft.com/office/drawing/2014/main" id="{DBBC01BB-F541-43F0-94E6-ECC09BB40F7C}"/>
              </a:ext>
            </a:extLst>
          </p:cNvPr>
          <p:cNvSpPr>
            <a:spLocks noGrp="1"/>
          </p:cNvSpPr>
          <p:nvPr>
            <p:ph type="body" sz="quarter" idx="14"/>
          </p:nvPr>
        </p:nvSpPr>
        <p:spPr bwMode="gray">
          <a:xfrm>
            <a:off x="3245488" y="6077917"/>
            <a:ext cx="2772835" cy="280987"/>
          </a:xfrm>
        </p:spPr>
        <p:txBody>
          <a:bodyPr>
            <a:noAutofit/>
          </a:bodyPr>
          <a:lstStyle>
            <a:lvl1pPr marL="0" indent="0">
              <a:lnSpc>
                <a:spcPct val="100000"/>
              </a:lnSpc>
              <a:buFontTx/>
              <a:buNone/>
              <a:defRPr sz="1200">
                <a:solidFill>
                  <a:schemeClr val="bg1"/>
                </a:solidFill>
              </a:defRPr>
            </a:lvl1pPr>
            <a:lvl2pPr marL="457200" indent="0">
              <a:buFontTx/>
              <a:buNone/>
              <a:defRPr sz="1200">
                <a:solidFill>
                  <a:schemeClr val="bg1"/>
                </a:solidFill>
              </a:defRPr>
            </a:lvl2pPr>
            <a:lvl3pPr marL="914400" indent="0">
              <a:buFontTx/>
              <a:buNone/>
              <a:defRPr sz="1200">
                <a:solidFill>
                  <a:schemeClr val="bg1"/>
                </a:solidFill>
              </a:defRPr>
            </a:lvl3pPr>
            <a:lvl4pPr marL="1371600" indent="0">
              <a:buFontTx/>
              <a:buNone/>
              <a:defRPr sz="1200">
                <a:solidFill>
                  <a:schemeClr val="bg1"/>
                </a:solidFill>
              </a:defRPr>
            </a:lvl4pPr>
            <a:lvl5pPr marL="1828800" indent="0">
              <a:buFontTx/>
              <a:buNone/>
              <a:defRPr sz="1200">
                <a:solidFill>
                  <a:schemeClr val="bg1"/>
                </a:solidFill>
              </a:defRPr>
            </a:lvl5pPr>
          </a:lstStyle>
          <a:p>
            <a:pPr lvl="0"/>
            <a:r>
              <a:rPr lang="en-US"/>
              <a:t>Click to edit Master text styles</a:t>
            </a:r>
          </a:p>
        </p:txBody>
      </p:sp>
      <p:sp>
        <p:nvSpPr>
          <p:cNvPr id="10" name="Text Placeholder 51">
            <a:extLst>
              <a:ext uri="{FF2B5EF4-FFF2-40B4-BE49-F238E27FC236}">
                <a16:creationId xmlns:a16="http://schemas.microsoft.com/office/drawing/2014/main" id="{C08BB528-698F-4E5C-BC7E-51C5596CE8A8}"/>
              </a:ext>
            </a:extLst>
          </p:cNvPr>
          <p:cNvSpPr>
            <a:spLocks noGrp="1"/>
          </p:cNvSpPr>
          <p:nvPr>
            <p:ph type="body" sz="quarter" idx="15"/>
          </p:nvPr>
        </p:nvSpPr>
        <p:spPr bwMode="gray">
          <a:xfrm>
            <a:off x="6055739" y="5729747"/>
            <a:ext cx="2769548" cy="431800"/>
          </a:xfrm>
        </p:spPr>
        <p:txBody>
          <a:bodyPr anchor="b" anchorCtr="0">
            <a:noAutofit/>
          </a:bodyPr>
          <a:lstStyle>
            <a:lvl1pPr marL="0" indent="0">
              <a:lnSpc>
                <a:spcPct val="100000"/>
              </a:lnSpc>
              <a:spcBef>
                <a:spcPts val="0"/>
              </a:spcBef>
              <a:buFontTx/>
              <a:buNone/>
              <a:defRPr sz="1200" b="1">
                <a:solidFill>
                  <a:schemeClr val="bg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11" name="Text Placeholder 53">
            <a:extLst>
              <a:ext uri="{FF2B5EF4-FFF2-40B4-BE49-F238E27FC236}">
                <a16:creationId xmlns:a16="http://schemas.microsoft.com/office/drawing/2014/main" id="{C264A348-E5D2-495E-A7AB-E068C6192DAA}"/>
              </a:ext>
            </a:extLst>
          </p:cNvPr>
          <p:cNvSpPr>
            <a:spLocks noGrp="1"/>
          </p:cNvSpPr>
          <p:nvPr>
            <p:ph type="body" sz="quarter" idx="16"/>
          </p:nvPr>
        </p:nvSpPr>
        <p:spPr bwMode="gray">
          <a:xfrm>
            <a:off x="6047800" y="6077917"/>
            <a:ext cx="2772835" cy="280987"/>
          </a:xfrm>
        </p:spPr>
        <p:txBody>
          <a:bodyPr>
            <a:noAutofit/>
          </a:bodyPr>
          <a:lstStyle>
            <a:lvl1pPr marL="0" indent="0">
              <a:lnSpc>
                <a:spcPct val="100000"/>
              </a:lnSpc>
              <a:buFontTx/>
              <a:buNone/>
              <a:defRPr sz="1200">
                <a:solidFill>
                  <a:schemeClr val="bg1"/>
                </a:solidFill>
              </a:defRPr>
            </a:lvl1pPr>
            <a:lvl2pPr marL="457200" indent="0">
              <a:buFontTx/>
              <a:buNone/>
              <a:defRPr sz="1200">
                <a:solidFill>
                  <a:schemeClr val="bg1"/>
                </a:solidFill>
              </a:defRPr>
            </a:lvl2pPr>
            <a:lvl3pPr marL="914400" indent="0">
              <a:buFontTx/>
              <a:buNone/>
              <a:defRPr sz="1200">
                <a:solidFill>
                  <a:schemeClr val="bg1"/>
                </a:solidFill>
              </a:defRPr>
            </a:lvl3pPr>
            <a:lvl4pPr marL="1371600" indent="0">
              <a:buFontTx/>
              <a:buNone/>
              <a:defRPr sz="1200">
                <a:solidFill>
                  <a:schemeClr val="bg1"/>
                </a:solidFill>
              </a:defRPr>
            </a:lvl4pPr>
            <a:lvl5pPr marL="1828800" indent="0">
              <a:buFontTx/>
              <a:buNone/>
              <a:defRPr sz="1200">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1042337179"/>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Main point w/Content">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5440909-07E6-448B-8B11-BCE24BAF394E}"/>
              </a:ext>
            </a:extLst>
          </p:cNvPr>
          <p:cNvSpPr txBox="1"/>
          <p:nvPr userDrawn="1"/>
        </p:nvSpPr>
        <p:spPr>
          <a:xfrm>
            <a:off x="393507" y="309531"/>
            <a:ext cx="4927794" cy="5641440"/>
          </a:xfrm>
          <a:prstGeom prst="rect">
            <a:avLst/>
          </a:prstGeom>
          <a:noFill/>
        </p:spPr>
        <p:txBody>
          <a:bodyPr wrap="square" rtlCol="0">
            <a:noAutofit/>
          </a:bodyPr>
          <a:lstStyle/>
          <a:p>
            <a:pPr algn="l">
              <a:lnSpc>
                <a:spcPct val="90000"/>
              </a:lnSpc>
            </a:pPr>
            <a:r>
              <a:rPr lang="en-US" sz="6800" b="1" spc="-150" baseline="0"/>
              <a:t>Our work makes </a:t>
            </a:r>
            <a:br>
              <a:rPr lang="en-US" sz="6800" b="1" spc="-150" baseline="0"/>
            </a:br>
            <a:r>
              <a:rPr lang="en-US" sz="6800" b="1" spc="-150" baseline="0"/>
              <a:t>the world work</a:t>
            </a:r>
          </a:p>
        </p:txBody>
      </p:sp>
      <p:sp>
        <p:nvSpPr>
          <p:cNvPr id="8" name="Text Placeholder 7">
            <a:extLst>
              <a:ext uri="{FF2B5EF4-FFF2-40B4-BE49-F238E27FC236}">
                <a16:creationId xmlns:a16="http://schemas.microsoft.com/office/drawing/2014/main" id="{B85D3E1E-E675-4DE7-9559-E26667D92BDE}"/>
              </a:ext>
            </a:extLst>
          </p:cNvPr>
          <p:cNvSpPr>
            <a:spLocks noGrp="1"/>
          </p:cNvSpPr>
          <p:nvPr>
            <p:ph type="body" sz="quarter" idx="14"/>
          </p:nvPr>
        </p:nvSpPr>
        <p:spPr>
          <a:xfrm>
            <a:off x="7461608" y="361337"/>
            <a:ext cx="4213225" cy="4321175"/>
          </a:xfrm>
        </p:spPr>
        <p:txBody>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3800833"/>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afe Harbo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0EBC5-C1B7-3348-B361-FA551838318D}"/>
              </a:ext>
            </a:extLst>
          </p:cNvPr>
          <p:cNvSpPr>
            <a:spLocks noGrp="1"/>
          </p:cNvSpPr>
          <p:nvPr>
            <p:ph type="title" hasCustomPrompt="1"/>
          </p:nvPr>
        </p:nvSpPr>
        <p:spPr/>
        <p:txBody>
          <a:bodyPr>
            <a:noAutofit/>
          </a:bodyPr>
          <a:lstStyle/>
          <a:p>
            <a:r>
              <a:rPr lang="en-US"/>
              <a:t>Safe harbor notice for forward-looking statements</a:t>
            </a:r>
          </a:p>
        </p:txBody>
      </p:sp>
      <p:sp>
        <p:nvSpPr>
          <p:cNvPr id="6" name="Rectangle 5">
            <a:extLst>
              <a:ext uri="{FF2B5EF4-FFF2-40B4-BE49-F238E27FC236}">
                <a16:creationId xmlns:a16="http://schemas.microsoft.com/office/drawing/2014/main" id="{71B59950-F9CA-420D-B99E-96F53F448F55}"/>
              </a:ext>
            </a:extLst>
          </p:cNvPr>
          <p:cNvSpPr/>
          <p:nvPr userDrawn="1"/>
        </p:nvSpPr>
        <p:spPr bwMode="gray">
          <a:xfrm>
            <a:off x="456746" y="1521309"/>
            <a:ext cx="10161969" cy="41045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nSpc>
                <a:spcPct val="100000"/>
              </a:lnSpc>
            </a:pPr>
            <a:r>
              <a:rPr lang="en-US" sz="1600">
                <a:solidFill>
                  <a:schemeClr val="tx1"/>
                </a:solidFill>
              </a:rPr>
              <a:t>This presentation may contain “forward-looking” statements that are based on our beliefs and assumptions and on information currently available to us only as of the date of this presentation. Forward‑looking statements involve known and unknown risks, uncertainties, and other factors that may cause actual results to differ materially from those expected or implied by the forward‑looking statements. Further information on these and other factors that could cause or contribute to such differences include, but are not limited to, those discussed in the section titled “Risk Factors,” set forth in our most recent Annual Report on Form 10-K and Quarterly Report on Form 10-Q and in our other Securities and Exchange Commission filings. We cannot guarantee that we will achieve the plans, intentions, or expectations disclosed in our forward‐looking statements, and you should not place undue reliance on our forward‐looking statements. The information on new products, features, or functionality is intended to outline our general product direction and should not be relied upon in making a purchasing decision, is for informational purposes only, and shall not be incorporated into any contract, and is not a commitment, promise, or legal obligation to deliver any material, code, </a:t>
            </a:r>
            <a:br>
              <a:rPr lang="en-US" sz="1600">
                <a:solidFill>
                  <a:schemeClr val="tx1"/>
                </a:solidFill>
              </a:rPr>
            </a:br>
            <a:r>
              <a:rPr lang="en-US" sz="1600">
                <a:solidFill>
                  <a:schemeClr val="tx1"/>
                </a:solidFill>
              </a:rPr>
              <a:t>or functionality. The development, release, and timing of any features or functionality described </a:t>
            </a:r>
            <a:br>
              <a:rPr lang="en-US" sz="1600">
                <a:solidFill>
                  <a:schemeClr val="tx1"/>
                </a:solidFill>
              </a:rPr>
            </a:br>
            <a:r>
              <a:rPr lang="en-US" sz="1600">
                <a:solidFill>
                  <a:schemeClr val="tx1"/>
                </a:solidFill>
              </a:rPr>
              <a:t>for our products remains at our sole discretion. We undertake no obligation, and do not intend, </a:t>
            </a:r>
            <a:br>
              <a:rPr lang="en-US" sz="1600">
                <a:solidFill>
                  <a:schemeClr val="tx1"/>
                </a:solidFill>
              </a:rPr>
            </a:br>
            <a:r>
              <a:rPr lang="en-US" sz="1600">
                <a:solidFill>
                  <a:schemeClr val="tx1"/>
                </a:solidFill>
              </a:rPr>
              <a:t>to update the forward‑looking statements.</a:t>
            </a:r>
          </a:p>
        </p:txBody>
      </p:sp>
    </p:spTree>
    <p:extLst>
      <p:ext uri="{BB962C8B-B14F-4D97-AF65-F5344CB8AC3E}">
        <p14:creationId xmlns:p14="http://schemas.microsoft.com/office/powerpoint/2010/main" val="1594649094"/>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w/Key Poi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A5157-2B8D-1343-9CC8-A09A3E238EFE}"/>
              </a:ext>
            </a:extLst>
          </p:cNvPr>
          <p:cNvSpPr>
            <a:spLocks noGrp="1"/>
          </p:cNvSpPr>
          <p:nvPr>
            <p:ph type="title"/>
          </p:nvPr>
        </p:nvSpPr>
        <p:spPr>
          <a:xfrm>
            <a:off x="448056" y="310896"/>
            <a:ext cx="11192256" cy="1194927"/>
          </a:xfrm>
        </p:spPr>
        <p:txBody>
          <a:bodyPr>
            <a:noAutofit/>
          </a:bodyPr>
          <a:lstStyle/>
          <a:p>
            <a:r>
              <a:rPr lang="en-US"/>
              <a:t>Click to edit Master title style</a:t>
            </a:r>
          </a:p>
        </p:txBody>
      </p:sp>
      <p:sp>
        <p:nvSpPr>
          <p:cNvPr id="4" name="Content Placeholder 3">
            <a:extLst>
              <a:ext uri="{FF2B5EF4-FFF2-40B4-BE49-F238E27FC236}">
                <a16:creationId xmlns:a16="http://schemas.microsoft.com/office/drawing/2014/main" id="{D66863CB-394D-5047-BE43-D868DE8CBD36}"/>
              </a:ext>
            </a:extLst>
          </p:cNvPr>
          <p:cNvSpPr>
            <a:spLocks noGrp="1"/>
          </p:cNvSpPr>
          <p:nvPr>
            <p:ph sz="half" idx="2"/>
          </p:nvPr>
        </p:nvSpPr>
        <p:spPr>
          <a:xfrm>
            <a:off x="448056" y="1655845"/>
            <a:ext cx="4306507" cy="3495862"/>
          </a:xfrm>
        </p:spPr>
        <p:txBody>
          <a:bodyPr>
            <a:noAutofit/>
          </a:bodyPr>
          <a:lstStyle>
            <a:lvl1pPr marL="227013" indent="-227013">
              <a:buFont typeface="Arial" panose="020B0604020202020204" pitchFamily="34" charset="0"/>
              <a:buChar char="•"/>
              <a:defRPr sz="1600" b="0"/>
            </a:lvl1pPr>
            <a:lvl2pPr marL="517525" indent="-234950">
              <a:buFont typeface="Century Gothic" panose="020B0502020202020204" pitchFamily="34" charset="0"/>
              <a:buChar char="–"/>
              <a:defRPr sz="1600"/>
            </a:lvl2pPr>
            <a:lvl3pPr marL="800100" indent="-228600">
              <a:buFont typeface="Century Gothic" panose="020B0502020202020204" pitchFamily="34" charset="0"/>
              <a:buChar char="–"/>
              <a:defRPr sz="1600"/>
            </a:lvl3pPr>
            <a:lvl4pPr marL="1084263" indent="-227013">
              <a:buFont typeface="Century Gothic" panose="020B0502020202020204" pitchFamily="34" charset="0"/>
              <a:buChar char="–"/>
              <a:defRPr sz="1600"/>
            </a:lvl4pPr>
            <a:lvl5pPr marL="1374775" indent="-234950">
              <a:buFont typeface="Century Gothic" panose="020B0502020202020204"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BE5447-4228-5747-B709-A80C08285350}"/>
              </a:ext>
            </a:extLst>
          </p:cNvPr>
          <p:cNvSpPr>
            <a:spLocks noGrp="1"/>
          </p:cNvSpPr>
          <p:nvPr>
            <p:ph type="body" sz="quarter" idx="3" hasCustomPrompt="1"/>
          </p:nvPr>
        </p:nvSpPr>
        <p:spPr>
          <a:xfrm>
            <a:off x="6694038" y="3060612"/>
            <a:ext cx="4778939" cy="823912"/>
          </a:xfrm>
        </p:spPr>
        <p:txBody>
          <a:bodyPr anchor="b" anchorCtr="0">
            <a:noAutofit/>
          </a:bodyPr>
          <a:lstStyle>
            <a:lvl1pPr marL="0" indent="0">
              <a:buNone/>
              <a:defRPr sz="18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 Here</a:t>
            </a:r>
          </a:p>
        </p:txBody>
      </p:sp>
      <p:sp>
        <p:nvSpPr>
          <p:cNvPr id="6" name="Content Placeholder 5">
            <a:extLst>
              <a:ext uri="{FF2B5EF4-FFF2-40B4-BE49-F238E27FC236}">
                <a16:creationId xmlns:a16="http://schemas.microsoft.com/office/drawing/2014/main" id="{7EBBE9CD-C878-0C4B-8D18-2EDD2C725DF2}"/>
              </a:ext>
            </a:extLst>
          </p:cNvPr>
          <p:cNvSpPr>
            <a:spLocks noGrp="1"/>
          </p:cNvSpPr>
          <p:nvPr>
            <p:ph sz="quarter" idx="4"/>
          </p:nvPr>
        </p:nvSpPr>
        <p:spPr>
          <a:xfrm>
            <a:off x="6857999" y="3765081"/>
            <a:ext cx="4778939" cy="1767269"/>
          </a:xfrm>
        </p:spPr>
        <p:txBody>
          <a:bodyPr>
            <a:noAutofit/>
          </a:bodyPr>
          <a:lstStyle>
            <a:lvl1pPr marL="0" indent="0">
              <a:buNone/>
              <a:defRPr sz="1200" b="1"/>
            </a:lvl1pPr>
            <a:lvl2pPr marL="284162" indent="0">
              <a:buNone/>
              <a:defRPr sz="1200"/>
            </a:lvl2pPr>
            <a:lvl3pPr marL="573087" indent="0">
              <a:buNone/>
              <a:defRPr sz="1200"/>
            </a:lvl3pPr>
            <a:lvl4pPr marL="857250" indent="0">
              <a:buNone/>
              <a:defRPr sz="1200"/>
            </a:lvl4pPr>
            <a:lvl5pPr marL="1141412" indent="0">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86911260"/>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agline with photo">
    <p:bg>
      <p:bgPr>
        <a:solidFill>
          <a:schemeClr val="tx2"/>
        </a:solidFill>
        <a:effectLst/>
      </p:bgPr>
    </p:bg>
    <p:spTree>
      <p:nvGrpSpPr>
        <p:cNvPr id="1" name=""/>
        <p:cNvGrpSpPr/>
        <p:nvPr/>
      </p:nvGrpSpPr>
      <p:grpSpPr>
        <a:xfrm>
          <a:off x="0" y="0"/>
          <a:ext cx="0" cy="0"/>
          <a:chOff x="0" y="0"/>
          <a:chExt cx="0" cy="0"/>
        </a:xfrm>
      </p:grpSpPr>
      <p:sp>
        <p:nvSpPr>
          <p:cNvPr id="6" name="Picture Placeholder 4">
            <a:extLst>
              <a:ext uri="{FF2B5EF4-FFF2-40B4-BE49-F238E27FC236}">
                <a16:creationId xmlns:a16="http://schemas.microsoft.com/office/drawing/2014/main" id="{44BE8783-6296-494C-8036-167FDEF9421B}"/>
              </a:ext>
            </a:extLst>
          </p:cNvPr>
          <p:cNvSpPr>
            <a:spLocks noGrp="1"/>
          </p:cNvSpPr>
          <p:nvPr>
            <p:ph type="pic" sz="quarter" idx="17"/>
          </p:nvPr>
        </p:nvSpPr>
        <p:spPr>
          <a:xfrm>
            <a:off x="6858000" y="0"/>
            <a:ext cx="5237163" cy="6858000"/>
          </a:xfrm>
          <a:solidFill>
            <a:schemeClr val="bg1">
              <a:lumMod val="95000"/>
            </a:schemeClr>
          </a:solidFill>
        </p:spPr>
        <p:txBody>
          <a:bodyPr anchor="ctr" anchorCtr="0"/>
          <a:lstStyle>
            <a:lvl1pPr>
              <a:lnSpc>
                <a:spcPct val="100000"/>
              </a:lnSpc>
              <a:defRPr/>
            </a:lvl1pPr>
          </a:lstStyle>
          <a:p>
            <a:endParaRPr lang="en-US"/>
          </a:p>
        </p:txBody>
      </p:sp>
      <p:sp>
        <p:nvSpPr>
          <p:cNvPr id="5" name="Text Placeholder 4">
            <a:extLst>
              <a:ext uri="{FF2B5EF4-FFF2-40B4-BE49-F238E27FC236}">
                <a16:creationId xmlns:a16="http://schemas.microsoft.com/office/drawing/2014/main" id="{A31BBF9B-FBA4-0942-8E97-1875BB6569C5}"/>
              </a:ext>
            </a:extLst>
          </p:cNvPr>
          <p:cNvSpPr>
            <a:spLocks noGrp="1"/>
          </p:cNvSpPr>
          <p:nvPr>
            <p:ph type="body" sz="quarter" idx="13"/>
          </p:nvPr>
        </p:nvSpPr>
        <p:spPr>
          <a:xfrm>
            <a:off x="1949450" y="6401963"/>
            <a:ext cx="4766036" cy="214738"/>
          </a:xfrm>
        </p:spPr>
        <p:txBody>
          <a:bodyPr anchor="b" anchorCtr="0">
            <a:noAutofit/>
          </a:bodyPr>
          <a:lstStyle>
            <a:lvl1pPr marL="0" indent="0">
              <a:lnSpc>
                <a:spcPct val="100000"/>
              </a:lnSpc>
              <a:spcBef>
                <a:spcPts val="300"/>
              </a:spcBef>
              <a:spcAft>
                <a:spcPts val="0"/>
              </a:spcAft>
              <a:buFontTx/>
              <a:buNone/>
              <a:defRPr sz="600">
                <a:solidFill>
                  <a:schemeClr val="bg1"/>
                </a:solidFill>
              </a:defRPr>
            </a:lvl1pPr>
            <a:lvl2pPr marL="457200" indent="0">
              <a:lnSpc>
                <a:spcPct val="100000"/>
              </a:lnSpc>
              <a:buFontTx/>
              <a:buNone/>
              <a:defRPr sz="600"/>
            </a:lvl2pPr>
            <a:lvl3pPr marL="914400" indent="0">
              <a:lnSpc>
                <a:spcPct val="100000"/>
              </a:lnSpc>
              <a:buFontTx/>
              <a:buNone/>
              <a:defRPr sz="600"/>
            </a:lvl3pPr>
            <a:lvl4pPr marL="1371600" indent="0">
              <a:lnSpc>
                <a:spcPct val="100000"/>
              </a:lnSpc>
              <a:buFontTx/>
              <a:buNone/>
              <a:defRPr sz="600"/>
            </a:lvl4pPr>
            <a:lvl5pPr marL="1828800" indent="0">
              <a:lnSpc>
                <a:spcPct val="100000"/>
              </a:lnSpc>
              <a:buFontTx/>
              <a:buNone/>
              <a:defRPr sz="600"/>
            </a:lvl5pPr>
          </a:lstStyle>
          <a:p>
            <a:pPr lvl="0"/>
            <a:r>
              <a:rPr lang="en-US"/>
              <a:t>Click to edit Master text styles</a:t>
            </a:r>
          </a:p>
        </p:txBody>
      </p:sp>
      <p:sp>
        <p:nvSpPr>
          <p:cNvPr id="2" name="Title 1">
            <a:extLst>
              <a:ext uri="{FF2B5EF4-FFF2-40B4-BE49-F238E27FC236}">
                <a16:creationId xmlns:a16="http://schemas.microsoft.com/office/drawing/2014/main" id="{3DDFF7EC-6678-497D-A6C8-65041DFB421B}"/>
              </a:ext>
            </a:extLst>
          </p:cNvPr>
          <p:cNvSpPr>
            <a:spLocks noGrp="1"/>
          </p:cNvSpPr>
          <p:nvPr>
            <p:ph type="title"/>
          </p:nvPr>
        </p:nvSpPr>
        <p:spPr>
          <a:xfrm>
            <a:off x="455557" y="412269"/>
            <a:ext cx="6181725" cy="1195883"/>
          </a:xfrm>
        </p:spPr>
        <p:txBody>
          <a:bodyPr/>
          <a:lstStyle>
            <a:lvl1pPr>
              <a:lnSpc>
                <a:spcPct val="80000"/>
              </a:lnSpc>
              <a:defRPr sz="6800">
                <a:solidFill>
                  <a:schemeClr val="bg1"/>
                </a:solidFill>
              </a:defRPr>
            </a:lvl1pPr>
          </a:lstStyle>
          <a:p>
            <a:r>
              <a:rPr lang="en-US"/>
              <a:t>Click to edit Master title style</a:t>
            </a:r>
          </a:p>
        </p:txBody>
      </p:sp>
      <p:pic>
        <p:nvPicPr>
          <p:cNvPr id="7" name="Picture 2">
            <a:extLst>
              <a:ext uri="{FF2B5EF4-FFF2-40B4-BE49-F238E27FC236}">
                <a16:creationId xmlns:a16="http://schemas.microsoft.com/office/drawing/2014/main" id="{E18165AF-8551-8B43-6924-F9C5A5A4DCF4}"/>
              </a:ext>
            </a:extLst>
          </p:cNvPr>
          <p:cNvPicPr>
            <a:picLocks noChangeAspect="1" noChangeArrowheads="1"/>
          </p:cNvPicPr>
          <p:nvPr userDrawn="1"/>
        </p:nvPicPr>
        <p:blipFill>
          <a:blip r:embed="rId2" cstate="screen">
            <a:extLst>
              <a:ext uri="{28A0092B-C50C-407E-A947-70E740481C1C}">
                <a14:useLocalDpi xmlns:a14="http://schemas.microsoft.com/office/drawing/2010/main"/>
              </a:ext>
            </a:extLst>
          </a:blip>
          <a:stretch>
            <a:fillRect/>
          </a:stretch>
        </p:blipFill>
        <p:spPr bwMode="auto">
          <a:xfrm>
            <a:off x="173174" y="6349085"/>
            <a:ext cx="1258060" cy="3229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9280287"/>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 picture full bleed">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7860EA2-C79E-D542-8682-57AF1B1BFEE7}"/>
              </a:ext>
            </a:extLst>
          </p:cNvPr>
          <p:cNvSpPr>
            <a:spLocks noGrp="1"/>
          </p:cNvSpPr>
          <p:nvPr>
            <p:ph type="pic" sz="quarter" idx="12"/>
          </p:nvPr>
        </p:nvSpPr>
        <p:spPr>
          <a:xfrm>
            <a:off x="0" y="0"/>
            <a:ext cx="12188825" cy="6858000"/>
          </a:xfrm>
          <a:solidFill>
            <a:schemeClr val="bg1">
              <a:lumMod val="95000"/>
            </a:schemeClr>
          </a:solidFill>
        </p:spPr>
        <p:txBody>
          <a:bodyPr anchor="ctr" anchorCtr="0"/>
          <a:lstStyle/>
          <a:p>
            <a:endParaRPr lang="en-US"/>
          </a:p>
        </p:txBody>
      </p:sp>
      <p:sp>
        <p:nvSpPr>
          <p:cNvPr id="2" name="Title 1">
            <a:extLst>
              <a:ext uri="{FF2B5EF4-FFF2-40B4-BE49-F238E27FC236}">
                <a16:creationId xmlns:a16="http://schemas.microsoft.com/office/drawing/2014/main" id="{3B16F32A-4EBC-AF42-80A1-61B420C9299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92451041"/>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 picture full bleed-White tex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7860EA2-C79E-D542-8682-57AF1B1BFEE7}"/>
              </a:ext>
            </a:extLst>
          </p:cNvPr>
          <p:cNvSpPr>
            <a:spLocks noGrp="1"/>
          </p:cNvSpPr>
          <p:nvPr>
            <p:ph type="pic" sz="quarter" idx="12"/>
          </p:nvPr>
        </p:nvSpPr>
        <p:spPr>
          <a:xfrm>
            <a:off x="0" y="0"/>
            <a:ext cx="12188825" cy="6858000"/>
          </a:xfrm>
          <a:solidFill>
            <a:schemeClr val="bg1">
              <a:lumMod val="95000"/>
            </a:schemeClr>
          </a:solidFill>
        </p:spPr>
        <p:txBody>
          <a:bodyPr anchor="ctr" anchorCtr="0"/>
          <a:lstStyle/>
          <a:p>
            <a:endParaRPr lang="en-US"/>
          </a:p>
        </p:txBody>
      </p:sp>
      <p:sp>
        <p:nvSpPr>
          <p:cNvPr id="2" name="Title 1">
            <a:extLst>
              <a:ext uri="{FF2B5EF4-FFF2-40B4-BE49-F238E27FC236}">
                <a16:creationId xmlns:a16="http://schemas.microsoft.com/office/drawing/2014/main" id="{3B16F32A-4EBC-AF42-80A1-61B420C92998}"/>
              </a:ext>
            </a:extLst>
          </p:cNvPr>
          <p:cNvSpPr>
            <a:spLocks noGrp="1"/>
          </p:cNvSpPr>
          <p:nvPr>
            <p:ph type="title"/>
          </p:nvPr>
        </p:nvSpPr>
        <p:spPr>
          <a:xfrm>
            <a:off x="449252" y="311377"/>
            <a:ext cx="5573724" cy="1195883"/>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2369584426"/>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Ad Layout 1">
    <p:spTree>
      <p:nvGrpSpPr>
        <p:cNvPr id="1" name=""/>
        <p:cNvGrpSpPr/>
        <p:nvPr/>
      </p:nvGrpSpPr>
      <p:grpSpPr>
        <a:xfrm>
          <a:off x="0" y="0"/>
          <a:ext cx="0" cy="0"/>
          <a:chOff x="0" y="0"/>
          <a:chExt cx="0" cy="0"/>
        </a:xfrm>
      </p:grpSpPr>
      <p:pic>
        <p:nvPicPr>
          <p:cNvPr id="4" name="Picture 3" descr="A person sitting at a table using a computer&#10;&#10;Description automatically generated with medium confidence">
            <a:extLst>
              <a:ext uri="{FF2B5EF4-FFF2-40B4-BE49-F238E27FC236}">
                <a16:creationId xmlns:a16="http://schemas.microsoft.com/office/drawing/2014/main" id="{81A9889E-197B-4057-9837-18A19B69C608}"/>
              </a:ext>
            </a:extLst>
          </p:cNvPr>
          <p:cNvPicPr>
            <a:picLocks noChangeAspect="1"/>
          </p:cNvPicPr>
          <p:nvPr userDrawn="1"/>
        </p:nvPicPr>
        <p:blipFill rotWithShape="1">
          <a:blip r:embed="rId2" cstate="screen">
            <a:alphaModFix/>
            <a:extLst>
              <a:ext uri="{28A0092B-C50C-407E-A947-70E740481C1C}">
                <a14:useLocalDpi xmlns:a14="http://schemas.microsoft.com/office/drawing/2010/main"/>
              </a:ext>
            </a:extLst>
          </a:blip>
          <a:srcRect/>
          <a:stretch/>
        </p:blipFill>
        <p:spPr>
          <a:xfrm>
            <a:off x="0" y="0"/>
            <a:ext cx="12188384" cy="6881853"/>
          </a:xfrm>
          <a:prstGeom prst="rect">
            <a:avLst/>
          </a:prstGeom>
        </p:spPr>
      </p:pic>
      <p:pic>
        <p:nvPicPr>
          <p:cNvPr id="3" name="Picture 2">
            <a:extLst>
              <a:ext uri="{FF2B5EF4-FFF2-40B4-BE49-F238E27FC236}">
                <a16:creationId xmlns:a16="http://schemas.microsoft.com/office/drawing/2014/main" id="{08662E4F-C755-458D-AE73-00B00DF60C1B}"/>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7707" y="1763587"/>
            <a:ext cx="5836258" cy="5118266"/>
          </a:xfrm>
          <a:prstGeom prst="rect">
            <a:avLst/>
          </a:prstGeom>
        </p:spPr>
      </p:pic>
    </p:spTree>
    <p:extLst>
      <p:ext uri="{BB962C8B-B14F-4D97-AF65-F5344CB8AC3E}">
        <p14:creationId xmlns:p14="http://schemas.microsoft.com/office/powerpoint/2010/main" val="4270260831"/>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Ad Layout 2">
    <p:spTree>
      <p:nvGrpSpPr>
        <p:cNvPr id="1" name=""/>
        <p:cNvGrpSpPr/>
        <p:nvPr/>
      </p:nvGrpSpPr>
      <p:grpSpPr>
        <a:xfrm>
          <a:off x="0" y="0"/>
          <a:ext cx="0" cy="0"/>
          <a:chOff x="0" y="0"/>
          <a:chExt cx="0" cy="0"/>
        </a:xfrm>
      </p:grpSpPr>
      <p:pic>
        <p:nvPicPr>
          <p:cNvPr id="5" name="Picture 4" descr="A group of people sitting outside&#10;&#10;Description automatically generated with medium confidence">
            <a:extLst>
              <a:ext uri="{FF2B5EF4-FFF2-40B4-BE49-F238E27FC236}">
                <a16:creationId xmlns:a16="http://schemas.microsoft.com/office/drawing/2014/main" id="{937CEDB3-4DA4-4653-A1FB-1E7C8EEDAD33}"/>
              </a:ext>
            </a:extLst>
          </p:cNvPr>
          <p:cNvPicPr>
            <a:picLocks noChangeAspect="1"/>
          </p:cNvPicPr>
          <p:nvPr userDrawn="1"/>
        </p:nvPicPr>
        <p:blipFill rotWithShape="1">
          <a:blip r:embed="rId2" cstate="screen">
            <a:alphaModFix/>
            <a:extLst>
              <a:ext uri="{28A0092B-C50C-407E-A947-70E740481C1C}">
                <a14:useLocalDpi xmlns:a14="http://schemas.microsoft.com/office/drawing/2010/main"/>
              </a:ext>
            </a:extLst>
          </a:blip>
          <a:srcRect/>
          <a:stretch/>
        </p:blipFill>
        <p:spPr>
          <a:xfrm>
            <a:off x="192" y="0"/>
            <a:ext cx="12227511" cy="6880894"/>
          </a:xfrm>
          <a:prstGeom prst="rect">
            <a:avLst/>
          </a:prstGeom>
        </p:spPr>
      </p:pic>
      <p:pic>
        <p:nvPicPr>
          <p:cNvPr id="3" name="Picture 2">
            <a:extLst>
              <a:ext uri="{FF2B5EF4-FFF2-40B4-BE49-F238E27FC236}">
                <a16:creationId xmlns:a16="http://schemas.microsoft.com/office/drawing/2014/main" id="{8E9EF136-4FFD-4B10-ABC7-9EBC07473C8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9758" y="2010033"/>
            <a:ext cx="6046704" cy="4870861"/>
          </a:xfrm>
          <a:prstGeom prst="rect">
            <a:avLst/>
          </a:prstGeom>
        </p:spPr>
      </p:pic>
    </p:spTree>
    <p:extLst>
      <p:ext uri="{BB962C8B-B14F-4D97-AF65-F5344CB8AC3E}">
        <p14:creationId xmlns:p14="http://schemas.microsoft.com/office/powerpoint/2010/main" val="3072146738"/>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Ad Layout 3">
    <p:spTree>
      <p:nvGrpSpPr>
        <p:cNvPr id="1" name=""/>
        <p:cNvGrpSpPr/>
        <p:nvPr/>
      </p:nvGrpSpPr>
      <p:grpSpPr>
        <a:xfrm>
          <a:off x="0" y="0"/>
          <a:ext cx="0" cy="0"/>
          <a:chOff x="0" y="0"/>
          <a:chExt cx="0" cy="0"/>
        </a:xfrm>
      </p:grpSpPr>
      <p:pic>
        <p:nvPicPr>
          <p:cNvPr id="3" name="Picture 2" descr="A picture containing floor, building, arch, colonnade&#10;&#10;Description automatically generated">
            <a:extLst>
              <a:ext uri="{FF2B5EF4-FFF2-40B4-BE49-F238E27FC236}">
                <a16:creationId xmlns:a16="http://schemas.microsoft.com/office/drawing/2014/main" id="{E81C2398-38A9-4C4F-8BD3-76C30CDE58C3}"/>
              </a:ext>
            </a:extLst>
          </p:cNvPr>
          <p:cNvPicPr>
            <a:picLocks noChangeAspect="1"/>
          </p:cNvPicPr>
          <p:nvPr userDrawn="1"/>
        </p:nvPicPr>
        <p:blipFill rotWithShape="1">
          <a:blip r:embed="rId2" cstate="screen">
            <a:alphaModFix/>
            <a:extLst>
              <a:ext uri="{28A0092B-C50C-407E-A947-70E740481C1C}">
                <a14:useLocalDpi xmlns:a14="http://schemas.microsoft.com/office/drawing/2010/main"/>
              </a:ext>
            </a:extLst>
          </a:blip>
          <a:srcRect/>
          <a:stretch/>
        </p:blipFill>
        <p:spPr>
          <a:xfrm>
            <a:off x="1" y="-1"/>
            <a:ext cx="12188824" cy="6858001"/>
          </a:xfrm>
          <a:prstGeom prst="rect">
            <a:avLst/>
          </a:prstGeom>
        </p:spPr>
      </p:pic>
      <p:pic>
        <p:nvPicPr>
          <p:cNvPr id="4" name="Picture 3">
            <a:extLst>
              <a:ext uri="{FF2B5EF4-FFF2-40B4-BE49-F238E27FC236}">
                <a16:creationId xmlns:a16="http://schemas.microsoft.com/office/drawing/2014/main" id="{9A49E25E-CB11-49B0-B060-C77E1EEA3EE2}"/>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407381" y="2137613"/>
            <a:ext cx="9470003" cy="2736026"/>
          </a:xfrm>
          <a:prstGeom prst="rect">
            <a:avLst/>
          </a:prstGeom>
        </p:spPr>
      </p:pic>
    </p:spTree>
    <p:extLst>
      <p:ext uri="{BB962C8B-B14F-4D97-AF65-F5344CB8AC3E}">
        <p14:creationId xmlns:p14="http://schemas.microsoft.com/office/powerpoint/2010/main" val="1790872406"/>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Section_Slide_Dark">
    <p:bg>
      <p:bgPr>
        <a:solidFill>
          <a:schemeClr val="tx2"/>
        </a:solidFill>
        <a:effectLst/>
      </p:bgPr>
    </p:bg>
    <p:spTree>
      <p:nvGrpSpPr>
        <p:cNvPr id="1" name=""/>
        <p:cNvGrpSpPr/>
        <p:nvPr/>
      </p:nvGrpSpPr>
      <p:grpSpPr>
        <a:xfrm>
          <a:off x="0" y="0"/>
          <a:ext cx="0" cy="0"/>
          <a:chOff x="0" y="0"/>
          <a:chExt cx="0" cy="0"/>
        </a:xfrm>
      </p:grpSpPr>
      <p:sp>
        <p:nvSpPr>
          <p:cNvPr id="15" name="Title 47">
            <a:extLst>
              <a:ext uri="{FF2B5EF4-FFF2-40B4-BE49-F238E27FC236}">
                <a16:creationId xmlns:a16="http://schemas.microsoft.com/office/drawing/2014/main" id="{84D9505D-4AC7-1D48-B1A2-8E72FC33FD69}"/>
              </a:ext>
            </a:extLst>
          </p:cNvPr>
          <p:cNvSpPr>
            <a:spLocks noGrp="1"/>
          </p:cNvSpPr>
          <p:nvPr>
            <p:ph type="title"/>
          </p:nvPr>
        </p:nvSpPr>
        <p:spPr>
          <a:xfrm>
            <a:off x="423609" y="3911228"/>
            <a:ext cx="7839329" cy="1325880"/>
          </a:xfrm>
        </p:spPr>
        <p:txBody>
          <a:bodyPr anchor="b">
            <a:noAutofit/>
          </a:bodyPr>
          <a:lstStyle>
            <a:lvl1pPr>
              <a:lnSpc>
                <a:spcPct val="100000"/>
              </a:lnSpc>
              <a:defRPr sz="4500">
                <a:solidFill>
                  <a:schemeClr val="accent1"/>
                </a:solidFill>
              </a:defRPr>
            </a:lvl1pPr>
          </a:lstStyle>
          <a:p>
            <a:r>
              <a:rPr lang="en-US"/>
              <a:t>Click to edit Master title style</a:t>
            </a:r>
          </a:p>
        </p:txBody>
      </p:sp>
      <p:sp>
        <p:nvSpPr>
          <p:cNvPr id="16" name="Text Placeholder 49">
            <a:extLst>
              <a:ext uri="{FF2B5EF4-FFF2-40B4-BE49-F238E27FC236}">
                <a16:creationId xmlns:a16="http://schemas.microsoft.com/office/drawing/2014/main" id="{B3D96E09-D7A1-F843-8ABC-7DCB908CA977}"/>
              </a:ext>
            </a:extLst>
          </p:cNvPr>
          <p:cNvSpPr>
            <a:spLocks noGrp="1"/>
          </p:cNvSpPr>
          <p:nvPr>
            <p:ph type="body" sz="quarter" idx="10"/>
          </p:nvPr>
        </p:nvSpPr>
        <p:spPr>
          <a:xfrm>
            <a:off x="423609" y="5386231"/>
            <a:ext cx="7839329" cy="658813"/>
          </a:xfrm>
        </p:spPr>
        <p:txBody>
          <a:bodyPr anchor="t">
            <a:noAutofit/>
          </a:bodyPr>
          <a:lstStyle>
            <a:lvl1pPr marL="0" indent="0">
              <a:lnSpc>
                <a:spcPct val="100000"/>
              </a:lnSpc>
              <a:spcBef>
                <a:spcPts val="0"/>
              </a:spcBef>
              <a:buFontTx/>
              <a:buNone/>
              <a:defRPr sz="2400">
                <a:solidFill>
                  <a:schemeClr val="bg1"/>
                </a:solidFill>
              </a:defRPr>
            </a:lvl1pPr>
            <a:lvl2pPr marL="457200" indent="0">
              <a:buFontTx/>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pic>
        <p:nvPicPr>
          <p:cNvPr id="14" name="Picture 13">
            <a:extLst>
              <a:ext uri="{FF2B5EF4-FFF2-40B4-BE49-F238E27FC236}">
                <a16:creationId xmlns:a16="http://schemas.microsoft.com/office/drawing/2014/main" id="{7939F5C7-FFB1-474B-AE95-43B083499F6B}"/>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invGray">
          <a:xfrm>
            <a:off x="428891" y="336108"/>
            <a:ext cx="1520560" cy="437540"/>
          </a:xfrm>
          <a:prstGeom prst="rect">
            <a:avLst/>
          </a:prstGeom>
        </p:spPr>
      </p:pic>
      <p:pic>
        <p:nvPicPr>
          <p:cNvPr id="5" name="Picture 2">
            <a:extLst>
              <a:ext uri="{FF2B5EF4-FFF2-40B4-BE49-F238E27FC236}">
                <a16:creationId xmlns:a16="http://schemas.microsoft.com/office/drawing/2014/main" id="{15A06548-2F6F-A927-13FC-839F5541C6A4}"/>
              </a:ext>
            </a:extLst>
          </p:cNvPr>
          <p:cNvPicPr>
            <a:picLocks noChangeAspect="1" noChangeArrowheads="1"/>
          </p:cNvPicPr>
          <p:nvPr userDrawn="1"/>
        </p:nvPicPr>
        <p:blipFill>
          <a:blip r:embed="rId3" cstate="screen">
            <a:extLst>
              <a:ext uri="{28A0092B-C50C-407E-A947-70E740481C1C}">
                <a14:useLocalDpi xmlns:a14="http://schemas.microsoft.com/office/drawing/2010/main"/>
              </a:ext>
            </a:extLst>
          </a:blip>
          <a:stretch>
            <a:fillRect/>
          </a:stretch>
        </p:blipFill>
        <p:spPr bwMode="auto">
          <a:xfrm>
            <a:off x="423610" y="773648"/>
            <a:ext cx="1375374" cy="353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7889064"/>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EF386-598B-964E-ABB5-F96918DE87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E1F70F-9DF1-C846-84F8-0C243B6FBA5B}"/>
              </a:ext>
            </a:extLst>
          </p:cNvPr>
          <p:cNvSpPr>
            <a:spLocks noGrp="1"/>
          </p:cNvSpPr>
          <p:nvPr>
            <p:ph idx="1"/>
          </p:nvPr>
        </p:nvSpPr>
        <p:spPr>
          <a:xfrm>
            <a:off x="448055" y="1664208"/>
            <a:ext cx="11188711" cy="41852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86126351"/>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Section_Slide_Small Image">
    <p:bg>
      <p:bgPr>
        <a:solidFill>
          <a:schemeClr val="tx2"/>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2B097A8A-5F5A-410E-A527-3420D0786654}"/>
              </a:ext>
            </a:extLst>
          </p:cNvPr>
          <p:cNvSpPr>
            <a:spLocks noGrp="1"/>
          </p:cNvSpPr>
          <p:nvPr>
            <p:ph type="pic" sz="quarter" idx="11"/>
          </p:nvPr>
        </p:nvSpPr>
        <p:spPr>
          <a:xfrm>
            <a:off x="9664700" y="0"/>
            <a:ext cx="2524125" cy="6858000"/>
          </a:xfrm>
          <a:solidFill>
            <a:schemeClr val="bg1">
              <a:lumMod val="95000"/>
            </a:schemeClr>
          </a:solidFill>
        </p:spPr>
        <p:txBody>
          <a:bodyPr anchor="ctr" anchorCtr="0"/>
          <a:lstStyle/>
          <a:p>
            <a:endParaRPr lang="en-US"/>
          </a:p>
        </p:txBody>
      </p:sp>
      <p:sp>
        <p:nvSpPr>
          <p:cNvPr id="15" name="Title 47">
            <a:extLst>
              <a:ext uri="{FF2B5EF4-FFF2-40B4-BE49-F238E27FC236}">
                <a16:creationId xmlns:a16="http://schemas.microsoft.com/office/drawing/2014/main" id="{84D9505D-4AC7-1D48-B1A2-8E72FC33FD69}"/>
              </a:ext>
            </a:extLst>
          </p:cNvPr>
          <p:cNvSpPr>
            <a:spLocks noGrp="1"/>
          </p:cNvSpPr>
          <p:nvPr>
            <p:ph type="title"/>
          </p:nvPr>
        </p:nvSpPr>
        <p:spPr>
          <a:xfrm>
            <a:off x="423609" y="3911228"/>
            <a:ext cx="7839329" cy="1325880"/>
          </a:xfrm>
        </p:spPr>
        <p:txBody>
          <a:bodyPr anchor="b">
            <a:noAutofit/>
          </a:bodyPr>
          <a:lstStyle>
            <a:lvl1pPr>
              <a:lnSpc>
                <a:spcPct val="100000"/>
              </a:lnSpc>
              <a:defRPr sz="4500">
                <a:solidFill>
                  <a:schemeClr val="accent1"/>
                </a:solidFill>
              </a:defRPr>
            </a:lvl1pPr>
          </a:lstStyle>
          <a:p>
            <a:r>
              <a:rPr lang="en-US"/>
              <a:t>Click to edit Master title style</a:t>
            </a:r>
          </a:p>
        </p:txBody>
      </p:sp>
      <p:sp>
        <p:nvSpPr>
          <p:cNvPr id="16" name="Text Placeholder 49">
            <a:extLst>
              <a:ext uri="{FF2B5EF4-FFF2-40B4-BE49-F238E27FC236}">
                <a16:creationId xmlns:a16="http://schemas.microsoft.com/office/drawing/2014/main" id="{B3D96E09-D7A1-F843-8ABC-7DCB908CA977}"/>
              </a:ext>
            </a:extLst>
          </p:cNvPr>
          <p:cNvSpPr>
            <a:spLocks noGrp="1"/>
          </p:cNvSpPr>
          <p:nvPr>
            <p:ph type="body" sz="quarter" idx="10"/>
          </p:nvPr>
        </p:nvSpPr>
        <p:spPr>
          <a:xfrm>
            <a:off x="423609" y="5386231"/>
            <a:ext cx="7839329" cy="658813"/>
          </a:xfrm>
        </p:spPr>
        <p:txBody>
          <a:bodyPr anchor="t">
            <a:noAutofit/>
          </a:bodyPr>
          <a:lstStyle>
            <a:lvl1pPr marL="0" indent="0">
              <a:lnSpc>
                <a:spcPct val="100000"/>
              </a:lnSpc>
              <a:spcBef>
                <a:spcPts val="0"/>
              </a:spcBef>
              <a:buFontTx/>
              <a:buNone/>
              <a:defRPr sz="2400">
                <a:solidFill>
                  <a:schemeClr val="bg1"/>
                </a:solidFill>
              </a:defRPr>
            </a:lvl1pPr>
            <a:lvl2pPr marL="457200" indent="0">
              <a:buFontTx/>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pic>
        <p:nvPicPr>
          <p:cNvPr id="14" name="Picture 13">
            <a:extLst>
              <a:ext uri="{FF2B5EF4-FFF2-40B4-BE49-F238E27FC236}">
                <a16:creationId xmlns:a16="http://schemas.microsoft.com/office/drawing/2014/main" id="{7939F5C7-FFB1-474B-AE95-43B083499F6B}"/>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invGray">
          <a:xfrm>
            <a:off x="428891" y="336108"/>
            <a:ext cx="1520560" cy="437540"/>
          </a:xfrm>
          <a:prstGeom prst="rect">
            <a:avLst/>
          </a:prstGeom>
        </p:spPr>
      </p:pic>
    </p:spTree>
    <p:extLst>
      <p:ext uri="{BB962C8B-B14F-4D97-AF65-F5344CB8AC3E}">
        <p14:creationId xmlns:p14="http://schemas.microsoft.com/office/powerpoint/2010/main" val="3576153428"/>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Quote ">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7DD1A-FEEA-D949-8B5B-1CB6676B82D1}"/>
              </a:ext>
            </a:extLst>
          </p:cNvPr>
          <p:cNvSpPr>
            <a:spLocks noGrp="1"/>
          </p:cNvSpPr>
          <p:nvPr>
            <p:ph type="title" hasCustomPrompt="1"/>
          </p:nvPr>
        </p:nvSpPr>
        <p:spPr>
          <a:xfrm>
            <a:off x="2536514" y="1627423"/>
            <a:ext cx="8396599" cy="1325880"/>
          </a:xfrm>
        </p:spPr>
        <p:txBody>
          <a:bodyPr anchor="t">
            <a:noAutofit/>
          </a:bodyPr>
          <a:lstStyle>
            <a:lvl1pPr>
              <a:lnSpc>
                <a:spcPct val="100000"/>
              </a:lnSpc>
              <a:defRPr sz="3200">
                <a:solidFill>
                  <a:schemeClr val="tx1"/>
                </a:solidFill>
              </a:defRPr>
            </a:lvl1pPr>
          </a:lstStyle>
          <a:p>
            <a:r>
              <a:rPr lang="en-US"/>
              <a:t>Click to edit Master title style</a:t>
            </a:r>
            <a:br>
              <a:rPr lang="en-US"/>
            </a:br>
            <a:br>
              <a:rPr lang="en-US"/>
            </a:br>
            <a:endParaRPr lang="en-US"/>
          </a:p>
        </p:txBody>
      </p:sp>
      <p:sp>
        <p:nvSpPr>
          <p:cNvPr id="8" name="Text Placeholder 7">
            <a:extLst>
              <a:ext uri="{FF2B5EF4-FFF2-40B4-BE49-F238E27FC236}">
                <a16:creationId xmlns:a16="http://schemas.microsoft.com/office/drawing/2014/main" id="{274C296B-AF18-41AB-87A3-1F3D5F97338C}"/>
              </a:ext>
            </a:extLst>
          </p:cNvPr>
          <p:cNvSpPr>
            <a:spLocks noGrp="1"/>
          </p:cNvSpPr>
          <p:nvPr>
            <p:ph type="body" sz="quarter" idx="12"/>
          </p:nvPr>
        </p:nvSpPr>
        <p:spPr>
          <a:xfrm>
            <a:off x="2561394" y="4553744"/>
            <a:ext cx="8371719" cy="623888"/>
          </a:xfrm>
        </p:spPr>
        <p:txBody>
          <a:bodyPr>
            <a:noAutofit/>
          </a:bodyPr>
          <a:lstStyle>
            <a:lvl1pPr marL="112713" indent="-112713">
              <a:lnSpc>
                <a:spcPct val="100000"/>
              </a:lnSpc>
              <a:buClr>
                <a:schemeClr val="tx1"/>
              </a:buClr>
              <a:buFont typeface="Arial" panose="020B0604020202020204" pitchFamily="34" charset="0"/>
              <a:buChar char="—"/>
              <a:defRPr sz="1400">
                <a:solidFill>
                  <a:schemeClr val="tx1"/>
                </a:solidFill>
              </a:defRPr>
            </a:lvl1pPr>
            <a:lvl2pPr>
              <a:buNone/>
              <a:defRPr/>
            </a:lvl2pPr>
          </a:lstStyle>
          <a:p>
            <a:pPr lvl="0"/>
            <a:r>
              <a:rPr lang="en-US"/>
              <a:t>Click to edit Master text styles</a:t>
            </a:r>
          </a:p>
        </p:txBody>
      </p:sp>
      <p:pic>
        <p:nvPicPr>
          <p:cNvPr id="4" name="Graphic 3">
            <a:extLst>
              <a:ext uri="{FF2B5EF4-FFF2-40B4-BE49-F238E27FC236}">
                <a16:creationId xmlns:a16="http://schemas.microsoft.com/office/drawing/2014/main" id="{15CFED7C-9359-40DB-8FA6-FE59DAFB599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35458" y="1192574"/>
            <a:ext cx="396850" cy="320040"/>
          </a:xfrm>
          <a:prstGeom prst="rect">
            <a:avLst/>
          </a:prstGeom>
        </p:spPr>
      </p:pic>
    </p:spTree>
    <p:extLst>
      <p:ext uri="{BB962C8B-B14F-4D97-AF65-F5344CB8AC3E}">
        <p14:creationId xmlns:p14="http://schemas.microsoft.com/office/powerpoint/2010/main" val="3721814553"/>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DEMO">
    <p:bg>
      <p:bgPr>
        <a:solidFill>
          <a:schemeClr val="tx2"/>
        </a:solidFill>
        <a:effectLst/>
      </p:bgPr>
    </p:bg>
    <p:spTree>
      <p:nvGrpSpPr>
        <p:cNvPr id="1" name=""/>
        <p:cNvGrpSpPr/>
        <p:nvPr/>
      </p:nvGrpSpPr>
      <p:grpSpPr>
        <a:xfrm>
          <a:off x="0" y="0"/>
          <a:ext cx="0" cy="0"/>
          <a:chOff x="0" y="0"/>
          <a:chExt cx="0" cy="0"/>
        </a:xfrm>
      </p:grpSpPr>
      <p:sp>
        <p:nvSpPr>
          <p:cNvPr id="15" name="Title 47">
            <a:extLst>
              <a:ext uri="{FF2B5EF4-FFF2-40B4-BE49-F238E27FC236}">
                <a16:creationId xmlns:a16="http://schemas.microsoft.com/office/drawing/2014/main" id="{AD93D2F4-9AB2-824E-96E0-4AEF19924F57}"/>
              </a:ext>
            </a:extLst>
          </p:cNvPr>
          <p:cNvSpPr>
            <a:spLocks noGrp="1"/>
          </p:cNvSpPr>
          <p:nvPr>
            <p:ph type="title"/>
          </p:nvPr>
        </p:nvSpPr>
        <p:spPr>
          <a:xfrm>
            <a:off x="433675" y="1682998"/>
            <a:ext cx="9375775" cy="1325880"/>
          </a:xfrm>
        </p:spPr>
        <p:txBody>
          <a:bodyPr anchor="b">
            <a:noAutofit/>
          </a:bodyPr>
          <a:lstStyle>
            <a:lvl1pPr>
              <a:lnSpc>
                <a:spcPct val="100000"/>
              </a:lnSpc>
              <a:defRPr sz="4500">
                <a:solidFill>
                  <a:schemeClr val="bg1"/>
                </a:solidFill>
              </a:defRPr>
            </a:lvl1pPr>
          </a:lstStyle>
          <a:p>
            <a:r>
              <a:rPr lang="en-US"/>
              <a:t>Click to edit Master title style</a:t>
            </a:r>
          </a:p>
        </p:txBody>
      </p:sp>
      <p:sp>
        <p:nvSpPr>
          <p:cNvPr id="16" name="Text Placeholder 49">
            <a:extLst>
              <a:ext uri="{FF2B5EF4-FFF2-40B4-BE49-F238E27FC236}">
                <a16:creationId xmlns:a16="http://schemas.microsoft.com/office/drawing/2014/main" id="{75500A8C-D095-CD48-96F2-F13BD6358833}"/>
              </a:ext>
            </a:extLst>
          </p:cNvPr>
          <p:cNvSpPr>
            <a:spLocks noGrp="1"/>
          </p:cNvSpPr>
          <p:nvPr>
            <p:ph type="body" sz="quarter" idx="10"/>
          </p:nvPr>
        </p:nvSpPr>
        <p:spPr>
          <a:xfrm>
            <a:off x="433675" y="2988040"/>
            <a:ext cx="9375775" cy="658813"/>
          </a:xfrm>
        </p:spPr>
        <p:txBody>
          <a:bodyPr anchor="t">
            <a:noAutofit/>
          </a:bodyPr>
          <a:lstStyle>
            <a:lvl1pPr marL="0" indent="0">
              <a:lnSpc>
                <a:spcPct val="100000"/>
              </a:lnSpc>
              <a:spcBef>
                <a:spcPts val="0"/>
              </a:spcBef>
              <a:buFontTx/>
              <a:buNone/>
              <a:defRPr sz="2400">
                <a:solidFill>
                  <a:schemeClr val="bg1"/>
                </a:solidFill>
              </a:defRPr>
            </a:lvl1pPr>
            <a:lvl2pPr marL="457200" indent="0">
              <a:buFontTx/>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22" name="Footer Placeholder 4">
            <a:extLst>
              <a:ext uri="{FF2B5EF4-FFF2-40B4-BE49-F238E27FC236}">
                <a16:creationId xmlns:a16="http://schemas.microsoft.com/office/drawing/2014/main" id="{B83BE927-F90B-4812-B2C6-22761C2EC527}"/>
              </a:ext>
            </a:extLst>
          </p:cNvPr>
          <p:cNvSpPr txBox="1">
            <a:spLocks/>
          </p:cNvSpPr>
          <p:nvPr userDrawn="1"/>
        </p:nvSpPr>
        <p:spPr>
          <a:xfrm>
            <a:off x="7938390" y="6408532"/>
            <a:ext cx="3091610" cy="214746"/>
          </a:xfrm>
          <a:prstGeom prst="rect">
            <a:avLst/>
          </a:prstGeom>
        </p:spPr>
        <p:txBody>
          <a:bodyPr vert="horz" lIns="91440" tIns="45720" rIns="91440" bIns="45720" rtlCol="0" anchor="ctr"/>
          <a:lstStyle>
            <a:defPPr>
              <a:defRPr lang="en-US"/>
            </a:defPPr>
            <a:lvl1pPr algn="r">
              <a:defRPr sz="600"/>
            </a:lvl1pPr>
            <a:lvl2pPr marL="457040" algn="l" defTabSz="457040" rtl="0" eaLnBrk="1" latinLnBrk="0" hangingPunct="1">
              <a:defRPr sz="1799" kern="1200">
                <a:solidFill>
                  <a:schemeClr val="tx1"/>
                </a:solidFill>
                <a:latin typeface="+mn-lt"/>
                <a:ea typeface="+mn-ea"/>
                <a:cs typeface="+mn-cs"/>
              </a:defRPr>
            </a:lvl2pPr>
            <a:lvl3pPr marL="914080" algn="l" defTabSz="457040" rtl="0" eaLnBrk="1" latinLnBrk="0" hangingPunct="1">
              <a:defRPr sz="1799" kern="1200">
                <a:solidFill>
                  <a:schemeClr val="tx1"/>
                </a:solidFill>
                <a:latin typeface="+mn-lt"/>
                <a:ea typeface="+mn-ea"/>
                <a:cs typeface="+mn-cs"/>
              </a:defRPr>
            </a:lvl3pPr>
            <a:lvl4pPr marL="1371120" algn="l" defTabSz="457040" rtl="0" eaLnBrk="1" latinLnBrk="0" hangingPunct="1">
              <a:defRPr sz="1799" kern="1200">
                <a:solidFill>
                  <a:schemeClr val="tx1"/>
                </a:solidFill>
                <a:latin typeface="+mn-lt"/>
                <a:ea typeface="+mn-ea"/>
                <a:cs typeface="+mn-cs"/>
              </a:defRPr>
            </a:lvl4pPr>
            <a:lvl5pPr marL="1828160" algn="l" defTabSz="457040" rtl="0" eaLnBrk="1" latinLnBrk="0" hangingPunct="1">
              <a:defRPr sz="1799" kern="1200">
                <a:solidFill>
                  <a:schemeClr val="tx1"/>
                </a:solidFill>
                <a:latin typeface="+mn-lt"/>
                <a:ea typeface="+mn-ea"/>
                <a:cs typeface="+mn-cs"/>
              </a:defRPr>
            </a:lvl5pPr>
            <a:lvl6pPr marL="2285200" algn="l" defTabSz="457040" rtl="0" eaLnBrk="1" latinLnBrk="0" hangingPunct="1">
              <a:defRPr sz="1799" kern="1200">
                <a:solidFill>
                  <a:schemeClr val="tx1"/>
                </a:solidFill>
                <a:latin typeface="+mn-lt"/>
                <a:ea typeface="+mn-ea"/>
                <a:cs typeface="+mn-cs"/>
              </a:defRPr>
            </a:lvl6pPr>
            <a:lvl7pPr marL="2742240" algn="l" defTabSz="457040" rtl="0" eaLnBrk="1" latinLnBrk="0" hangingPunct="1">
              <a:defRPr sz="1799" kern="1200">
                <a:solidFill>
                  <a:schemeClr val="tx1"/>
                </a:solidFill>
                <a:latin typeface="+mn-lt"/>
                <a:ea typeface="+mn-ea"/>
                <a:cs typeface="+mn-cs"/>
              </a:defRPr>
            </a:lvl7pPr>
            <a:lvl8pPr marL="3199280" algn="l" defTabSz="457040" rtl="0" eaLnBrk="1" latinLnBrk="0" hangingPunct="1">
              <a:defRPr sz="1799" kern="1200">
                <a:solidFill>
                  <a:schemeClr val="tx1"/>
                </a:solidFill>
                <a:latin typeface="+mn-lt"/>
                <a:ea typeface="+mn-ea"/>
                <a:cs typeface="+mn-cs"/>
              </a:defRPr>
            </a:lvl8pPr>
            <a:lvl9pPr marL="3656320" algn="l" defTabSz="457040" rtl="0" eaLnBrk="1" latinLnBrk="0" hangingPunct="1">
              <a:defRPr sz="1799" kern="1200">
                <a:solidFill>
                  <a:schemeClr val="tx1"/>
                </a:solidFill>
                <a:latin typeface="+mn-lt"/>
                <a:ea typeface="+mn-ea"/>
                <a:cs typeface="+mn-cs"/>
              </a:defRPr>
            </a:lvl9pPr>
          </a:lstStyle>
          <a:p>
            <a:pPr lvl="0"/>
            <a:r>
              <a:rPr lang="en-US" sz="800">
                <a:solidFill>
                  <a:schemeClr val="bg1"/>
                </a:solidFill>
              </a:rPr>
              <a:t>© 2022 ServiceNow, Inc. All Rights Reserved. Confidential.</a:t>
            </a:r>
          </a:p>
        </p:txBody>
      </p:sp>
      <p:sp>
        <p:nvSpPr>
          <p:cNvPr id="23" name="Slide Number Placeholder 5">
            <a:extLst>
              <a:ext uri="{FF2B5EF4-FFF2-40B4-BE49-F238E27FC236}">
                <a16:creationId xmlns:a16="http://schemas.microsoft.com/office/drawing/2014/main" id="{361618E0-C664-494F-96AC-369CD17DC165}"/>
              </a:ext>
            </a:extLst>
          </p:cNvPr>
          <p:cNvSpPr txBox="1">
            <a:spLocks/>
          </p:cNvSpPr>
          <p:nvPr userDrawn="1"/>
        </p:nvSpPr>
        <p:spPr>
          <a:xfrm>
            <a:off x="11057990" y="6413253"/>
            <a:ext cx="667701" cy="228600"/>
          </a:xfrm>
          <a:prstGeom prst="rect">
            <a:avLst/>
          </a:prstGeom>
        </p:spPr>
        <p:txBody>
          <a:bodyPr/>
          <a:lstStyle>
            <a:defPPr>
              <a:defRPr lang="en-US"/>
            </a:defPPr>
            <a:lvl1pPr marL="0" algn="l" defTabSz="457040" rtl="0" eaLnBrk="1" latinLnBrk="0" hangingPunct="1">
              <a:defRPr sz="1799" kern="1200">
                <a:solidFill>
                  <a:schemeClr val="tx1"/>
                </a:solidFill>
                <a:latin typeface="+mn-lt"/>
                <a:ea typeface="+mn-ea"/>
                <a:cs typeface="+mn-cs"/>
              </a:defRPr>
            </a:lvl1pPr>
            <a:lvl2pPr marL="457040" algn="l" defTabSz="457040" rtl="0" eaLnBrk="1" latinLnBrk="0" hangingPunct="1">
              <a:defRPr sz="1799" kern="1200">
                <a:solidFill>
                  <a:schemeClr val="tx1"/>
                </a:solidFill>
                <a:latin typeface="+mn-lt"/>
                <a:ea typeface="+mn-ea"/>
                <a:cs typeface="+mn-cs"/>
              </a:defRPr>
            </a:lvl2pPr>
            <a:lvl3pPr marL="914080" algn="l" defTabSz="457040" rtl="0" eaLnBrk="1" latinLnBrk="0" hangingPunct="1">
              <a:defRPr sz="1799" kern="1200">
                <a:solidFill>
                  <a:schemeClr val="tx1"/>
                </a:solidFill>
                <a:latin typeface="+mn-lt"/>
                <a:ea typeface="+mn-ea"/>
                <a:cs typeface="+mn-cs"/>
              </a:defRPr>
            </a:lvl3pPr>
            <a:lvl4pPr marL="1371120" algn="l" defTabSz="457040" rtl="0" eaLnBrk="1" latinLnBrk="0" hangingPunct="1">
              <a:defRPr sz="1799" kern="1200">
                <a:solidFill>
                  <a:schemeClr val="tx1"/>
                </a:solidFill>
                <a:latin typeface="+mn-lt"/>
                <a:ea typeface="+mn-ea"/>
                <a:cs typeface="+mn-cs"/>
              </a:defRPr>
            </a:lvl4pPr>
            <a:lvl5pPr marL="1828160" algn="l" defTabSz="457040" rtl="0" eaLnBrk="1" latinLnBrk="0" hangingPunct="1">
              <a:defRPr sz="1799" kern="1200">
                <a:solidFill>
                  <a:schemeClr val="tx1"/>
                </a:solidFill>
                <a:latin typeface="+mn-lt"/>
                <a:ea typeface="+mn-ea"/>
                <a:cs typeface="+mn-cs"/>
              </a:defRPr>
            </a:lvl5pPr>
            <a:lvl6pPr marL="2285200" algn="l" defTabSz="457040" rtl="0" eaLnBrk="1" latinLnBrk="0" hangingPunct="1">
              <a:defRPr sz="1799" kern="1200">
                <a:solidFill>
                  <a:schemeClr val="tx1"/>
                </a:solidFill>
                <a:latin typeface="+mn-lt"/>
                <a:ea typeface="+mn-ea"/>
                <a:cs typeface="+mn-cs"/>
              </a:defRPr>
            </a:lvl6pPr>
            <a:lvl7pPr marL="2742240" algn="l" defTabSz="457040" rtl="0" eaLnBrk="1" latinLnBrk="0" hangingPunct="1">
              <a:defRPr sz="1799" kern="1200">
                <a:solidFill>
                  <a:schemeClr val="tx1"/>
                </a:solidFill>
                <a:latin typeface="+mn-lt"/>
                <a:ea typeface="+mn-ea"/>
                <a:cs typeface="+mn-cs"/>
              </a:defRPr>
            </a:lvl7pPr>
            <a:lvl8pPr marL="3199280" algn="l" defTabSz="457040" rtl="0" eaLnBrk="1" latinLnBrk="0" hangingPunct="1">
              <a:defRPr sz="1799" kern="1200">
                <a:solidFill>
                  <a:schemeClr val="tx1"/>
                </a:solidFill>
                <a:latin typeface="+mn-lt"/>
                <a:ea typeface="+mn-ea"/>
                <a:cs typeface="+mn-cs"/>
              </a:defRPr>
            </a:lvl8pPr>
            <a:lvl9pPr marL="3656320" algn="l" defTabSz="457040" rtl="0" eaLnBrk="1" latinLnBrk="0" hangingPunct="1">
              <a:defRPr sz="1799" kern="1200">
                <a:solidFill>
                  <a:schemeClr val="tx1"/>
                </a:solidFill>
                <a:latin typeface="+mn-lt"/>
                <a:ea typeface="+mn-ea"/>
                <a:cs typeface="+mn-cs"/>
              </a:defRPr>
            </a:lvl9pPr>
          </a:lstStyle>
          <a:p>
            <a:pPr algn="r"/>
            <a:fld id="{A9B9714D-1B27-0B43-A9CC-9EF2921F49DC}" type="slidenum">
              <a:rPr lang="en-US" sz="800" b="0" kern="1200" smtClean="0">
                <a:solidFill>
                  <a:schemeClr val="bg1"/>
                </a:solidFill>
                <a:latin typeface="+mn-lt"/>
                <a:ea typeface="+mn-ea"/>
                <a:cs typeface="+mn-cs"/>
              </a:rPr>
              <a:pPr algn="r"/>
              <a:t>‹#›</a:t>
            </a:fld>
            <a:endParaRPr lang="en-US" sz="800" b="0" kern="1200">
              <a:solidFill>
                <a:schemeClr val="bg1"/>
              </a:solidFill>
              <a:latin typeface="+mn-lt"/>
              <a:ea typeface="+mn-ea"/>
              <a:cs typeface="+mn-cs"/>
            </a:endParaRPr>
          </a:p>
        </p:txBody>
      </p:sp>
      <p:pic>
        <p:nvPicPr>
          <p:cNvPr id="7" name="Picture 2">
            <a:extLst>
              <a:ext uri="{FF2B5EF4-FFF2-40B4-BE49-F238E27FC236}">
                <a16:creationId xmlns:a16="http://schemas.microsoft.com/office/drawing/2014/main" id="{B60A36C9-8C4D-B175-E380-04AF9B70AA8F}"/>
              </a:ext>
            </a:extLst>
          </p:cNvPr>
          <p:cNvPicPr>
            <a:picLocks noChangeAspect="1" noChangeArrowheads="1"/>
          </p:cNvPicPr>
          <p:nvPr userDrawn="1"/>
        </p:nvPicPr>
        <p:blipFill>
          <a:blip r:embed="rId2" cstate="screen">
            <a:extLst>
              <a:ext uri="{28A0092B-C50C-407E-A947-70E740481C1C}">
                <a14:useLocalDpi xmlns:a14="http://schemas.microsoft.com/office/drawing/2010/main"/>
              </a:ext>
            </a:extLst>
          </a:blip>
          <a:stretch>
            <a:fillRect/>
          </a:stretch>
        </p:blipFill>
        <p:spPr bwMode="auto">
          <a:xfrm>
            <a:off x="155253" y="6342202"/>
            <a:ext cx="1633790" cy="419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5341409"/>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Question Slide">
    <p:bg>
      <p:bgPr>
        <a:solidFill>
          <a:schemeClr val="tx2"/>
        </a:solidFill>
        <a:effectLst/>
      </p:bgPr>
    </p:bg>
    <p:spTree>
      <p:nvGrpSpPr>
        <p:cNvPr id="1" name=""/>
        <p:cNvGrpSpPr/>
        <p:nvPr/>
      </p:nvGrpSpPr>
      <p:grpSpPr>
        <a:xfrm>
          <a:off x="0" y="0"/>
          <a:ext cx="0" cy="0"/>
          <a:chOff x="0" y="0"/>
          <a:chExt cx="0" cy="0"/>
        </a:xfrm>
      </p:grpSpPr>
      <p:sp>
        <p:nvSpPr>
          <p:cNvPr id="15" name="Title 47">
            <a:extLst>
              <a:ext uri="{FF2B5EF4-FFF2-40B4-BE49-F238E27FC236}">
                <a16:creationId xmlns:a16="http://schemas.microsoft.com/office/drawing/2014/main" id="{AD93D2F4-9AB2-824E-96E0-4AEF19924F57}"/>
              </a:ext>
            </a:extLst>
          </p:cNvPr>
          <p:cNvSpPr>
            <a:spLocks noGrp="1"/>
          </p:cNvSpPr>
          <p:nvPr>
            <p:ph type="title"/>
          </p:nvPr>
        </p:nvSpPr>
        <p:spPr>
          <a:xfrm>
            <a:off x="433675" y="1682998"/>
            <a:ext cx="9375775" cy="1325880"/>
          </a:xfrm>
        </p:spPr>
        <p:txBody>
          <a:bodyPr anchor="b">
            <a:noAutofit/>
          </a:bodyPr>
          <a:lstStyle>
            <a:lvl1pPr>
              <a:lnSpc>
                <a:spcPct val="100000"/>
              </a:lnSpc>
              <a:defRPr sz="4500">
                <a:solidFill>
                  <a:schemeClr val="bg1"/>
                </a:solidFill>
              </a:defRPr>
            </a:lvl1pPr>
          </a:lstStyle>
          <a:p>
            <a:r>
              <a:rPr lang="en-US"/>
              <a:t>Click to edit Master title style</a:t>
            </a:r>
          </a:p>
        </p:txBody>
      </p:sp>
      <p:sp>
        <p:nvSpPr>
          <p:cNvPr id="16" name="Text Placeholder 49">
            <a:extLst>
              <a:ext uri="{FF2B5EF4-FFF2-40B4-BE49-F238E27FC236}">
                <a16:creationId xmlns:a16="http://schemas.microsoft.com/office/drawing/2014/main" id="{75500A8C-D095-CD48-96F2-F13BD6358833}"/>
              </a:ext>
            </a:extLst>
          </p:cNvPr>
          <p:cNvSpPr>
            <a:spLocks noGrp="1"/>
          </p:cNvSpPr>
          <p:nvPr>
            <p:ph type="body" sz="quarter" idx="10"/>
          </p:nvPr>
        </p:nvSpPr>
        <p:spPr>
          <a:xfrm>
            <a:off x="433675" y="2988040"/>
            <a:ext cx="9375775" cy="658813"/>
          </a:xfrm>
        </p:spPr>
        <p:txBody>
          <a:bodyPr anchor="t">
            <a:noAutofit/>
          </a:bodyPr>
          <a:lstStyle>
            <a:lvl1pPr marL="0" indent="0">
              <a:lnSpc>
                <a:spcPct val="100000"/>
              </a:lnSpc>
              <a:spcBef>
                <a:spcPts val="0"/>
              </a:spcBef>
              <a:buFontTx/>
              <a:buNone/>
              <a:defRPr sz="2400">
                <a:solidFill>
                  <a:schemeClr val="bg1"/>
                </a:solidFill>
              </a:defRPr>
            </a:lvl1pPr>
            <a:lvl2pPr marL="457200" indent="0">
              <a:buFontTx/>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22" name="Footer Placeholder 4">
            <a:extLst>
              <a:ext uri="{FF2B5EF4-FFF2-40B4-BE49-F238E27FC236}">
                <a16:creationId xmlns:a16="http://schemas.microsoft.com/office/drawing/2014/main" id="{B83BE927-F90B-4812-B2C6-22761C2EC527}"/>
              </a:ext>
            </a:extLst>
          </p:cNvPr>
          <p:cNvSpPr txBox="1">
            <a:spLocks/>
          </p:cNvSpPr>
          <p:nvPr userDrawn="1"/>
        </p:nvSpPr>
        <p:spPr>
          <a:xfrm>
            <a:off x="7938390" y="6408532"/>
            <a:ext cx="3091610" cy="214746"/>
          </a:xfrm>
          <a:prstGeom prst="rect">
            <a:avLst/>
          </a:prstGeom>
        </p:spPr>
        <p:txBody>
          <a:bodyPr vert="horz" lIns="91440" tIns="45720" rIns="91440" bIns="45720" rtlCol="0" anchor="ctr"/>
          <a:lstStyle>
            <a:defPPr>
              <a:defRPr lang="en-US"/>
            </a:defPPr>
            <a:lvl1pPr algn="r">
              <a:defRPr sz="600"/>
            </a:lvl1pPr>
            <a:lvl2pPr marL="457040" algn="l" defTabSz="457040" rtl="0" eaLnBrk="1" latinLnBrk="0" hangingPunct="1">
              <a:defRPr sz="1799" kern="1200">
                <a:solidFill>
                  <a:schemeClr val="tx1"/>
                </a:solidFill>
                <a:latin typeface="+mn-lt"/>
                <a:ea typeface="+mn-ea"/>
                <a:cs typeface="+mn-cs"/>
              </a:defRPr>
            </a:lvl2pPr>
            <a:lvl3pPr marL="914080" algn="l" defTabSz="457040" rtl="0" eaLnBrk="1" latinLnBrk="0" hangingPunct="1">
              <a:defRPr sz="1799" kern="1200">
                <a:solidFill>
                  <a:schemeClr val="tx1"/>
                </a:solidFill>
                <a:latin typeface="+mn-lt"/>
                <a:ea typeface="+mn-ea"/>
                <a:cs typeface="+mn-cs"/>
              </a:defRPr>
            </a:lvl3pPr>
            <a:lvl4pPr marL="1371120" algn="l" defTabSz="457040" rtl="0" eaLnBrk="1" latinLnBrk="0" hangingPunct="1">
              <a:defRPr sz="1799" kern="1200">
                <a:solidFill>
                  <a:schemeClr val="tx1"/>
                </a:solidFill>
                <a:latin typeface="+mn-lt"/>
                <a:ea typeface="+mn-ea"/>
                <a:cs typeface="+mn-cs"/>
              </a:defRPr>
            </a:lvl4pPr>
            <a:lvl5pPr marL="1828160" algn="l" defTabSz="457040" rtl="0" eaLnBrk="1" latinLnBrk="0" hangingPunct="1">
              <a:defRPr sz="1799" kern="1200">
                <a:solidFill>
                  <a:schemeClr val="tx1"/>
                </a:solidFill>
                <a:latin typeface="+mn-lt"/>
                <a:ea typeface="+mn-ea"/>
                <a:cs typeface="+mn-cs"/>
              </a:defRPr>
            </a:lvl5pPr>
            <a:lvl6pPr marL="2285200" algn="l" defTabSz="457040" rtl="0" eaLnBrk="1" latinLnBrk="0" hangingPunct="1">
              <a:defRPr sz="1799" kern="1200">
                <a:solidFill>
                  <a:schemeClr val="tx1"/>
                </a:solidFill>
                <a:latin typeface="+mn-lt"/>
                <a:ea typeface="+mn-ea"/>
                <a:cs typeface="+mn-cs"/>
              </a:defRPr>
            </a:lvl6pPr>
            <a:lvl7pPr marL="2742240" algn="l" defTabSz="457040" rtl="0" eaLnBrk="1" latinLnBrk="0" hangingPunct="1">
              <a:defRPr sz="1799" kern="1200">
                <a:solidFill>
                  <a:schemeClr val="tx1"/>
                </a:solidFill>
                <a:latin typeface="+mn-lt"/>
                <a:ea typeface="+mn-ea"/>
                <a:cs typeface="+mn-cs"/>
              </a:defRPr>
            </a:lvl7pPr>
            <a:lvl8pPr marL="3199280" algn="l" defTabSz="457040" rtl="0" eaLnBrk="1" latinLnBrk="0" hangingPunct="1">
              <a:defRPr sz="1799" kern="1200">
                <a:solidFill>
                  <a:schemeClr val="tx1"/>
                </a:solidFill>
                <a:latin typeface="+mn-lt"/>
                <a:ea typeface="+mn-ea"/>
                <a:cs typeface="+mn-cs"/>
              </a:defRPr>
            </a:lvl8pPr>
            <a:lvl9pPr marL="3656320" algn="l" defTabSz="457040" rtl="0" eaLnBrk="1" latinLnBrk="0" hangingPunct="1">
              <a:defRPr sz="1799" kern="1200">
                <a:solidFill>
                  <a:schemeClr val="tx1"/>
                </a:solidFill>
                <a:latin typeface="+mn-lt"/>
                <a:ea typeface="+mn-ea"/>
                <a:cs typeface="+mn-cs"/>
              </a:defRPr>
            </a:lvl9pPr>
          </a:lstStyle>
          <a:p>
            <a:pPr lvl="0"/>
            <a:r>
              <a:rPr lang="en-US" sz="800">
                <a:solidFill>
                  <a:schemeClr val="bg1"/>
                </a:solidFill>
              </a:rPr>
              <a:t>© 2022 ServiceNow, Inc. All Rights Reserved. Confidential.</a:t>
            </a:r>
          </a:p>
        </p:txBody>
      </p:sp>
      <p:sp>
        <p:nvSpPr>
          <p:cNvPr id="23" name="Slide Number Placeholder 5">
            <a:extLst>
              <a:ext uri="{FF2B5EF4-FFF2-40B4-BE49-F238E27FC236}">
                <a16:creationId xmlns:a16="http://schemas.microsoft.com/office/drawing/2014/main" id="{361618E0-C664-494F-96AC-369CD17DC165}"/>
              </a:ext>
            </a:extLst>
          </p:cNvPr>
          <p:cNvSpPr txBox="1">
            <a:spLocks/>
          </p:cNvSpPr>
          <p:nvPr userDrawn="1"/>
        </p:nvSpPr>
        <p:spPr>
          <a:xfrm>
            <a:off x="11057990" y="6413253"/>
            <a:ext cx="667701" cy="228600"/>
          </a:xfrm>
          <a:prstGeom prst="rect">
            <a:avLst/>
          </a:prstGeom>
        </p:spPr>
        <p:txBody>
          <a:bodyPr/>
          <a:lstStyle>
            <a:defPPr>
              <a:defRPr lang="en-US"/>
            </a:defPPr>
            <a:lvl1pPr marL="0" algn="l" defTabSz="457040" rtl="0" eaLnBrk="1" latinLnBrk="0" hangingPunct="1">
              <a:defRPr sz="1799" kern="1200">
                <a:solidFill>
                  <a:schemeClr val="tx1"/>
                </a:solidFill>
                <a:latin typeface="+mn-lt"/>
                <a:ea typeface="+mn-ea"/>
                <a:cs typeface="+mn-cs"/>
              </a:defRPr>
            </a:lvl1pPr>
            <a:lvl2pPr marL="457040" algn="l" defTabSz="457040" rtl="0" eaLnBrk="1" latinLnBrk="0" hangingPunct="1">
              <a:defRPr sz="1799" kern="1200">
                <a:solidFill>
                  <a:schemeClr val="tx1"/>
                </a:solidFill>
                <a:latin typeface="+mn-lt"/>
                <a:ea typeface="+mn-ea"/>
                <a:cs typeface="+mn-cs"/>
              </a:defRPr>
            </a:lvl2pPr>
            <a:lvl3pPr marL="914080" algn="l" defTabSz="457040" rtl="0" eaLnBrk="1" latinLnBrk="0" hangingPunct="1">
              <a:defRPr sz="1799" kern="1200">
                <a:solidFill>
                  <a:schemeClr val="tx1"/>
                </a:solidFill>
                <a:latin typeface="+mn-lt"/>
                <a:ea typeface="+mn-ea"/>
                <a:cs typeface="+mn-cs"/>
              </a:defRPr>
            </a:lvl3pPr>
            <a:lvl4pPr marL="1371120" algn="l" defTabSz="457040" rtl="0" eaLnBrk="1" latinLnBrk="0" hangingPunct="1">
              <a:defRPr sz="1799" kern="1200">
                <a:solidFill>
                  <a:schemeClr val="tx1"/>
                </a:solidFill>
                <a:latin typeface="+mn-lt"/>
                <a:ea typeface="+mn-ea"/>
                <a:cs typeface="+mn-cs"/>
              </a:defRPr>
            </a:lvl4pPr>
            <a:lvl5pPr marL="1828160" algn="l" defTabSz="457040" rtl="0" eaLnBrk="1" latinLnBrk="0" hangingPunct="1">
              <a:defRPr sz="1799" kern="1200">
                <a:solidFill>
                  <a:schemeClr val="tx1"/>
                </a:solidFill>
                <a:latin typeface="+mn-lt"/>
                <a:ea typeface="+mn-ea"/>
                <a:cs typeface="+mn-cs"/>
              </a:defRPr>
            </a:lvl5pPr>
            <a:lvl6pPr marL="2285200" algn="l" defTabSz="457040" rtl="0" eaLnBrk="1" latinLnBrk="0" hangingPunct="1">
              <a:defRPr sz="1799" kern="1200">
                <a:solidFill>
                  <a:schemeClr val="tx1"/>
                </a:solidFill>
                <a:latin typeface="+mn-lt"/>
                <a:ea typeface="+mn-ea"/>
                <a:cs typeface="+mn-cs"/>
              </a:defRPr>
            </a:lvl6pPr>
            <a:lvl7pPr marL="2742240" algn="l" defTabSz="457040" rtl="0" eaLnBrk="1" latinLnBrk="0" hangingPunct="1">
              <a:defRPr sz="1799" kern="1200">
                <a:solidFill>
                  <a:schemeClr val="tx1"/>
                </a:solidFill>
                <a:latin typeface="+mn-lt"/>
                <a:ea typeface="+mn-ea"/>
                <a:cs typeface="+mn-cs"/>
              </a:defRPr>
            </a:lvl7pPr>
            <a:lvl8pPr marL="3199280" algn="l" defTabSz="457040" rtl="0" eaLnBrk="1" latinLnBrk="0" hangingPunct="1">
              <a:defRPr sz="1799" kern="1200">
                <a:solidFill>
                  <a:schemeClr val="tx1"/>
                </a:solidFill>
                <a:latin typeface="+mn-lt"/>
                <a:ea typeface="+mn-ea"/>
                <a:cs typeface="+mn-cs"/>
              </a:defRPr>
            </a:lvl8pPr>
            <a:lvl9pPr marL="3656320" algn="l" defTabSz="457040" rtl="0" eaLnBrk="1" latinLnBrk="0" hangingPunct="1">
              <a:defRPr sz="1799" kern="1200">
                <a:solidFill>
                  <a:schemeClr val="tx1"/>
                </a:solidFill>
                <a:latin typeface="+mn-lt"/>
                <a:ea typeface="+mn-ea"/>
                <a:cs typeface="+mn-cs"/>
              </a:defRPr>
            </a:lvl9pPr>
          </a:lstStyle>
          <a:p>
            <a:pPr algn="r"/>
            <a:fld id="{A9B9714D-1B27-0B43-A9CC-9EF2921F49DC}" type="slidenum">
              <a:rPr lang="en-US" sz="800" b="0" kern="1200" smtClean="0">
                <a:solidFill>
                  <a:schemeClr val="bg1"/>
                </a:solidFill>
                <a:latin typeface="+mn-lt"/>
                <a:ea typeface="+mn-ea"/>
                <a:cs typeface="+mn-cs"/>
              </a:rPr>
              <a:pPr algn="r"/>
              <a:t>‹#›</a:t>
            </a:fld>
            <a:endParaRPr lang="en-US" sz="800" b="0" kern="1200">
              <a:solidFill>
                <a:schemeClr val="bg1"/>
              </a:solidFill>
              <a:latin typeface="+mn-lt"/>
              <a:ea typeface="+mn-ea"/>
              <a:cs typeface="+mn-cs"/>
            </a:endParaRPr>
          </a:p>
        </p:txBody>
      </p:sp>
      <p:pic>
        <p:nvPicPr>
          <p:cNvPr id="7" name="Picture 2">
            <a:extLst>
              <a:ext uri="{FF2B5EF4-FFF2-40B4-BE49-F238E27FC236}">
                <a16:creationId xmlns:a16="http://schemas.microsoft.com/office/drawing/2014/main" id="{25B25396-D397-6305-0A6A-4514E0305AAE}"/>
              </a:ext>
            </a:extLst>
          </p:cNvPr>
          <p:cNvPicPr>
            <a:picLocks noChangeAspect="1" noChangeArrowheads="1"/>
          </p:cNvPicPr>
          <p:nvPr userDrawn="1"/>
        </p:nvPicPr>
        <p:blipFill>
          <a:blip r:embed="rId2" cstate="screen">
            <a:extLst>
              <a:ext uri="{28A0092B-C50C-407E-A947-70E740481C1C}">
                <a14:useLocalDpi xmlns:a14="http://schemas.microsoft.com/office/drawing/2010/main"/>
              </a:ext>
            </a:extLst>
          </a:blip>
          <a:stretch>
            <a:fillRect/>
          </a:stretch>
        </p:blipFill>
        <p:spPr bwMode="auto">
          <a:xfrm>
            <a:off x="155253" y="6342202"/>
            <a:ext cx="1633790" cy="419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1486864"/>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hank You_1_Name">
    <p:bg>
      <p:bgPr>
        <a:solidFill>
          <a:schemeClr val="tx2"/>
        </a:solidFill>
        <a:effectLst/>
      </p:bgPr>
    </p:bg>
    <p:spTree>
      <p:nvGrpSpPr>
        <p:cNvPr id="1" name=""/>
        <p:cNvGrpSpPr/>
        <p:nvPr/>
      </p:nvGrpSpPr>
      <p:grpSpPr>
        <a:xfrm>
          <a:off x="0" y="0"/>
          <a:ext cx="0" cy="0"/>
          <a:chOff x="0" y="0"/>
          <a:chExt cx="0" cy="0"/>
        </a:xfrm>
      </p:grpSpPr>
      <p:pic>
        <p:nvPicPr>
          <p:cNvPr id="3" name="Picture 2" descr="A picture containing person, sky, outdoor, person&#10;&#10;Description automatically generated">
            <a:extLst>
              <a:ext uri="{FF2B5EF4-FFF2-40B4-BE49-F238E27FC236}">
                <a16:creationId xmlns:a16="http://schemas.microsoft.com/office/drawing/2014/main" id="{EF808782-CF0E-4EBC-83FE-98BE39F1FF5B}"/>
              </a:ext>
            </a:extLst>
          </p:cNvPr>
          <p:cNvPicPr>
            <a:picLocks noChangeAspect="1"/>
          </p:cNvPicPr>
          <p:nvPr userDrawn="1"/>
        </p:nvPicPr>
        <p:blipFill rotWithShape="1">
          <a:blip r:embed="rId2" cstate="screen">
            <a:alphaModFix/>
            <a:extLst>
              <a:ext uri="{28A0092B-C50C-407E-A947-70E740481C1C}">
                <a14:useLocalDpi xmlns:a14="http://schemas.microsoft.com/office/drawing/2010/main"/>
              </a:ext>
            </a:extLst>
          </a:blip>
          <a:srcRect/>
          <a:stretch/>
        </p:blipFill>
        <p:spPr bwMode="gray">
          <a:xfrm>
            <a:off x="-1" y="0"/>
            <a:ext cx="12188825" cy="6856214"/>
          </a:xfrm>
          <a:prstGeom prst="rect">
            <a:avLst/>
          </a:prstGeom>
        </p:spPr>
      </p:pic>
      <p:sp>
        <p:nvSpPr>
          <p:cNvPr id="11" name="Rectangle 10">
            <a:extLst>
              <a:ext uri="{FF2B5EF4-FFF2-40B4-BE49-F238E27FC236}">
                <a16:creationId xmlns:a16="http://schemas.microsoft.com/office/drawing/2014/main" id="{07DFDB63-7693-430A-BC03-A0817A02FC02}"/>
              </a:ext>
            </a:extLst>
          </p:cNvPr>
          <p:cNvSpPr/>
          <p:nvPr userDrawn="1"/>
        </p:nvSpPr>
        <p:spPr bwMode="gray">
          <a:xfrm>
            <a:off x="-1" y="0"/>
            <a:ext cx="12188825" cy="6856214"/>
          </a:xfrm>
          <a:prstGeom prst="rect">
            <a:avLst/>
          </a:prstGeom>
          <a:gradFill flip="none" rotWithShape="1">
            <a:gsLst>
              <a:gs pos="0">
                <a:schemeClr val="tx1">
                  <a:alpha val="15000"/>
                </a:schemeClr>
              </a:gs>
              <a:gs pos="100000">
                <a:schemeClr val="tx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err="1"/>
          </a:p>
        </p:txBody>
      </p:sp>
      <p:sp>
        <p:nvSpPr>
          <p:cNvPr id="48" name="Title 47">
            <a:extLst>
              <a:ext uri="{FF2B5EF4-FFF2-40B4-BE49-F238E27FC236}">
                <a16:creationId xmlns:a16="http://schemas.microsoft.com/office/drawing/2014/main" id="{4589C02F-442A-0542-9D03-7E040DDACB47}"/>
              </a:ext>
            </a:extLst>
          </p:cNvPr>
          <p:cNvSpPr>
            <a:spLocks noGrp="1"/>
          </p:cNvSpPr>
          <p:nvPr userDrawn="1">
            <p:ph type="title"/>
          </p:nvPr>
        </p:nvSpPr>
        <p:spPr bwMode="gray">
          <a:xfrm>
            <a:off x="440211" y="3247194"/>
            <a:ext cx="5016027" cy="1325880"/>
          </a:xfrm>
        </p:spPr>
        <p:txBody>
          <a:bodyPr wrap="square" anchor="b">
            <a:noAutofit/>
          </a:bodyPr>
          <a:lstStyle>
            <a:lvl1pPr>
              <a:lnSpc>
                <a:spcPct val="100000"/>
              </a:lnSpc>
              <a:defRPr sz="6400">
                <a:solidFill>
                  <a:schemeClr val="accent1"/>
                </a:solidFill>
              </a:defRPr>
            </a:lvl1pPr>
          </a:lstStyle>
          <a:p>
            <a:r>
              <a:rPr lang="en-US"/>
              <a:t>Click to edit Master title style</a:t>
            </a:r>
          </a:p>
        </p:txBody>
      </p:sp>
      <p:sp>
        <p:nvSpPr>
          <p:cNvPr id="50" name="Text Placeholder 49">
            <a:extLst>
              <a:ext uri="{FF2B5EF4-FFF2-40B4-BE49-F238E27FC236}">
                <a16:creationId xmlns:a16="http://schemas.microsoft.com/office/drawing/2014/main" id="{DD2D2BCA-78AE-5743-9F8D-A3743719CCC9}"/>
              </a:ext>
            </a:extLst>
          </p:cNvPr>
          <p:cNvSpPr>
            <a:spLocks noGrp="1"/>
          </p:cNvSpPr>
          <p:nvPr userDrawn="1">
            <p:ph type="body" sz="quarter" idx="10"/>
          </p:nvPr>
        </p:nvSpPr>
        <p:spPr bwMode="gray">
          <a:xfrm>
            <a:off x="440211" y="4756688"/>
            <a:ext cx="5016027" cy="658813"/>
          </a:xfrm>
        </p:spPr>
        <p:txBody>
          <a:bodyPr wrap="square" anchor="t">
            <a:noAutofit/>
          </a:bodyPr>
          <a:lstStyle>
            <a:lvl1pPr marL="0" indent="0">
              <a:lnSpc>
                <a:spcPct val="100000"/>
              </a:lnSpc>
              <a:spcBef>
                <a:spcPts val="0"/>
              </a:spcBef>
              <a:buFontTx/>
              <a:buNone/>
              <a:defRPr sz="2400">
                <a:solidFill>
                  <a:schemeClr val="bg1"/>
                </a:solidFill>
              </a:defRPr>
            </a:lvl1pPr>
            <a:lvl2pPr marL="457200" indent="0">
              <a:buFontTx/>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pic>
        <p:nvPicPr>
          <p:cNvPr id="8" name="Picture 7">
            <a:extLst>
              <a:ext uri="{FF2B5EF4-FFF2-40B4-BE49-F238E27FC236}">
                <a16:creationId xmlns:a16="http://schemas.microsoft.com/office/drawing/2014/main" id="{D5CA8A74-B52F-4BA0-A498-6FC4D0FDA88A}"/>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bwMode="gray">
          <a:xfrm>
            <a:off x="428891" y="336108"/>
            <a:ext cx="1520560" cy="437540"/>
          </a:xfrm>
          <a:prstGeom prst="rect">
            <a:avLst/>
          </a:prstGeom>
        </p:spPr>
      </p:pic>
    </p:spTree>
    <p:extLst>
      <p:ext uri="{BB962C8B-B14F-4D97-AF65-F5344CB8AC3E}">
        <p14:creationId xmlns:p14="http://schemas.microsoft.com/office/powerpoint/2010/main" val="3500575472"/>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Now logo">
    <p:bg>
      <p:bgPr>
        <a:solidFill>
          <a:schemeClr val="tx2"/>
        </a:solidFill>
        <a:effectLst/>
      </p:bgPr>
    </p:bg>
    <p:spTree>
      <p:nvGrpSpPr>
        <p:cNvPr id="1" name=""/>
        <p:cNvGrpSpPr/>
        <p:nvPr/>
      </p:nvGrpSpPr>
      <p:grpSpPr>
        <a:xfrm>
          <a:off x="0" y="0"/>
          <a:ext cx="0" cy="0"/>
          <a:chOff x="0" y="0"/>
          <a:chExt cx="0" cy="0"/>
        </a:xfrm>
      </p:grpSpPr>
      <p:pic>
        <p:nvPicPr>
          <p:cNvPr id="11" name="Picture 10" descr="A picture containing text, clipart&#10;&#10;Description automatically generated">
            <a:extLst>
              <a:ext uri="{FF2B5EF4-FFF2-40B4-BE49-F238E27FC236}">
                <a16:creationId xmlns:a16="http://schemas.microsoft.com/office/drawing/2014/main" id="{7C8ABF82-3299-4F7C-B841-24D506A241D5}"/>
              </a:ext>
            </a:extLst>
          </p:cNvPr>
          <p:cNvPicPr>
            <a:picLocks noChangeAspect="1"/>
          </p:cNvPicPr>
          <p:nvPr userDrawn="1"/>
        </p:nvPicPr>
        <p:blipFill>
          <a:blip r:embed="rId2"/>
          <a:stretch>
            <a:fillRect/>
          </a:stretch>
        </p:blipFill>
        <p:spPr bwMode="black">
          <a:xfrm>
            <a:off x="2812774" y="2221385"/>
            <a:ext cx="6549887" cy="1884725"/>
          </a:xfrm>
          <a:prstGeom prst="rect">
            <a:avLst/>
          </a:prstGeom>
        </p:spPr>
      </p:pic>
    </p:spTree>
    <p:extLst>
      <p:ext uri="{BB962C8B-B14F-4D97-AF65-F5344CB8AC3E}">
        <p14:creationId xmlns:p14="http://schemas.microsoft.com/office/powerpoint/2010/main" val="2990420723"/>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Do not use">
    <p:bg>
      <p:bgPr>
        <a:solidFill>
          <a:schemeClr val="accent5"/>
        </a:solidFill>
        <a:effectLst/>
      </p:bgPr>
    </p:bg>
    <p:spTree>
      <p:nvGrpSpPr>
        <p:cNvPr id="1" name=""/>
        <p:cNvGrpSpPr/>
        <p:nvPr/>
      </p:nvGrpSpPr>
      <p:grpSpPr>
        <a:xfrm>
          <a:off x="0" y="0"/>
          <a:ext cx="0" cy="0"/>
          <a:chOff x="0" y="0"/>
          <a:chExt cx="0" cy="0"/>
        </a:xfrm>
      </p:grpSpPr>
      <p:sp>
        <p:nvSpPr>
          <p:cNvPr id="7" name="Rectangle 6"/>
          <p:cNvSpPr/>
          <p:nvPr userDrawn="1"/>
        </p:nvSpPr>
        <p:spPr bwMode="ltGray">
          <a:xfrm>
            <a:off x="0" y="0"/>
            <a:ext cx="12188825" cy="6858000"/>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lvl="0" algn="ctr"/>
            <a:endParaRPr lang="en-US" sz="3599"/>
          </a:p>
        </p:txBody>
      </p:sp>
      <p:sp>
        <p:nvSpPr>
          <p:cNvPr id="8" name="TextBox 7"/>
          <p:cNvSpPr txBox="1"/>
          <p:nvPr/>
        </p:nvSpPr>
        <p:spPr bwMode="gray">
          <a:xfrm>
            <a:off x="1453956" y="2907634"/>
            <a:ext cx="9280920" cy="1200072"/>
          </a:xfrm>
          <a:prstGeom prst="rect">
            <a:avLst/>
          </a:prstGeom>
          <a:noFill/>
        </p:spPr>
        <p:txBody>
          <a:bodyPr wrap="square" rtlCol="0">
            <a:noAutofit/>
          </a:bodyPr>
          <a:lstStyle/>
          <a:p>
            <a:pPr algn="ctr"/>
            <a:r>
              <a:rPr lang="en-US" sz="3599">
                <a:solidFill>
                  <a:schemeClr val="tx1"/>
                </a:solidFill>
              </a:rPr>
              <a:t>Do</a:t>
            </a:r>
            <a:r>
              <a:rPr lang="en-US" sz="3599" baseline="0">
                <a:solidFill>
                  <a:schemeClr val="tx1"/>
                </a:solidFill>
              </a:rPr>
              <a:t> not use this layout. For visual reference in layout masters only.</a:t>
            </a:r>
            <a:endParaRPr lang="en-US" sz="3599">
              <a:solidFill>
                <a:schemeClr val="tx1"/>
              </a:solidFill>
            </a:endParaRPr>
          </a:p>
        </p:txBody>
      </p:sp>
    </p:spTree>
    <p:extLst>
      <p:ext uri="{BB962C8B-B14F-4D97-AF65-F5344CB8AC3E}">
        <p14:creationId xmlns:p14="http://schemas.microsoft.com/office/powerpoint/2010/main" val="1447571786"/>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EF386-598B-964E-ABB5-F96918DE8792}"/>
              </a:ext>
            </a:extLst>
          </p:cNvPr>
          <p:cNvSpPr>
            <a:spLocks noGrp="1"/>
          </p:cNvSpPr>
          <p:nvPr>
            <p:ph type="title"/>
          </p:nvPr>
        </p:nvSpPr>
        <p:spPr/>
        <p:txBody>
          <a:bodyPr>
            <a:noAutofit/>
          </a:bodyPr>
          <a:lstStyle/>
          <a:p>
            <a:r>
              <a:rPr lang="en-US"/>
              <a:t>Click to edit Master title style</a:t>
            </a:r>
          </a:p>
        </p:txBody>
      </p:sp>
      <p:sp>
        <p:nvSpPr>
          <p:cNvPr id="3" name="Content Placeholder 2">
            <a:extLst>
              <a:ext uri="{FF2B5EF4-FFF2-40B4-BE49-F238E27FC236}">
                <a16:creationId xmlns:a16="http://schemas.microsoft.com/office/drawing/2014/main" id="{19E1F70F-9DF1-C846-84F8-0C243B6FBA5B}"/>
              </a:ext>
            </a:extLst>
          </p:cNvPr>
          <p:cNvSpPr>
            <a:spLocks noGrp="1"/>
          </p:cNvSpPr>
          <p:nvPr>
            <p:ph idx="1"/>
          </p:nvPr>
        </p:nvSpPr>
        <p:spPr>
          <a:xfrm>
            <a:off x="448055" y="2181041"/>
            <a:ext cx="11189907" cy="3987984"/>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6">
            <a:extLst>
              <a:ext uri="{FF2B5EF4-FFF2-40B4-BE49-F238E27FC236}">
                <a16:creationId xmlns:a16="http://schemas.microsoft.com/office/drawing/2014/main" id="{7EE672E2-6239-43C0-9FBC-FEE5A7AE9055}"/>
              </a:ext>
            </a:extLst>
          </p:cNvPr>
          <p:cNvSpPr>
            <a:spLocks noGrp="1"/>
          </p:cNvSpPr>
          <p:nvPr>
            <p:ph type="body" sz="quarter" idx="13"/>
          </p:nvPr>
        </p:nvSpPr>
        <p:spPr>
          <a:xfrm>
            <a:off x="447421" y="1658333"/>
            <a:ext cx="11190563" cy="365760"/>
          </a:xfrm>
        </p:spPr>
        <p:txBody>
          <a:bodyPr vert="horz" lIns="91440" tIns="45720" rIns="91440" bIns="45720" rtlCol="0">
            <a:noAutofit/>
          </a:bodyPr>
          <a:lstStyle>
            <a:lvl1pPr marL="0" indent="0">
              <a:buNone/>
              <a:defRPr lang="en-US" sz="2000" dirty="0"/>
            </a:lvl1pPr>
          </a:lstStyle>
          <a:p>
            <a:pPr marL="228600" lvl="0" indent="-228600"/>
            <a:r>
              <a:rPr lang="en-US"/>
              <a:t>Click to edit Master text styles</a:t>
            </a:r>
          </a:p>
        </p:txBody>
      </p:sp>
    </p:spTree>
    <p:extLst>
      <p:ext uri="{BB962C8B-B14F-4D97-AF65-F5344CB8AC3E}">
        <p14:creationId xmlns:p14="http://schemas.microsoft.com/office/powerpoint/2010/main" val="2076951844"/>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EF386-598B-964E-ABB5-F96918DE8792}"/>
              </a:ext>
            </a:extLst>
          </p:cNvPr>
          <p:cNvSpPr>
            <a:spLocks noGrp="1"/>
          </p:cNvSpPr>
          <p:nvPr>
            <p:ph type="title"/>
          </p:nvPr>
        </p:nvSpPr>
        <p:spPr/>
        <p:txBody>
          <a:bodyPr>
            <a:noAutofit/>
          </a:bodyPr>
          <a:lstStyle/>
          <a:p>
            <a:r>
              <a:rPr lang="en-US"/>
              <a:t>Click to edit Master title style</a:t>
            </a:r>
          </a:p>
        </p:txBody>
      </p:sp>
      <p:sp>
        <p:nvSpPr>
          <p:cNvPr id="3" name="Content Placeholder 2">
            <a:extLst>
              <a:ext uri="{FF2B5EF4-FFF2-40B4-BE49-F238E27FC236}">
                <a16:creationId xmlns:a16="http://schemas.microsoft.com/office/drawing/2014/main" id="{19E1F70F-9DF1-C846-84F8-0C243B6FBA5B}"/>
              </a:ext>
            </a:extLst>
          </p:cNvPr>
          <p:cNvSpPr>
            <a:spLocks noGrp="1"/>
          </p:cNvSpPr>
          <p:nvPr>
            <p:ph idx="1"/>
          </p:nvPr>
        </p:nvSpPr>
        <p:spPr>
          <a:xfrm>
            <a:off x="448056" y="1664208"/>
            <a:ext cx="10835640" cy="4504817"/>
          </a:xfrm>
        </p:spPr>
        <p:txBody>
          <a:bodyPr>
            <a:noAutofit/>
          </a:bodyPr>
          <a:lstStyle>
            <a:lvl1pPr marL="0" indent="0">
              <a:spcBef>
                <a:spcPts val="2200"/>
              </a:spcBef>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3584142449"/>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1 Column Para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EF386-598B-964E-ABB5-F96918DE8792}"/>
              </a:ext>
            </a:extLst>
          </p:cNvPr>
          <p:cNvSpPr>
            <a:spLocks noGrp="1"/>
          </p:cNvSpPr>
          <p:nvPr>
            <p:ph type="title"/>
          </p:nvPr>
        </p:nvSpPr>
        <p:spPr/>
        <p:txBody>
          <a:bodyPr>
            <a:noAutofit/>
          </a:bodyPr>
          <a:lstStyle/>
          <a:p>
            <a:r>
              <a:rPr lang="en-US"/>
              <a:t>Click to edit Master title style</a:t>
            </a:r>
          </a:p>
        </p:txBody>
      </p:sp>
      <p:sp>
        <p:nvSpPr>
          <p:cNvPr id="3" name="Content Placeholder 2">
            <a:extLst>
              <a:ext uri="{FF2B5EF4-FFF2-40B4-BE49-F238E27FC236}">
                <a16:creationId xmlns:a16="http://schemas.microsoft.com/office/drawing/2014/main" id="{19E1F70F-9DF1-C846-84F8-0C243B6FBA5B}"/>
              </a:ext>
            </a:extLst>
          </p:cNvPr>
          <p:cNvSpPr>
            <a:spLocks noGrp="1"/>
          </p:cNvSpPr>
          <p:nvPr>
            <p:ph idx="1"/>
          </p:nvPr>
        </p:nvSpPr>
        <p:spPr>
          <a:xfrm>
            <a:off x="448056" y="1664208"/>
            <a:ext cx="5574920" cy="4504817"/>
          </a:xfrm>
        </p:spPr>
        <p:txBody>
          <a:bodyPr>
            <a:noAutofit/>
          </a:bodyPr>
          <a:lstStyle>
            <a:lvl1pPr marL="0" indent="0">
              <a:spcBef>
                <a:spcPts val="2200"/>
              </a:spcBef>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Tree>
    <p:extLst>
      <p:ext uri="{BB962C8B-B14F-4D97-AF65-F5344CB8AC3E}">
        <p14:creationId xmlns:p14="http://schemas.microsoft.com/office/powerpoint/2010/main" val="3843371675"/>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C5A86-FD66-B146-9622-A86F923BA3C4}"/>
              </a:ext>
            </a:extLst>
          </p:cNvPr>
          <p:cNvSpPr>
            <a:spLocks noGrp="1"/>
          </p:cNvSpPr>
          <p:nvPr>
            <p:ph type="title" hasCustomPrompt="1"/>
          </p:nvPr>
        </p:nvSpPr>
        <p:spPr/>
        <p:txBody>
          <a:bodyPr>
            <a:noAutofit/>
          </a:bodyPr>
          <a:lstStyle>
            <a:lvl1pPr>
              <a:defRPr/>
            </a:lvl1pPr>
          </a:lstStyle>
          <a:p>
            <a:r>
              <a:rPr lang="en-US"/>
              <a:t>Comparison</a:t>
            </a:r>
          </a:p>
        </p:txBody>
      </p:sp>
      <p:sp>
        <p:nvSpPr>
          <p:cNvPr id="25" name="Text Placeholder 24">
            <a:extLst>
              <a:ext uri="{FF2B5EF4-FFF2-40B4-BE49-F238E27FC236}">
                <a16:creationId xmlns:a16="http://schemas.microsoft.com/office/drawing/2014/main" id="{38259AE1-258A-8F44-B2BE-0E793A22F62D}"/>
              </a:ext>
            </a:extLst>
          </p:cNvPr>
          <p:cNvSpPr>
            <a:spLocks noGrp="1"/>
          </p:cNvSpPr>
          <p:nvPr>
            <p:ph type="body" sz="quarter" idx="12"/>
          </p:nvPr>
        </p:nvSpPr>
        <p:spPr>
          <a:xfrm>
            <a:off x="448231" y="2401155"/>
            <a:ext cx="5014360"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7" name="Text Placeholder 26">
            <a:extLst>
              <a:ext uri="{FF2B5EF4-FFF2-40B4-BE49-F238E27FC236}">
                <a16:creationId xmlns:a16="http://schemas.microsoft.com/office/drawing/2014/main" id="{E8AFC9D9-8450-0942-BEA0-F82861C6B0CE}"/>
              </a:ext>
            </a:extLst>
          </p:cNvPr>
          <p:cNvSpPr>
            <a:spLocks noGrp="1"/>
          </p:cNvSpPr>
          <p:nvPr>
            <p:ph type="body" sz="quarter" idx="13"/>
          </p:nvPr>
        </p:nvSpPr>
        <p:spPr>
          <a:xfrm>
            <a:off x="6073638" y="2401155"/>
            <a:ext cx="5238750" cy="663282"/>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29" name="Text Placeholder 28">
            <a:extLst>
              <a:ext uri="{FF2B5EF4-FFF2-40B4-BE49-F238E27FC236}">
                <a16:creationId xmlns:a16="http://schemas.microsoft.com/office/drawing/2014/main" id="{BA7378A8-A3EA-5D41-8248-545E1245C23C}"/>
              </a:ext>
            </a:extLst>
          </p:cNvPr>
          <p:cNvSpPr>
            <a:spLocks noGrp="1"/>
          </p:cNvSpPr>
          <p:nvPr>
            <p:ph type="body" sz="quarter" idx="14"/>
          </p:nvPr>
        </p:nvSpPr>
        <p:spPr>
          <a:xfrm>
            <a:off x="441877" y="3298877"/>
            <a:ext cx="5014361" cy="2573337"/>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 name="Text Placeholder 30">
            <a:extLst>
              <a:ext uri="{FF2B5EF4-FFF2-40B4-BE49-F238E27FC236}">
                <a16:creationId xmlns:a16="http://schemas.microsoft.com/office/drawing/2014/main" id="{3F414374-A9E1-7040-96BB-DCBFFCD3368F}"/>
              </a:ext>
            </a:extLst>
          </p:cNvPr>
          <p:cNvSpPr>
            <a:spLocks noGrp="1"/>
          </p:cNvSpPr>
          <p:nvPr>
            <p:ph type="body" sz="quarter" idx="15"/>
          </p:nvPr>
        </p:nvSpPr>
        <p:spPr>
          <a:xfrm>
            <a:off x="6073638" y="3298877"/>
            <a:ext cx="4916488" cy="2573337"/>
          </a:xfrm>
          <a:noFill/>
        </p:spPr>
        <p:txBody>
          <a:bodyPr>
            <a:noAutofit/>
          </a:bodyPr>
          <a:lstStyle>
            <a:lvl1pPr>
              <a:defRPr sz="16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a:extLst>
              <a:ext uri="{FF2B5EF4-FFF2-40B4-BE49-F238E27FC236}">
                <a16:creationId xmlns:a16="http://schemas.microsoft.com/office/drawing/2014/main" id="{CE98FA07-6B5E-4D85-86E2-8446DAEC1245}"/>
              </a:ext>
            </a:extLst>
          </p:cNvPr>
          <p:cNvCxnSpPr/>
          <p:nvPr userDrawn="1"/>
        </p:nvCxnSpPr>
        <p:spPr>
          <a:xfrm>
            <a:off x="550863" y="2410803"/>
            <a:ext cx="49053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053CA2D-1284-40F4-AC5E-82B5B350B2D8}"/>
              </a:ext>
            </a:extLst>
          </p:cNvPr>
          <p:cNvCxnSpPr/>
          <p:nvPr userDrawn="1"/>
        </p:nvCxnSpPr>
        <p:spPr>
          <a:xfrm>
            <a:off x="550863" y="3047758"/>
            <a:ext cx="49053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984F364-C864-4B84-A8B2-89A0C8A00D3D}"/>
              </a:ext>
            </a:extLst>
          </p:cNvPr>
          <p:cNvCxnSpPr/>
          <p:nvPr userDrawn="1"/>
        </p:nvCxnSpPr>
        <p:spPr>
          <a:xfrm>
            <a:off x="6153150" y="2410803"/>
            <a:ext cx="49053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F0F8A1A-FCA7-4E51-987F-D40A4ACEA34C}"/>
              </a:ext>
            </a:extLst>
          </p:cNvPr>
          <p:cNvCxnSpPr/>
          <p:nvPr userDrawn="1"/>
        </p:nvCxnSpPr>
        <p:spPr>
          <a:xfrm>
            <a:off x="6153150" y="3047758"/>
            <a:ext cx="49053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0503751"/>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mparison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C5A86-FD66-B146-9622-A86F923BA3C4}"/>
              </a:ext>
            </a:extLst>
          </p:cNvPr>
          <p:cNvSpPr>
            <a:spLocks noGrp="1"/>
          </p:cNvSpPr>
          <p:nvPr>
            <p:ph type="title" hasCustomPrompt="1"/>
          </p:nvPr>
        </p:nvSpPr>
        <p:spPr/>
        <p:txBody>
          <a:bodyPr>
            <a:noAutofit/>
          </a:bodyPr>
          <a:lstStyle>
            <a:lvl1pPr>
              <a:defRPr/>
            </a:lvl1pPr>
          </a:lstStyle>
          <a:p>
            <a:r>
              <a:rPr lang="en-US"/>
              <a:t>Comparison</a:t>
            </a:r>
          </a:p>
        </p:txBody>
      </p:sp>
      <p:sp>
        <p:nvSpPr>
          <p:cNvPr id="25" name="Text Placeholder 24">
            <a:extLst>
              <a:ext uri="{FF2B5EF4-FFF2-40B4-BE49-F238E27FC236}">
                <a16:creationId xmlns:a16="http://schemas.microsoft.com/office/drawing/2014/main" id="{38259AE1-258A-8F44-B2BE-0E793A22F62D}"/>
              </a:ext>
            </a:extLst>
          </p:cNvPr>
          <p:cNvSpPr>
            <a:spLocks noGrp="1"/>
          </p:cNvSpPr>
          <p:nvPr>
            <p:ph type="body" sz="quarter" idx="12"/>
          </p:nvPr>
        </p:nvSpPr>
        <p:spPr>
          <a:xfrm>
            <a:off x="448231" y="2401155"/>
            <a:ext cx="5014360" cy="674285"/>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a:t>
            </a:r>
          </a:p>
        </p:txBody>
      </p:sp>
      <p:sp>
        <p:nvSpPr>
          <p:cNvPr id="27" name="Text Placeholder 26">
            <a:extLst>
              <a:ext uri="{FF2B5EF4-FFF2-40B4-BE49-F238E27FC236}">
                <a16:creationId xmlns:a16="http://schemas.microsoft.com/office/drawing/2014/main" id="{E8AFC9D9-8450-0942-BEA0-F82861C6B0CE}"/>
              </a:ext>
            </a:extLst>
          </p:cNvPr>
          <p:cNvSpPr>
            <a:spLocks noGrp="1"/>
          </p:cNvSpPr>
          <p:nvPr>
            <p:ph type="body" sz="quarter" idx="13"/>
          </p:nvPr>
        </p:nvSpPr>
        <p:spPr>
          <a:xfrm>
            <a:off x="6073638" y="2401155"/>
            <a:ext cx="5238750" cy="663282"/>
          </a:xfrm>
          <a:noFill/>
        </p:spPr>
        <p:txBody>
          <a:bodyPr anchor="ctr">
            <a:noAutofit/>
          </a:bodyPr>
          <a:lstStyle>
            <a:lvl1pPr marL="0" indent="0">
              <a:buFontTx/>
              <a:buNone/>
              <a:defRPr sz="1600" b="1">
                <a:solidFill>
                  <a:schemeClr val="tx1"/>
                </a:solidFill>
              </a:defRPr>
            </a:lvl1pPr>
            <a:lvl2pPr marL="457200" indent="0">
              <a:buFontTx/>
              <a:buNone/>
              <a:defRPr>
                <a:solidFill>
                  <a:schemeClr val="bg1"/>
                </a:solidFill>
              </a:defRPr>
            </a:lvl2pPr>
            <a:lvl3pPr marL="914400" indent="0">
              <a:buFontTx/>
              <a:buNone/>
              <a:defRPr>
                <a:solidFill>
                  <a:schemeClr val="bg1"/>
                </a:solidFill>
              </a:defRPr>
            </a:lvl3pPr>
            <a:lvl4pPr marL="1371600" indent="0">
              <a:buFontTx/>
              <a:buNone/>
              <a:defRPr>
                <a:solidFill>
                  <a:schemeClr val="bg1"/>
                </a:solidFill>
              </a:defRPr>
            </a:lvl4pPr>
            <a:lvl5pPr marL="1828800" indent="0">
              <a:buFontTx/>
              <a:buNone/>
              <a:defRPr>
                <a:solidFill>
                  <a:schemeClr val="bg1"/>
                </a:solidFill>
              </a:defRPr>
            </a:lvl5pPr>
          </a:lstStyle>
          <a:p>
            <a:pPr lvl="0"/>
            <a:r>
              <a:rPr lang="en-US"/>
              <a:t>Click to edit Master text styles</a:t>
            </a:r>
          </a:p>
        </p:txBody>
      </p:sp>
      <p:sp>
        <p:nvSpPr>
          <p:cNvPr id="29" name="Text Placeholder 28">
            <a:extLst>
              <a:ext uri="{FF2B5EF4-FFF2-40B4-BE49-F238E27FC236}">
                <a16:creationId xmlns:a16="http://schemas.microsoft.com/office/drawing/2014/main" id="{BA7378A8-A3EA-5D41-8248-545E1245C23C}"/>
              </a:ext>
            </a:extLst>
          </p:cNvPr>
          <p:cNvSpPr>
            <a:spLocks noGrp="1"/>
          </p:cNvSpPr>
          <p:nvPr>
            <p:ph type="body" sz="quarter" idx="14"/>
          </p:nvPr>
        </p:nvSpPr>
        <p:spPr>
          <a:xfrm>
            <a:off x="441877" y="3298877"/>
            <a:ext cx="5014361" cy="2573337"/>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 name="Text Placeholder 30">
            <a:extLst>
              <a:ext uri="{FF2B5EF4-FFF2-40B4-BE49-F238E27FC236}">
                <a16:creationId xmlns:a16="http://schemas.microsoft.com/office/drawing/2014/main" id="{3F414374-A9E1-7040-96BB-DCBFFCD3368F}"/>
              </a:ext>
            </a:extLst>
          </p:cNvPr>
          <p:cNvSpPr>
            <a:spLocks noGrp="1"/>
          </p:cNvSpPr>
          <p:nvPr>
            <p:ph type="body" sz="quarter" idx="15"/>
          </p:nvPr>
        </p:nvSpPr>
        <p:spPr>
          <a:xfrm>
            <a:off x="6073638" y="3298877"/>
            <a:ext cx="4916488" cy="2573337"/>
          </a:xfrm>
          <a:noFill/>
        </p:spPr>
        <p:txBody>
          <a:bodyPr>
            <a:noAutofit/>
          </a:bodyPr>
          <a:lstStyle>
            <a:lvl1pPr marL="0" indent="0">
              <a:buNone/>
              <a:defRPr sz="1600"/>
            </a:lvl1pPr>
            <a:lvl2pPr marL="284162" indent="0">
              <a:buNone/>
              <a:defRPr sz="1600"/>
            </a:lvl2pPr>
            <a:lvl3pPr marL="573087" indent="0">
              <a:buNone/>
              <a:defRPr sz="1600"/>
            </a:lvl3pPr>
            <a:lvl4pPr marL="857250" indent="0">
              <a:buNone/>
              <a:defRPr sz="1600"/>
            </a:lvl4pPr>
            <a:lvl5pPr marL="1141412" indent="0">
              <a:buNone/>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a:extLst>
              <a:ext uri="{FF2B5EF4-FFF2-40B4-BE49-F238E27FC236}">
                <a16:creationId xmlns:a16="http://schemas.microsoft.com/office/drawing/2014/main" id="{CE98FA07-6B5E-4D85-86E2-8446DAEC1245}"/>
              </a:ext>
            </a:extLst>
          </p:cNvPr>
          <p:cNvCxnSpPr/>
          <p:nvPr userDrawn="1"/>
        </p:nvCxnSpPr>
        <p:spPr>
          <a:xfrm>
            <a:off x="550863" y="2410803"/>
            <a:ext cx="49053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053CA2D-1284-40F4-AC5E-82B5B350B2D8}"/>
              </a:ext>
            </a:extLst>
          </p:cNvPr>
          <p:cNvCxnSpPr/>
          <p:nvPr userDrawn="1"/>
        </p:nvCxnSpPr>
        <p:spPr>
          <a:xfrm>
            <a:off x="550863" y="3047758"/>
            <a:ext cx="49053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984F364-C864-4B84-A8B2-89A0C8A00D3D}"/>
              </a:ext>
            </a:extLst>
          </p:cNvPr>
          <p:cNvCxnSpPr/>
          <p:nvPr userDrawn="1"/>
        </p:nvCxnSpPr>
        <p:spPr>
          <a:xfrm>
            <a:off x="6153150" y="2410803"/>
            <a:ext cx="49053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F0F8A1A-FCA7-4E51-987F-D40A4ACEA34C}"/>
              </a:ext>
            </a:extLst>
          </p:cNvPr>
          <p:cNvCxnSpPr/>
          <p:nvPr userDrawn="1"/>
        </p:nvCxnSpPr>
        <p:spPr>
          <a:xfrm>
            <a:off x="6153150" y="3047758"/>
            <a:ext cx="49053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258965"/>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50" Type="http://schemas.openxmlformats.org/officeDocument/2006/relationships/image" Target="../media/image3.sv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1.pn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Footer Placeholder 4">
            <a:extLst>
              <a:ext uri="{FF2B5EF4-FFF2-40B4-BE49-F238E27FC236}">
                <a16:creationId xmlns:a16="http://schemas.microsoft.com/office/drawing/2014/main" id="{2F175544-8AC5-46E7-95F8-B79A5C5190E1}"/>
              </a:ext>
            </a:extLst>
          </p:cNvPr>
          <p:cNvSpPr txBox="1">
            <a:spLocks/>
          </p:cNvSpPr>
          <p:nvPr userDrawn="1"/>
        </p:nvSpPr>
        <p:spPr>
          <a:xfrm>
            <a:off x="7938390" y="6408532"/>
            <a:ext cx="3091610" cy="214746"/>
          </a:xfrm>
          <a:prstGeom prst="rect">
            <a:avLst/>
          </a:prstGeom>
        </p:spPr>
        <p:txBody>
          <a:bodyPr vert="horz" lIns="91440" tIns="45720" rIns="91440" bIns="45720" rtlCol="0" anchor="ctr"/>
          <a:lstStyle>
            <a:defPPr>
              <a:defRPr lang="en-US"/>
            </a:defPPr>
            <a:lvl1pPr algn="r">
              <a:defRPr sz="600"/>
            </a:lvl1pPr>
            <a:lvl2pPr marL="457040" algn="l" defTabSz="457040" rtl="0" eaLnBrk="1" latinLnBrk="0" hangingPunct="1">
              <a:defRPr sz="1799" kern="1200">
                <a:solidFill>
                  <a:schemeClr val="tx1"/>
                </a:solidFill>
                <a:latin typeface="+mn-lt"/>
                <a:ea typeface="+mn-ea"/>
                <a:cs typeface="+mn-cs"/>
              </a:defRPr>
            </a:lvl2pPr>
            <a:lvl3pPr marL="914080" algn="l" defTabSz="457040" rtl="0" eaLnBrk="1" latinLnBrk="0" hangingPunct="1">
              <a:defRPr sz="1799" kern="1200">
                <a:solidFill>
                  <a:schemeClr val="tx1"/>
                </a:solidFill>
                <a:latin typeface="+mn-lt"/>
                <a:ea typeface="+mn-ea"/>
                <a:cs typeface="+mn-cs"/>
              </a:defRPr>
            </a:lvl3pPr>
            <a:lvl4pPr marL="1371120" algn="l" defTabSz="457040" rtl="0" eaLnBrk="1" latinLnBrk="0" hangingPunct="1">
              <a:defRPr sz="1799" kern="1200">
                <a:solidFill>
                  <a:schemeClr val="tx1"/>
                </a:solidFill>
                <a:latin typeface="+mn-lt"/>
                <a:ea typeface="+mn-ea"/>
                <a:cs typeface="+mn-cs"/>
              </a:defRPr>
            </a:lvl4pPr>
            <a:lvl5pPr marL="1828160" algn="l" defTabSz="457040" rtl="0" eaLnBrk="1" latinLnBrk="0" hangingPunct="1">
              <a:defRPr sz="1799" kern="1200">
                <a:solidFill>
                  <a:schemeClr val="tx1"/>
                </a:solidFill>
                <a:latin typeface="+mn-lt"/>
                <a:ea typeface="+mn-ea"/>
                <a:cs typeface="+mn-cs"/>
              </a:defRPr>
            </a:lvl5pPr>
            <a:lvl6pPr marL="2285200" algn="l" defTabSz="457040" rtl="0" eaLnBrk="1" latinLnBrk="0" hangingPunct="1">
              <a:defRPr sz="1799" kern="1200">
                <a:solidFill>
                  <a:schemeClr val="tx1"/>
                </a:solidFill>
                <a:latin typeface="+mn-lt"/>
                <a:ea typeface="+mn-ea"/>
                <a:cs typeface="+mn-cs"/>
              </a:defRPr>
            </a:lvl6pPr>
            <a:lvl7pPr marL="2742240" algn="l" defTabSz="457040" rtl="0" eaLnBrk="1" latinLnBrk="0" hangingPunct="1">
              <a:defRPr sz="1799" kern="1200">
                <a:solidFill>
                  <a:schemeClr val="tx1"/>
                </a:solidFill>
                <a:latin typeface="+mn-lt"/>
                <a:ea typeface="+mn-ea"/>
                <a:cs typeface="+mn-cs"/>
              </a:defRPr>
            </a:lvl7pPr>
            <a:lvl8pPr marL="3199280" algn="l" defTabSz="457040" rtl="0" eaLnBrk="1" latinLnBrk="0" hangingPunct="1">
              <a:defRPr sz="1799" kern="1200">
                <a:solidFill>
                  <a:schemeClr val="tx1"/>
                </a:solidFill>
                <a:latin typeface="+mn-lt"/>
                <a:ea typeface="+mn-ea"/>
                <a:cs typeface="+mn-cs"/>
              </a:defRPr>
            </a:lvl8pPr>
            <a:lvl9pPr marL="3656320" algn="l" defTabSz="457040" rtl="0" eaLnBrk="1" latinLnBrk="0" hangingPunct="1">
              <a:defRPr sz="1799" kern="1200">
                <a:solidFill>
                  <a:schemeClr val="tx1"/>
                </a:solidFill>
                <a:latin typeface="+mn-lt"/>
                <a:ea typeface="+mn-ea"/>
                <a:cs typeface="+mn-cs"/>
              </a:defRPr>
            </a:lvl9pPr>
          </a:lstStyle>
          <a:p>
            <a:pPr lvl="0"/>
            <a:r>
              <a:rPr lang="en-US" sz="800">
                <a:solidFill>
                  <a:srgbClr val="000000"/>
                </a:solidFill>
              </a:rPr>
              <a:t>© 2022 ServiceNow, Inc. All Rights Reserved. Confidential.</a:t>
            </a:r>
          </a:p>
        </p:txBody>
      </p:sp>
      <p:sp>
        <p:nvSpPr>
          <p:cNvPr id="13" name="Slide Number Placeholder 5">
            <a:extLst>
              <a:ext uri="{FF2B5EF4-FFF2-40B4-BE49-F238E27FC236}">
                <a16:creationId xmlns:a16="http://schemas.microsoft.com/office/drawing/2014/main" id="{CC75FE45-E9AF-4DC4-84DB-E3C2A4B2FFFE}"/>
              </a:ext>
            </a:extLst>
          </p:cNvPr>
          <p:cNvSpPr txBox="1">
            <a:spLocks/>
          </p:cNvSpPr>
          <p:nvPr userDrawn="1"/>
        </p:nvSpPr>
        <p:spPr>
          <a:xfrm>
            <a:off x="11057990" y="6413253"/>
            <a:ext cx="667701" cy="228600"/>
          </a:xfrm>
          <a:prstGeom prst="rect">
            <a:avLst/>
          </a:prstGeom>
        </p:spPr>
        <p:txBody>
          <a:bodyPr/>
          <a:lstStyle>
            <a:defPPr>
              <a:defRPr lang="en-US"/>
            </a:defPPr>
            <a:lvl1pPr marL="0" algn="l" defTabSz="457040" rtl="0" eaLnBrk="1" latinLnBrk="0" hangingPunct="1">
              <a:defRPr sz="1799" kern="1200">
                <a:solidFill>
                  <a:schemeClr val="tx1"/>
                </a:solidFill>
                <a:latin typeface="+mn-lt"/>
                <a:ea typeface="+mn-ea"/>
                <a:cs typeface="+mn-cs"/>
              </a:defRPr>
            </a:lvl1pPr>
            <a:lvl2pPr marL="457040" algn="l" defTabSz="457040" rtl="0" eaLnBrk="1" latinLnBrk="0" hangingPunct="1">
              <a:defRPr sz="1799" kern="1200">
                <a:solidFill>
                  <a:schemeClr val="tx1"/>
                </a:solidFill>
                <a:latin typeface="+mn-lt"/>
                <a:ea typeface="+mn-ea"/>
                <a:cs typeface="+mn-cs"/>
              </a:defRPr>
            </a:lvl2pPr>
            <a:lvl3pPr marL="914080" algn="l" defTabSz="457040" rtl="0" eaLnBrk="1" latinLnBrk="0" hangingPunct="1">
              <a:defRPr sz="1799" kern="1200">
                <a:solidFill>
                  <a:schemeClr val="tx1"/>
                </a:solidFill>
                <a:latin typeface="+mn-lt"/>
                <a:ea typeface="+mn-ea"/>
                <a:cs typeface="+mn-cs"/>
              </a:defRPr>
            </a:lvl3pPr>
            <a:lvl4pPr marL="1371120" algn="l" defTabSz="457040" rtl="0" eaLnBrk="1" latinLnBrk="0" hangingPunct="1">
              <a:defRPr sz="1799" kern="1200">
                <a:solidFill>
                  <a:schemeClr val="tx1"/>
                </a:solidFill>
                <a:latin typeface="+mn-lt"/>
                <a:ea typeface="+mn-ea"/>
                <a:cs typeface="+mn-cs"/>
              </a:defRPr>
            </a:lvl4pPr>
            <a:lvl5pPr marL="1828160" algn="l" defTabSz="457040" rtl="0" eaLnBrk="1" latinLnBrk="0" hangingPunct="1">
              <a:defRPr sz="1799" kern="1200">
                <a:solidFill>
                  <a:schemeClr val="tx1"/>
                </a:solidFill>
                <a:latin typeface="+mn-lt"/>
                <a:ea typeface="+mn-ea"/>
                <a:cs typeface="+mn-cs"/>
              </a:defRPr>
            </a:lvl5pPr>
            <a:lvl6pPr marL="2285200" algn="l" defTabSz="457040" rtl="0" eaLnBrk="1" latinLnBrk="0" hangingPunct="1">
              <a:defRPr sz="1799" kern="1200">
                <a:solidFill>
                  <a:schemeClr val="tx1"/>
                </a:solidFill>
                <a:latin typeface="+mn-lt"/>
                <a:ea typeface="+mn-ea"/>
                <a:cs typeface="+mn-cs"/>
              </a:defRPr>
            </a:lvl6pPr>
            <a:lvl7pPr marL="2742240" algn="l" defTabSz="457040" rtl="0" eaLnBrk="1" latinLnBrk="0" hangingPunct="1">
              <a:defRPr sz="1799" kern="1200">
                <a:solidFill>
                  <a:schemeClr val="tx1"/>
                </a:solidFill>
                <a:latin typeface="+mn-lt"/>
                <a:ea typeface="+mn-ea"/>
                <a:cs typeface="+mn-cs"/>
              </a:defRPr>
            </a:lvl7pPr>
            <a:lvl8pPr marL="3199280" algn="l" defTabSz="457040" rtl="0" eaLnBrk="1" latinLnBrk="0" hangingPunct="1">
              <a:defRPr sz="1799" kern="1200">
                <a:solidFill>
                  <a:schemeClr val="tx1"/>
                </a:solidFill>
                <a:latin typeface="+mn-lt"/>
                <a:ea typeface="+mn-ea"/>
                <a:cs typeface="+mn-cs"/>
              </a:defRPr>
            </a:lvl8pPr>
            <a:lvl9pPr marL="3656320" algn="l" defTabSz="457040" rtl="0" eaLnBrk="1" latinLnBrk="0" hangingPunct="1">
              <a:defRPr sz="1799" kern="1200">
                <a:solidFill>
                  <a:schemeClr val="tx1"/>
                </a:solidFill>
                <a:latin typeface="+mn-lt"/>
                <a:ea typeface="+mn-ea"/>
                <a:cs typeface="+mn-cs"/>
              </a:defRPr>
            </a:lvl9pPr>
          </a:lstStyle>
          <a:p>
            <a:pPr algn="r"/>
            <a:fld id="{A9B9714D-1B27-0B43-A9CC-9EF2921F49DC}" type="slidenum">
              <a:rPr lang="en-US" sz="800" b="0" kern="1200" smtClean="0">
                <a:solidFill>
                  <a:schemeClr val="tx1"/>
                </a:solidFill>
                <a:latin typeface="+mn-lt"/>
                <a:ea typeface="+mn-ea"/>
                <a:cs typeface="+mn-cs"/>
              </a:rPr>
              <a:pPr algn="r"/>
              <a:t>‹#›</a:t>
            </a:fld>
            <a:endParaRPr lang="en-US" sz="800" b="0" kern="1200">
              <a:solidFill>
                <a:schemeClr val="tx1"/>
              </a:solidFill>
              <a:latin typeface="+mn-lt"/>
              <a:ea typeface="+mn-ea"/>
              <a:cs typeface="+mn-cs"/>
            </a:endParaRPr>
          </a:p>
        </p:txBody>
      </p:sp>
      <p:sp>
        <p:nvSpPr>
          <p:cNvPr id="2" name="Title Placeholder 1">
            <a:extLst>
              <a:ext uri="{FF2B5EF4-FFF2-40B4-BE49-F238E27FC236}">
                <a16:creationId xmlns:a16="http://schemas.microsoft.com/office/drawing/2014/main" id="{3D9BDB30-A827-7C46-A7B6-E25C62B40224}"/>
              </a:ext>
            </a:extLst>
          </p:cNvPr>
          <p:cNvSpPr>
            <a:spLocks noGrp="1"/>
          </p:cNvSpPr>
          <p:nvPr>
            <p:ph type="title"/>
          </p:nvPr>
        </p:nvSpPr>
        <p:spPr>
          <a:xfrm>
            <a:off x="449251" y="311377"/>
            <a:ext cx="11188711" cy="1195883"/>
          </a:xfrm>
          <a:prstGeom prst="rect">
            <a:avLst/>
          </a:prstGeom>
        </p:spPr>
        <p:txBody>
          <a:bodyPr vert="horz" lIns="91440" tIns="45720" rIns="91440" bIns="45720" rtlCol="0" anchor="t"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D618F93C-99A7-3249-8F96-D441C75B6275}"/>
              </a:ext>
            </a:extLst>
          </p:cNvPr>
          <p:cNvSpPr>
            <a:spLocks noGrp="1"/>
          </p:cNvSpPr>
          <p:nvPr>
            <p:ph type="body" idx="1"/>
          </p:nvPr>
        </p:nvSpPr>
        <p:spPr>
          <a:xfrm>
            <a:off x="449251" y="1661395"/>
            <a:ext cx="11188712" cy="4185285"/>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 </a:t>
            </a:r>
          </a:p>
          <a:p>
            <a:pPr lvl="3"/>
            <a:r>
              <a:rPr lang="en-US"/>
              <a:t>Fourth level</a:t>
            </a:r>
          </a:p>
          <a:p>
            <a:pPr lvl="4"/>
            <a:r>
              <a:rPr lang="en-US"/>
              <a:t>Fifth level</a:t>
            </a:r>
          </a:p>
        </p:txBody>
      </p:sp>
      <p:pic>
        <p:nvPicPr>
          <p:cNvPr id="8" name="Picture 7" hidden="1">
            <a:extLst>
              <a:ext uri="{FF2B5EF4-FFF2-40B4-BE49-F238E27FC236}">
                <a16:creationId xmlns:a16="http://schemas.microsoft.com/office/drawing/2014/main" id="{E3009A53-5C82-1B4C-B54B-B295D535267E}"/>
              </a:ext>
            </a:extLst>
          </p:cNvPr>
          <p:cNvPicPr>
            <a:picLocks noChangeAspect="1"/>
          </p:cNvPicPr>
          <p:nvPr userDrawn="1"/>
        </p:nvPicPr>
        <p:blipFill>
          <a:blip r:embed="rId48" cstate="screen">
            <a:extLst>
              <a:ext uri="{28A0092B-C50C-407E-A947-70E740481C1C}">
                <a14:useLocalDpi xmlns:a14="http://schemas.microsoft.com/office/drawing/2010/main"/>
              </a:ext>
            </a:extLst>
          </a:blip>
          <a:stretch>
            <a:fillRect/>
          </a:stretch>
        </p:blipFill>
        <p:spPr>
          <a:xfrm>
            <a:off x="0" y="893"/>
            <a:ext cx="12188825" cy="6856214"/>
          </a:xfrm>
          <a:prstGeom prst="rect">
            <a:avLst/>
          </a:prstGeom>
        </p:spPr>
      </p:pic>
      <p:sp>
        <p:nvSpPr>
          <p:cNvPr id="18" name="Rectangle 17">
            <a:extLst>
              <a:ext uri="{FF2B5EF4-FFF2-40B4-BE49-F238E27FC236}">
                <a16:creationId xmlns:a16="http://schemas.microsoft.com/office/drawing/2014/main" id="{C64EBFCA-8F87-422E-9B5C-D74D736DA29D}"/>
              </a:ext>
            </a:extLst>
          </p:cNvPr>
          <p:cNvSpPr/>
          <p:nvPr userDrawn="1"/>
        </p:nvSpPr>
        <p:spPr>
          <a:xfrm>
            <a:off x="12095163" y="0"/>
            <a:ext cx="9366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err="1"/>
          </a:p>
        </p:txBody>
      </p:sp>
      <p:pic>
        <p:nvPicPr>
          <p:cNvPr id="12" name="Graphic 11">
            <a:extLst>
              <a:ext uri="{FF2B5EF4-FFF2-40B4-BE49-F238E27FC236}">
                <a16:creationId xmlns:a16="http://schemas.microsoft.com/office/drawing/2014/main" id="{47E30D9D-3820-18D8-4C5B-1693399F43CA}"/>
              </a:ext>
            </a:extLst>
          </p:cNvPr>
          <p:cNvPicPr>
            <a:picLocks noChangeAspect="1"/>
          </p:cNvPicPr>
          <p:nvPr userDrawn="1"/>
        </p:nvPicPr>
        <p:blipFill>
          <a:blip r:embed="rId49">
            <a:extLst>
              <a:ext uri="{96DAC541-7B7A-43D3-8B79-37D633B846F1}">
                <asvg:svgBlip xmlns:asvg="http://schemas.microsoft.com/office/drawing/2016/SVG/main" r:embed="rId50"/>
              </a:ext>
            </a:extLst>
          </a:blip>
          <a:stretch>
            <a:fillRect/>
          </a:stretch>
        </p:blipFill>
        <p:spPr>
          <a:xfrm>
            <a:off x="211433" y="6373360"/>
            <a:ext cx="1547814" cy="395187"/>
          </a:xfrm>
          <a:prstGeom prst="rect">
            <a:avLst/>
          </a:prstGeom>
        </p:spPr>
      </p:pic>
    </p:spTree>
    <p:extLst>
      <p:ext uri="{BB962C8B-B14F-4D97-AF65-F5344CB8AC3E}">
        <p14:creationId xmlns:p14="http://schemas.microsoft.com/office/powerpoint/2010/main" val="1302812699"/>
      </p:ext>
    </p:extLst>
  </p:cSld>
  <p:clrMap bg1="lt1" tx1="dk1" bg2="lt2" tx2="dk2" accent1="accent1" accent2="accent2" accent3="accent3" accent4="accent4" accent5="accent5" accent6="accent6" hlink="hlink" folHlink="folHlink"/>
  <p:sldLayoutIdLst>
    <p:sldLayoutId id="2147484710" r:id="rId1"/>
    <p:sldLayoutId id="2147484711" r:id="rId2"/>
    <p:sldLayoutId id="2147484712" r:id="rId3"/>
    <p:sldLayoutId id="2147484713" r:id="rId4"/>
    <p:sldLayoutId id="2147484714" r:id="rId5"/>
    <p:sldLayoutId id="2147484715" r:id="rId6"/>
    <p:sldLayoutId id="2147484716" r:id="rId7"/>
    <p:sldLayoutId id="2147484717" r:id="rId8"/>
    <p:sldLayoutId id="2147484718" r:id="rId9"/>
    <p:sldLayoutId id="2147484719" r:id="rId10"/>
    <p:sldLayoutId id="2147484720" r:id="rId11"/>
    <p:sldLayoutId id="2147484721" r:id="rId12"/>
    <p:sldLayoutId id="2147484722" r:id="rId13"/>
    <p:sldLayoutId id="2147484723" r:id="rId14"/>
    <p:sldLayoutId id="2147484724" r:id="rId15"/>
    <p:sldLayoutId id="2147484725" r:id="rId16"/>
    <p:sldLayoutId id="2147484726" r:id="rId17"/>
    <p:sldLayoutId id="2147484727" r:id="rId18"/>
    <p:sldLayoutId id="2147484728" r:id="rId19"/>
    <p:sldLayoutId id="2147484729" r:id="rId20"/>
    <p:sldLayoutId id="2147484730" r:id="rId21"/>
    <p:sldLayoutId id="2147484731" r:id="rId22"/>
    <p:sldLayoutId id="2147484732" r:id="rId23"/>
    <p:sldLayoutId id="2147484733" r:id="rId24"/>
    <p:sldLayoutId id="2147484734" r:id="rId25"/>
    <p:sldLayoutId id="2147484735" r:id="rId26"/>
    <p:sldLayoutId id="2147484736" r:id="rId27"/>
    <p:sldLayoutId id="2147484737" r:id="rId28"/>
    <p:sldLayoutId id="2147484738" r:id="rId29"/>
    <p:sldLayoutId id="2147484739" r:id="rId30"/>
    <p:sldLayoutId id="2147484740" r:id="rId31"/>
    <p:sldLayoutId id="2147484741" r:id="rId32"/>
    <p:sldLayoutId id="2147484742" r:id="rId33"/>
    <p:sldLayoutId id="2147484743" r:id="rId34"/>
    <p:sldLayoutId id="2147484744" r:id="rId35"/>
    <p:sldLayoutId id="2147484745" r:id="rId36"/>
    <p:sldLayoutId id="2147484746" r:id="rId37"/>
    <p:sldLayoutId id="2147484747" r:id="rId38"/>
    <p:sldLayoutId id="2147484748" r:id="rId39"/>
    <p:sldLayoutId id="2147484749" r:id="rId40"/>
    <p:sldLayoutId id="2147484750" r:id="rId41"/>
    <p:sldLayoutId id="2147484751" r:id="rId42"/>
    <p:sldLayoutId id="2147484752" r:id="rId43"/>
    <p:sldLayoutId id="2147484753" r:id="rId44"/>
    <p:sldLayoutId id="2147484754" r:id="rId45"/>
    <p:sldLayoutId id="2147484755" r:id="rId46"/>
  </p:sldLayoutIdLst>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hf sldNum="0" hdr="0" ftr="0" dt="0"/>
  <p:txStyles>
    <p:title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400"/>
        </a:spcBef>
        <a:spcAft>
          <a:spcPts val="600"/>
        </a:spcAft>
        <a:buFont typeface="Arial" panose="020B0604020202020204" pitchFamily="34" charset="0"/>
        <a:buChar char="•"/>
        <a:defRPr sz="1800" b="0" kern="1200">
          <a:solidFill>
            <a:schemeClr val="tx1"/>
          </a:solidFill>
          <a:latin typeface="+mn-lt"/>
          <a:ea typeface="+mn-ea"/>
          <a:cs typeface="+mn-cs"/>
        </a:defRPr>
      </a:lvl1pPr>
      <a:lvl2pPr marL="517525" indent="-233363" algn="l" defTabSz="914400" rtl="0" eaLnBrk="1" latinLnBrk="0" hangingPunct="1">
        <a:lnSpc>
          <a:spcPct val="100000"/>
        </a:lnSpc>
        <a:spcBef>
          <a:spcPts val="400"/>
        </a:spcBef>
        <a:spcAft>
          <a:spcPts val="600"/>
        </a:spcAft>
        <a:buFont typeface="Century Gothic" panose="020B0502020202020204" pitchFamily="34" charset="0"/>
        <a:buChar char="–"/>
        <a:defRPr sz="1800" kern="1200">
          <a:solidFill>
            <a:schemeClr val="tx1"/>
          </a:solidFill>
          <a:latin typeface="+mn-lt"/>
          <a:ea typeface="+mn-ea"/>
          <a:cs typeface="+mn-cs"/>
        </a:defRPr>
      </a:lvl2pPr>
      <a:lvl3pPr marL="800100" indent="-227013" algn="l" defTabSz="914400" rtl="0" eaLnBrk="1" latinLnBrk="0" hangingPunct="1">
        <a:lnSpc>
          <a:spcPct val="100000"/>
        </a:lnSpc>
        <a:spcBef>
          <a:spcPts val="400"/>
        </a:spcBef>
        <a:spcAft>
          <a:spcPts val="600"/>
        </a:spcAft>
        <a:buFont typeface="Century Gothic" panose="020B0502020202020204" pitchFamily="34" charset="0"/>
        <a:buChar char="–"/>
        <a:defRPr sz="1800" kern="1200">
          <a:solidFill>
            <a:schemeClr val="tx1"/>
          </a:solidFill>
          <a:latin typeface="+mn-lt"/>
          <a:ea typeface="+mn-ea"/>
          <a:cs typeface="+mn-cs"/>
        </a:defRPr>
      </a:lvl3pPr>
      <a:lvl4pPr marL="1084263" indent="-227013" algn="l" defTabSz="914400" rtl="0" eaLnBrk="1" latinLnBrk="0" hangingPunct="1">
        <a:lnSpc>
          <a:spcPct val="100000"/>
        </a:lnSpc>
        <a:spcBef>
          <a:spcPts val="400"/>
        </a:spcBef>
        <a:spcAft>
          <a:spcPts val="600"/>
        </a:spcAft>
        <a:buFont typeface="Century Gothic" panose="020B0502020202020204" pitchFamily="34" charset="0"/>
        <a:buChar char="–"/>
        <a:defRPr sz="1800" kern="1200">
          <a:solidFill>
            <a:schemeClr val="tx1"/>
          </a:solidFill>
          <a:latin typeface="+mn-lt"/>
          <a:ea typeface="+mn-ea"/>
          <a:cs typeface="+mn-cs"/>
        </a:defRPr>
      </a:lvl4pPr>
      <a:lvl5pPr marL="1374775" indent="-233363" algn="l" defTabSz="914400" rtl="0" eaLnBrk="1" latinLnBrk="0" hangingPunct="1">
        <a:lnSpc>
          <a:spcPct val="100000"/>
        </a:lnSpc>
        <a:spcBef>
          <a:spcPts val="400"/>
        </a:spcBef>
        <a:spcAft>
          <a:spcPts val="600"/>
        </a:spcAft>
        <a:buFont typeface="Century Gothic" panose="020B0502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34">
          <p15:clr>
            <a:srgbClr val="F26B43"/>
          </p15:clr>
        </p15:guide>
        <p15:guide id="3" orient="horz" pos="2246">
          <p15:clr>
            <a:srgbClr val="F26B43"/>
          </p15:clr>
        </p15:guide>
        <p15:guide id="4" pos="344">
          <p15:clr>
            <a:srgbClr val="F26B43"/>
          </p15:clr>
        </p15:guide>
        <p15:guide id="5" pos="699">
          <p15:clr>
            <a:srgbClr val="F26B43"/>
          </p15:clr>
        </p15:guide>
        <p15:guide id="6" pos="784">
          <p15:clr>
            <a:srgbClr val="F26B43"/>
          </p15:clr>
        </p15:guide>
        <p15:guide id="7" pos="1143">
          <p15:clr>
            <a:srgbClr val="F26B43"/>
          </p15:clr>
        </p15:guide>
        <p15:guide id="8" pos="1228">
          <p15:clr>
            <a:srgbClr val="F26B43"/>
          </p15:clr>
        </p15:guide>
        <p15:guide id="9" pos="1585">
          <p15:clr>
            <a:srgbClr val="F26B43"/>
          </p15:clr>
        </p15:guide>
        <p15:guide id="10" pos="1668">
          <p15:clr>
            <a:srgbClr val="F26B43"/>
          </p15:clr>
        </p15:guide>
        <p15:guide id="11" pos="2027">
          <p15:clr>
            <a:srgbClr val="F26B43"/>
          </p15:clr>
        </p15:guide>
        <p15:guide id="12" pos="2112">
          <p15:clr>
            <a:srgbClr val="F26B43"/>
          </p15:clr>
        </p15:guide>
        <p15:guide id="14" pos="2468">
          <p15:clr>
            <a:srgbClr val="F26B43"/>
          </p15:clr>
        </p15:guide>
        <p15:guide id="15" pos="2554">
          <p15:clr>
            <a:srgbClr val="F26B43"/>
          </p15:clr>
        </p15:guide>
        <p15:guide id="16" pos="2909">
          <p15:clr>
            <a:srgbClr val="F26B43"/>
          </p15:clr>
        </p15:guide>
        <p15:guide id="17" pos="2995">
          <p15:clr>
            <a:srgbClr val="F26B43"/>
          </p15:clr>
        </p15:guide>
        <p15:guide id="18" pos="3352">
          <p15:clr>
            <a:srgbClr val="F26B43"/>
          </p15:clr>
        </p15:guide>
        <p15:guide id="19" pos="3437">
          <p15:clr>
            <a:srgbClr val="F26B43"/>
          </p15:clr>
        </p15:guide>
        <p15:guide id="20" pos="3794">
          <p15:clr>
            <a:srgbClr val="F26B43"/>
          </p15:clr>
        </p15:guide>
        <p15:guide id="21" pos="3879">
          <p15:clr>
            <a:srgbClr val="F26B43"/>
          </p15:clr>
        </p15:guide>
        <p15:guide id="22" pos="4235">
          <p15:clr>
            <a:srgbClr val="F26B43"/>
          </p15:clr>
        </p15:guide>
        <p15:guide id="23" pos="4320">
          <p15:clr>
            <a:srgbClr val="F26B43"/>
          </p15:clr>
        </p15:guide>
        <p15:guide id="24" pos="4677">
          <p15:clr>
            <a:srgbClr val="F26B43"/>
          </p15:clr>
        </p15:guide>
        <p15:guide id="25" pos="4763">
          <p15:clr>
            <a:srgbClr val="F26B43"/>
          </p15:clr>
        </p15:guide>
        <p15:guide id="26" pos="5119">
          <p15:clr>
            <a:srgbClr val="F26B43"/>
          </p15:clr>
        </p15:guide>
        <p15:guide id="27" pos="5205">
          <p15:clr>
            <a:srgbClr val="F26B43"/>
          </p15:clr>
        </p15:guide>
        <p15:guide id="28" pos="5563">
          <p15:clr>
            <a:srgbClr val="F26B43"/>
          </p15:clr>
        </p15:guide>
        <p15:guide id="29" pos="5647">
          <p15:clr>
            <a:srgbClr val="F26B43"/>
          </p15:clr>
        </p15:guide>
        <p15:guide id="30" pos="6531">
          <p15:clr>
            <a:srgbClr val="F26B43"/>
          </p15:clr>
        </p15:guide>
        <p15:guide id="31" pos="6887">
          <p15:clr>
            <a:srgbClr val="F26B43"/>
          </p15:clr>
        </p15:guide>
        <p15:guide id="32" pos="6973">
          <p15:clr>
            <a:srgbClr val="F26B43"/>
          </p15:clr>
        </p15:guide>
        <p15:guide id="33" pos="7331">
          <p15:clr>
            <a:srgbClr val="F26B43"/>
          </p15:clr>
        </p15:guide>
        <p15:guide id="36" pos="6003">
          <p15:clr>
            <a:srgbClr val="F26B43"/>
          </p15:clr>
        </p15:guide>
        <p15:guide id="37" pos="6088">
          <p15:clr>
            <a:srgbClr val="F26B43"/>
          </p15:clr>
        </p15:guide>
        <p15:guide id="38" pos="6447">
          <p15:clr>
            <a:srgbClr val="F26B43"/>
          </p15:clr>
        </p15:guide>
        <p15:guide id="39" orient="horz" pos="696">
          <p15:clr>
            <a:srgbClr val="F26B43"/>
          </p15:clr>
        </p15:guide>
        <p15:guide id="40" orient="horz" pos="288">
          <p15:clr>
            <a:srgbClr val="F26B43"/>
          </p15:clr>
        </p15:guide>
        <p15:guide id="41" orient="horz" pos="600">
          <p15:clr>
            <a:srgbClr val="F26B43"/>
          </p15:clr>
        </p15:guide>
        <p15:guide id="42" orient="horz" pos="1018">
          <p15:clr>
            <a:srgbClr val="F26B43"/>
          </p15:clr>
        </p15:guide>
        <p15:guide id="43" orient="horz" pos="1515">
          <p15:clr>
            <a:srgbClr val="F26B43"/>
          </p15:clr>
        </p15:guide>
        <p15:guide id="44" orient="horz" pos="1106">
          <p15:clr>
            <a:srgbClr val="F26B43"/>
          </p15:clr>
        </p15:guide>
        <p15:guide id="45" orient="horz" pos="1427">
          <p15:clr>
            <a:srgbClr val="F26B43"/>
          </p15:clr>
        </p15:guide>
        <p15:guide id="46" orient="horz" pos="1837">
          <p15:clr>
            <a:srgbClr val="F26B43"/>
          </p15:clr>
        </p15:guide>
        <p15:guide id="47" orient="horz" pos="1920">
          <p15:clr>
            <a:srgbClr val="F26B43"/>
          </p15:clr>
        </p15:guide>
        <p15:guide id="48" orient="horz" pos="2656">
          <p15:clr>
            <a:srgbClr val="F26B43"/>
          </p15:clr>
        </p15:guide>
        <p15:guide id="49" orient="horz" pos="2744">
          <p15:clr>
            <a:srgbClr val="F26B43"/>
          </p15:clr>
        </p15:guide>
        <p15:guide id="50" orient="horz" pos="3065">
          <p15:clr>
            <a:srgbClr val="F26B43"/>
          </p15:clr>
        </p15:guide>
        <p15:guide id="51" orient="horz" pos="3153">
          <p15:clr>
            <a:srgbClr val="F26B43"/>
          </p15:clr>
        </p15:guide>
        <p15:guide id="53" orient="horz" pos="3477">
          <p15:clr>
            <a:srgbClr val="F26B43"/>
          </p15:clr>
        </p15:guide>
        <p15:guide id="54" orient="horz" pos="3562">
          <p15:clr>
            <a:srgbClr val="F26B43"/>
          </p15:clr>
        </p15:guide>
        <p15:guide id="55" orient="horz" pos="4240">
          <p15:clr>
            <a:srgbClr val="F26B43"/>
          </p15:clr>
        </p15:guide>
        <p15:guide id="56" orient="horz" pos="3886">
          <p15:clr>
            <a:srgbClr val="F26B43"/>
          </p15:clr>
        </p15:guide>
        <p15:guide id="59" pos="7619">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7.png"/><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FFF1F392-D9B4-4E2F-8003-57257CB6FBF4}"/>
              </a:ext>
            </a:extLst>
          </p:cNvPr>
          <p:cNvSpPr>
            <a:spLocks noGrp="1"/>
          </p:cNvSpPr>
          <p:nvPr>
            <p:ph type="title"/>
          </p:nvPr>
        </p:nvSpPr>
        <p:spPr>
          <a:xfrm>
            <a:off x="445028" y="2781366"/>
            <a:ext cx="9922935" cy="838781"/>
          </a:xfrm>
        </p:spPr>
        <p:txBody>
          <a:bodyPr anchor="t"/>
          <a:lstStyle/>
          <a:p>
            <a:r>
              <a:rPr lang="en-US" dirty="0"/>
              <a:t>Mini-</a:t>
            </a:r>
            <a:r>
              <a:rPr lang="en-US" dirty="0" err="1"/>
              <a:t>eBank</a:t>
            </a:r>
            <a:endParaRPr lang="en-US" dirty="0"/>
          </a:p>
        </p:txBody>
      </p:sp>
      <p:sp>
        <p:nvSpPr>
          <p:cNvPr id="21" name="Text Placeholder 20">
            <a:extLst>
              <a:ext uri="{FF2B5EF4-FFF2-40B4-BE49-F238E27FC236}">
                <a16:creationId xmlns:a16="http://schemas.microsoft.com/office/drawing/2014/main" id="{475C3003-248B-440E-AF54-BD832B05415B}"/>
              </a:ext>
            </a:extLst>
          </p:cNvPr>
          <p:cNvSpPr>
            <a:spLocks noGrp="1"/>
          </p:cNvSpPr>
          <p:nvPr>
            <p:ph type="body" sz="quarter" idx="10"/>
          </p:nvPr>
        </p:nvSpPr>
        <p:spPr>
          <a:xfrm>
            <a:off x="445028" y="3691387"/>
            <a:ext cx="9922935" cy="658813"/>
          </a:xfrm>
        </p:spPr>
        <p:txBody>
          <a:bodyPr/>
          <a:lstStyle/>
          <a:p>
            <a:r>
              <a:rPr lang="en-US" dirty="0"/>
              <a:t>Intuitive Observability at Scale</a:t>
            </a:r>
          </a:p>
        </p:txBody>
      </p:sp>
      <p:sp>
        <p:nvSpPr>
          <p:cNvPr id="22" name="Text Placeholder 21">
            <a:extLst>
              <a:ext uri="{FF2B5EF4-FFF2-40B4-BE49-F238E27FC236}">
                <a16:creationId xmlns:a16="http://schemas.microsoft.com/office/drawing/2014/main" id="{2707EFF7-2B5B-4A8E-91F8-8E46BC2A5E7D}"/>
              </a:ext>
            </a:extLst>
          </p:cNvPr>
          <p:cNvSpPr>
            <a:spLocks noGrp="1"/>
          </p:cNvSpPr>
          <p:nvPr>
            <p:ph type="body" sz="quarter" idx="11"/>
          </p:nvPr>
        </p:nvSpPr>
        <p:spPr>
          <a:xfrm>
            <a:off x="452966" y="5729747"/>
            <a:ext cx="9911866" cy="431800"/>
          </a:xfrm>
        </p:spPr>
        <p:txBody>
          <a:bodyPr/>
          <a:lstStyle/>
          <a:p>
            <a:r>
              <a:rPr lang="en-US" dirty="0"/>
              <a:t>Dimitris FINAS</a:t>
            </a:r>
          </a:p>
        </p:txBody>
      </p:sp>
      <p:sp>
        <p:nvSpPr>
          <p:cNvPr id="23" name="Text Placeholder 22">
            <a:extLst>
              <a:ext uri="{FF2B5EF4-FFF2-40B4-BE49-F238E27FC236}">
                <a16:creationId xmlns:a16="http://schemas.microsoft.com/office/drawing/2014/main" id="{65EDB6C4-F0BF-443A-B547-8061C871BA9C}"/>
              </a:ext>
            </a:extLst>
          </p:cNvPr>
          <p:cNvSpPr>
            <a:spLocks noGrp="1"/>
          </p:cNvSpPr>
          <p:nvPr>
            <p:ph type="body" sz="quarter" idx="12"/>
          </p:nvPr>
        </p:nvSpPr>
        <p:spPr>
          <a:xfrm>
            <a:off x="445027" y="6077917"/>
            <a:ext cx="9923631" cy="280987"/>
          </a:xfrm>
        </p:spPr>
        <p:txBody>
          <a:bodyPr/>
          <a:lstStyle/>
          <a:p>
            <a:r>
              <a:rPr lang="en-US" dirty="0"/>
              <a:t>Sr Advisory Solution Consultant</a:t>
            </a:r>
          </a:p>
        </p:txBody>
      </p:sp>
      <p:pic>
        <p:nvPicPr>
          <p:cNvPr id="6" name="Picture 2">
            <a:extLst>
              <a:ext uri="{FF2B5EF4-FFF2-40B4-BE49-F238E27FC236}">
                <a16:creationId xmlns:a16="http://schemas.microsoft.com/office/drawing/2014/main" id="{64CD8140-B96C-0F4F-8106-19D1BB0C9AD9}"/>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tretch>
            <a:fillRect/>
          </a:stretch>
        </p:blipFill>
        <p:spPr bwMode="auto">
          <a:xfrm>
            <a:off x="452966" y="1882941"/>
            <a:ext cx="2143753" cy="550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6152136"/>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82ECB6BA-4369-8A47-4871-A67846E40EEA}"/>
              </a:ext>
            </a:extLst>
          </p:cNvPr>
          <p:cNvSpPr/>
          <p:nvPr/>
        </p:nvSpPr>
        <p:spPr>
          <a:xfrm>
            <a:off x="5150350" y="553272"/>
            <a:ext cx="1761948" cy="376368"/>
          </a:xfrm>
          <a:prstGeom prst="round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FR" sz="1200" dirty="0">
                <a:solidFill>
                  <a:schemeClr val="bg1"/>
                </a:solidFill>
              </a:rPr>
              <a:t>iOS</a:t>
            </a:r>
          </a:p>
        </p:txBody>
      </p:sp>
      <p:sp>
        <p:nvSpPr>
          <p:cNvPr id="9" name="Rounded Rectangle 8">
            <a:extLst>
              <a:ext uri="{FF2B5EF4-FFF2-40B4-BE49-F238E27FC236}">
                <a16:creationId xmlns:a16="http://schemas.microsoft.com/office/drawing/2014/main" id="{77E37F80-553F-403E-8D4F-A93F1960307F}"/>
              </a:ext>
            </a:extLst>
          </p:cNvPr>
          <p:cNvSpPr/>
          <p:nvPr/>
        </p:nvSpPr>
        <p:spPr>
          <a:xfrm>
            <a:off x="2958195" y="553272"/>
            <a:ext cx="1761948" cy="376368"/>
          </a:xfrm>
          <a:prstGeom prst="round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FR" sz="1200" dirty="0">
                <a:solidFill>
                  <a:schemeClr val="bg1"/>
                </a:solidFill>
              </a:rPr>
              <a:t>android</a:t>
            </a:r>
          </a:p>
        </p:txBody>
      </p:sp>
      <p:sp>
        <p:nvSpPr>
          <p:cNvPr id="10" name="Rounded Rectangle 9">
            <a:extLst>
              <a:ext uri="{FF2B5EF4-FFF2-40B4-BE49-F238E27FC236}">
                <a16:creationId xmlns:a16="http://schemas.microsoft.com/office/drawing/2014/main" id="{F4E253CC-7080-4492-A837-6CCDEB61A716}"/>
              </a:ext>
            </a:extLst>
          </p:cNvPr>
          <p:cNvSpPr/>
          <p:nvPr/>
        </p:nvSpPr>
        <p:spPr>
          <a:xfrm>
            <a:off x="7342506" y="540153"/>
            <a:ext cx="1761948" cy="376368"/>
          </a:xfrm>
          <a:prstGeom prst="round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FR" sz="1200" dirty="0">
                <a:solidFill>
                  <a:schemeClr val="bg1"/>
                </a:solidFill>
              </a:rPr>
              <a:t>web</a:t>
            </a:r>
          </a:p>
        </p:txBody>
      </p:sp>
      <p:cxnSp>
        <p:nvCxnSpPr>
          <p:cNvPr id="15" name="Elbow Connector 14">
            <a:extLst>
              <a:ext uri="{FF2B5EF4-FFF2-40B4-BE49-F238E27FC236}">
                <a16:creationId xmlns:a16="http://schemas.microsoft.com/office/drawing/2014/main" id="{A5B095AD-1D13-7669-DFCA-A43DE1D0E5B6}"/>
              </a:ext>
            </a:extLst>
          </p:cNvPr>
          <p:cNvCxnSpPr>
            <a:cxnSpLocks/>
            <a:stCxn id="10" idx="2"/>
            <a:endCxn id="26" idx="0"/>
          </p:cNvCxnSpPr>
          <p:nvPr/>
        </p:nvCxnSpPr>
        <p:spPr>
          <a:xfrm rot="5400000">
            <a:off x="6738907" y="208938"/>
            <a:ext cx="776991" cy="2192156"/>
          </a:xfrm>
          <a:prstGeom prst="bentConnector3">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6" name="Rounded Rectangle 25">
            <a:extLst>
              <a:ext uri="{FF2B5EF4-FFF2-40B4-BE49-F238E27FC236}">
                <a16:creationId xmlns:a16="http://schemas.microsoft.com/office/drawing/2014/main" id="{64CDA282-4EB2-12C8-B453-5E01827945AF}"/>
              </a:ext>
            </a:extLst>
          </p:cNvPr>
          <p:cNvSpPr/>
          <p:nvPr/>
        </p:nvSpPr>
        <p:spPr>
          <a:xfrm>
            <a:off x="5150350" y="1693512"/>
            <a:ext cx="1761948" cy="376368"/>
          </a:xfrm>
          <a:prstGeom prst="round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FR" sz="1200" dirty="0">
                <a:solidFill>
                  <a:schemeClr val="bg1"/>
                </a:solidFill>
              </a:rPr>
              <a:t>api-gateway</a:t>
            </a:r>
          </a:p>
        </p:txBody>
      </p:sp>
      <p:sp>
        <p:nvSpPr>
          <p:cNvPr id="27" name="Rounded Rectangle 26">
            <a:extLst>
              <a:ext uri="{FF2B5EF4-FFF2-40B4-BE49-F238E27FC236}">
                <a16:creationId xmlns:a16="http://schemas.microsoft.com/office/drawing/2014/main" id="{A7A700B4-C285-E5AB-AEC6-A2777B3DC021}"/>
              </a:ext>
            </a:extLst>
          </p:cNvPr>
          <p:cNvSpPr/>
          <p:nvPr/>
        </p:nvSpPr>
        <p:spPr>
          <a:xfrm>
            <a:off x="205429" y="2814020"/>
            <a:ext cx="1761948" cy="376368"/>
          </a:xfrm>
          <a:prstGeom prst="round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FR" sz="1200" dirty="0">
                <a:solidFill>
                  <a:schemeClr val="bg1"/>
                </a:solidFill>
              </a:rPr>
              <a:t>authentication</a:t>
            </a:r>
          </a:p>
        </p:txBody>
      </p:sp>
      <p:sp>
        <p:nvSpPr>
          <p:cNvPr id="28" name="Rounded Rectangle 27">
            <a:extLst>
              <a:ext uri="{FF2B5EF4-FFF2-40B4-BE49-F238E27FC236}">
                <a16:creationId xmlns:a16="http://schemas.microsoft.com/office/drawing/2014/main" id="{62C654A9-B37B-6A3F-DE9D-B8798AA30FD5}"/>
              </a:ext>
            </a:extLst>
          </p:cNvPr>
          <p:cNvSpPr/>
          <p:nvPr/>
        </p:nvSpPr>
        <p:spPr>
          <a:xfrm>
            <a:off x="5213438" y="5753294"/>
            <a:ext cx="1761948" cy="376368"/>
          </a:xfrm>
          <a:prstGeom prst="round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FR" sz="1200" dirty="0">
                <a:solidFill>
                  <a:schemeClr val="bg1"/>
                </a:solidFill>
              </a:rPr>
              <a:t>ext-api-gateway</a:t>
            </a:r>
          </a:p>
        </p:txBody>
      </p:sp>
      <p:cxnSp>
        <p:nvCxnSpPr>
          <p:cNvPr id="31" name="Elbow Connector 30">
            <a:extLst>
              <a:ext uri="{FF2B5EF4-FFF2-40B4-BE49-F238E27FC236}">
                <a16:creationId xmlns:a16="http://schemas.microsoft.com/office/drawing/2014/main" id="{1DA52A00-C455-6E87-C1C5-FC011E478BF4}"/>
              </a:ext>
            </a:extLst>
          </p:cNvPr>
          <p:cNvCxnSpPr>
            <a:cxnSpLocks/>
            <a:stCxn id="8" idx="2"/>
            <a:endCxn id="26" idx="0"/>
          </p:cNvCxnSpPr>
          <p:nvPr/>
        </p:nvCxnSpPr>
        <p:spPr>
          <a:xfrm rot="5400000">
            <a:off x="5649388" y="1311576"/>
            <a:ext cx="763872" cy="12700"/>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Elbow Connector 33">
            <a:extLst>
              <a:ext uri="{FF2B5EF4-FFF2-40B4-BE49-F238E27FC236}">
                <a16:creationId xmlns:a16="http://schemas.microsoft.com/office/drawing/2014/main" id="{0F35366A-630D-0C5F-FF88-CB264A5F4F29}"/>
              </a:ext>
            </a:extLst>
          </p:cNvPr>
          <p:cNvCxnSpPr>
            <a:cxnSpLocks/>
            <a:stCxn id="9" idx="2"/>
            <a:endCxn id="26" idx="0"/>
          </p:cNvCxnSpPr>
          <p:nvPr/>
        </p:nvCxnSpPr>
        <p:spPr>
          <a:xfrm rot="16200000" flipH="1">
            <a:off x="4553310" y="215498"/>
            <a:ext cx="763872" cy="2192155"/>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Elbow Connector 36">
            <a:extLst>
              <a:ext uri="{FF2B5EF4-FFF2-40B4-BE49-F238E27FC236}">
                <a16:creationId xmlns:a16="http://schemas.microsoft.com/office/drawing/2014/main" id="{F7E4AF8D-AA00-E17C-ADB5-35C09B88AF0D}"/>
              </a:ext>
            </a:extLst>
          </p:cNvPr>
          <p:cNvCxnSpPr>
            <a:cxnSpLocks/>
            <a:stCxn id="26" idx="2"/>
            <a:endCxn id="27" idx="0"/>
          </p:cNvCxnSpPr>
          <p:nvPr/>
        </p:nvCxnSpPr>
        <p:spPr>
          <a:xfrm rot="5400000">
            <a:off x="3186794" y="-30510"/>
            <a:ext cx="744140" cy="4944921"/>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7" name="Rounded Rectangle 46">
            <a:extLst>
              <a:ext uri="{FF2B5EF4-FFF2-40B4-BE49-F238E27FC236}">
                <a16:creationId xmlns:a16="http://schemas.microsoft.com/office/drawing/2014/main" id="{89DDEB96-527B-06B6-2E94-C846E13E749C}"/>
              </a:ext>
            </a:extLst>
          </p:cNvPr>
          <p:cNvSpPr/>
          <p:nvPr/>
        </p:nvSpPr>
        <p:spPr>
          <a:xfrm>
            <a:off x="6244534" y="2814020"/>
            <a:ext cx="1761948" cy="376368"/>
          </a:xfrm>
          <a:prstGeom prst="round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FR" sz="1200" dirty="0">
                <a:solidFill>
                  <a:schemeClr val="bg1"/>
                </a:solidFill>
              </a:rPr>
              <a:t>payment</a:t>
            </a:r>
          </a:p>
        </p:txBody>
      </p:sp>
      <p:cxnSp>
        <p:nvCxnSpPr>
          <p:cNvPr id="48" name="Elbow Connector 47">
            <a:extLst>
              <a:ext uri="{FF2B5EF4-FFF2-40B4-BE49-F238E27FC236}">
                <a16:creationId xmlns:a16="http://schemas.microsoft.com/office/drawing/2014/main" id="{4093B65A-B28F-A2A5-1904-046C69FEB220}"/>
              </a:ext>
            </a:extLst>
          </p:cNvPr>
          <p:cNvCxnSpPr>
            <a:cxnSpLocks/>
            <a:stCxn id="26" idx="2"/>
            <a:endCxn id="47" idx="0"/>
          </p:cNvCxnSpPr>
          <p:nvPr/>
        </p:nvCxnSpPr>
        <p:spPr>
          <a:xfrm rot="16200000" flipH="1">
            <a:off x="6206346" y="1894858"/>
            <a:ext cx="744140" cy="1094184"/>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Elbow Connector 50">
            <a:extLst>
              <a:ext uri="{FF2B5EF4-FFF2-40B4-BE49-F238E27FC236}">
                <a16:creationId xmlns:a16="http://schemas.microsoft.com/office/drawing/2014/main" id="{7095D334-95A9-AD51-20C9-7CF7114B8606}"/>
              </a:ext>
            </a:extLst>
          </p:cNvPr>
          <p:cNvCxnSpPr>
            <a:cxnSpLocks/>
            <a:stCxn id="47" idx="2"/>
            <a:endCxn id="28" idx="0"/>
          </p:cNvCxnSpPr>
          <p:nvPr/>
        </p:nvCxnSpPr>
        <p:spPr>
          <a:xfrm rot="5400000">
            <a:off x="5328507" y="3956293"/>
            <a:ext cx="2562906" cy="1031096"/>
          </a:xfrm>
          <a:prstGeom prst="bentConnector3">
            <a:avLst>
              <a:gd name="adj1" fmla="val 36323"/>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5" name="Rounded Rectangle 54">
            <a:extLst>
              <a:ext uri="{FF2B5EF4-FFF2-40B4-BE49-F238E27FC236}">
                <a16:creationId xmlns:a16="http://schemas.microsoft.com/office/drawing/2014/main" id="{1FF02110-8914-F471-2E6A-432BDCB651B4}"/>
              </a:ext>
            </a:extLst>
          </p:cNvPr>
          <p:cNvSpPr/>
          <p:nvPr/>
        </p:nvSpPr>
        <p:spPr>
          <a:xfrm>
            <a:off x="195073" y="4330918"/>
            <a:ext cx="1761948" cy="376368"/>
          </a:xfrm>
          <a:prstGeom prst="round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FR" sz="1200" dirty="0">
                <a:solidFill>
                  <a:schemeClr val="bg1"/>
                </a:solidFill>
              </a:rPr>
              <a:t>IAM</a:t>
            </a:r>
          </a:p>
        </p:txBody>
      </p:sp>
      <p:cxnSp>
        <p:nvCxnSpPr>
          <p:cNvPr id="56" name="Elbow Connector 55">
            <a:extLst>
              <a:ext uri="{FF2B5EF4-FFF2-40B4-BE49-F238E27FC236}">
                <a16:creationId xmlns:a16="http://schemas.microsoft.com/office/drawing/2014/main" id="{530376D1-889D-9EF2-767A-12FC44D993DC}"/>
              </a:ext>
            </a:extLst>
          </p:cNvPr>
          <p:cNvCxnSpPr>
            <a:cxnSpLocks/>
            <a:stCxn id="27" idx="2"/>
            <a:endCxn id="55" idx="0"/>
          </p:cNvCxnSpPr>
          <p:nvPr/>
        </p:nvCxnSpPr>
        <p:spPr>
          <a:xfrm rot="5400000">
            <a:off x="510960" y="3755475"/>
            <a:ext cx="1140530" cy="10356"/>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9" name="Rounded Rectangle 58">
            <a:extLst>
              <a:ext uri="{FF2B5EF4-FFF2-40B4-BE49-F238E27FC236}">
                <a16:creationId xmlns:a16="http://schemas.microsoft.com/office/drawing/2014/main" id="{B71599C1-A611-E701-1992-D66E9C2478E0}"/>
              </a:ext>
            </a:extLst>
          </p:cNvPr>
          <p:cNvSpPr/>
          <p:nvPr/>
        </p:nvSpPr>
        <p:spPr>
          <a:xfrm>
            <a:off x="4231499" y="2814020"/>
            <a:ext cx="1761948" cy="376368"/>
          </a:xfrm>
          <a:prstGeom prst="round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FR" sz="1200" dirty="0">
                <a:solidFill>
                  <a:schemeClr val="bg1"/>
                </a:solidFill>
              </a:rPr>
              <a:t>loan</a:t>
            </a:r>
          </a:p>
        </p:txBody>
      </p:sp>
      <p:sp>
        <p:nvSpPr>
          <p:cNvPr id="60" name="Rounded Rectangle 59">
            <a:extLst>
              <a:ext uri="{FF2B5EF4-FFF2-40B4-BE49-F238E27FC236}">
                <a16:creationId xmlns:a16="http://schemas.microsoft.com/office/drawing/2014/main" id="{9515B54C-8B34-6A03-2F02-14A7DED908EA}"/>
              </a:ext>
            </a:extLst>
          </p:cNvPr>
          <p:cNvSpPr/>
          <p:nvPr/>
        </p:nvSpPr>
        <p:spPr>
          <a:xfrm>
            <a:off x="2218464" y="2814020"/>
            <a:ext cx="1761948" cy="376368"/>
          </a:xfrm>
          <a:prstGeom prst="round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FR" sz="1200" dirty="0">
                <a:solidFill>
                  <a:schemeClr val="bg1"/>
                </a:solidFill>
              </a:rPr>
              <a:t>transfer</a:t>
            </a:r>
          </a:p>
        </p:txBody>
      </p:sp>
      <p:cxnSp>
        <p:nvCxnSpPr>
          <p:cNvPr id="63" name="Elbow Connector 62">
            <a:extLst>
              <a:ext uri="{FF2B5EF4-FFF2-40B4-BE49-F238E27FC236}">
                <a16:creationId xmlns:a16="http://schemas.microsoft.com/office/drawing/2014/main" id="{371911B6-92CE-C173-8BAA-AB213FFB5EC5}"/>
              </a:ext>
            </a:extLst>
          </p:cNvPr>
          <p:cNvCxnSpPr>
            <a:cxnSpLocks/>
            <a:stCxn id="26" idx="2"/>
            <a:endCxn id="59" idx="0"/>
          </p:cNvCxnSpPr>
          <p:nvPr/>
        </p:nvCxnSpPr>
        <p:spPr>
          <a:xfrm rot="5400000">
            <a:off x="5199829" y="1982525"/>
            <a:ext cx="744140" cy="918851"/>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a:extLst>
              <a:ext uri="{FF2B5EF4-FFF2-40B4-BE49-F238E27FC236}">
                <a16:creationId xmlns:a16="http://schemas.microsoft.com/office/drawing/2014/main" id="{D11C33CD-7BA7-87DE-F818-AE05642951B0}"/>
              </a:ext>
            </a:extLst>
          </p:cNvPr>
          <p:cNvCxnSpPr>
            <a:cxnSpLocks/>
            <a:stCxn id="59" idx="2"/>
            <a:endCxn id="28" idx="0"/>
          </p:cNvCxnSpPr>
          <p:nvPr/>
        </p:nvCxnSpPr>
        <p:spPr>
          <a:xfrm rot="16200000" flipH="1">
            <a:off x="4321989" y="3980871"/>
            <a:ext cx="2562906" cy="981939"/>
          </a:xfrm>
          <a:prstGeom prst="bentConnector3">
            <a:avLst>
              <a:gd name="adj1" fmla="val 36323"/>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Elbow Connector 70">
            <a:extLst>
              <a:ext uri="{FF2B5EF4-FFF2-40B4-BE49-F238E27FC236}">
                <a16:creationId xmlns:a16="http://schemas.microsoft.com/office/drawing/2014/main" id="{A7CB66FC-C45E-1E28-6300-29AE53813A55}"/>
              </a:ext>
            </a:extLst>
          </p:cNvPr>
          <p:cNvCxnSpPr>
            <a:cxnSpLocks/>
            <a:stCxn id="26" idx="2"/>
            <a:endCxn id="60" idx="0"/>
          </p:cNvCxnSpPr>
          <p:nvPr/>
        </p:nvCxnSpPr>
        <p:spPr>
          <a:xfrm rot="5400000">
            <a:off x="4193311" y="976007"/>
            <a:ext cx="744140" cy="2931886"/>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5" name="Rounded Rectangle 74">
            <a:extLst>
              <a:ext uri="{FF2B5EF4-FFF2-40B4-BE49-F238E27FC236}">
                <a16:creationId xmlns:a16="http://schemas.microsoft.com/office/drawing/2014/main" id="{6362BC83-8A97-95A8-FA3E-0AF98D140914}"/>
              </a:ext>
            </a:extLst>
          </p:cNvPr>
          <p:cNvSpPr/>
          <p:nvPr/>
        </p:nvSpPr>
        <p:spPr>
          <a:xfrm>
            <a:off x="3304927" y="5049732"/>
            <a:ext cx="1761948" cy="376368"/>
          </a:xfrm>
          <a:prstGeom prst="round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FR" sz="1200" dirty="0">
                <a:solidFill>
                  <a:schemeClr val="bg1"/>
                </a:solidFill>
              </a:rPr>
              <a:t>transfer-external</a:t>
            </a:r>
          </a:p>
        </p:txBody>
      </p:sp>
      <p:cxnSp>
        <p:nvCxnSpPr>
          <p:cNvPr id="76" name="Elbow Connector 75">
            <a:extLst>
              <a:ext uri="{FF2B5EF4-FFF2-40B4-BE49-F238E27FC236}">
                <a16:creationId xmlns:a16="http://schemas.microsoft.com/office/drawing/2014/main" id="{DA48D15D-B62E-1329-2107-7B83F8263EDB}"/>
              </a:ext>
            </a:extLst>
          </p:cNvPr>
          <p:cNvCxnSpPr>
            <a:cxnSpLocks/>
            <a:stCxn id="60" idx="2"/>
            <a:endCxn id="75" idx="0"/>
          </p:cNvCxnSpPr>
          <p:nvPr/>
        </p:nvCxnSpPr>
        <p:spPr>
          <a:xfrm rot="16200000" flipH="1">
            <a:off x="2712997" y="3576828"/>
            <a:ext cx="1859344" cy="1086463"/>
          </a:xfrm>
          <a:prstGeom prst="bentConnector3">
            <a:avLst>
              <a:gd name="adj1" fmla="val 77048"/>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Elbow Connector 78">
            <a:extLst>
              <a:ext uri="{FF2B5EF4-FFF2-40B4-BE49-F238E27FC236}">
                <a16:creationId xmlns:a16="http://schemas.microsoft.com/office/drawing/2014/main" id="{9FA8ADA9-177B-1B7C-8297-5FF65C97B1B3}"/>
              </a:ext>
            </a:extLst>
          </p:cNvPr>
          <p:cNvCxnSpPr>
            <a:cxnSpLocks/>
            <a:stCxn id="75" idx="2"/>
            <a:endCxn id="28" idx="0"/>
          </p:cNvCxnSpPr>
          <p:nvPr/>
        </p:nvCxnSpPr>
        <p:spPr>
          <a:xfrm rot="16200000" flipH="1">
            <a:off x="4976559" y="4635441"/>
            <a:ext cx="327194" cy="1908511"/>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2" name="Rounded Rectangle 81">
            <a:extLst>
              <a:ext uri="{FF2B5EF4-FFF2-40B4-BE49-F238E27FC236}">
                <a16:creationId xmlns:a16="http://schemas.microsoft.com/office/drawing/2014/main" id="{9CFC08EF-93A1-BEC2-D0D7-7ECA9A3E0085}"/>
              </a:ext>
            </a:extLst>
          </p:cNvPr>
          <p:cNvSpPr/>
          <p:nvPr/>
        </p:nvSpPr>
        <p:spPr>
          <a:xfrm>
            <a:off x="9245699" y="3703721"/>
            <a:ext cx="1761948" cy="376368"/>
          </a:xfrm>
          <a:prstGeom prst="round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FR" sz="1200" dirty="0">
                <a:solidFill>
                  <a:schemeClr val="bg1"/>
                </a:solidFill>
              </a:rPr>
              <a:t>productcatalog</a:t>
            </a:r>
          </a:p>
        </p:txBody>
      </p:sp>
      <p:sp>
        <p:nvSpPr>
          <p:cNvPr id="83" name="Rounded Rectangle 82">
            <a:extLst>
              <a:ext uri="{FF2B5EF4-FFF2-40B4-BE49-F238E27FC236}">
                <a16:creationId xmlns:a16="http://schemas.microsoft.com/office/drawing/2014/main" id="{4F8E50FE-93B0-261D-975B-D177567F7D07}"/>
              </a:ext>
            </a:extLst>
          </p:cNvPr>
          <p:cNvSpPr/>
          <p:nvPr/>
        </p:nvSpPr>
        <p:spPr>
          <a:xfrm>
            <a:off x="1794784" y="1693512"/>
            <a:ext cx="1761948" cy="376368"/>
          </a:xfrm>
          <a:prstGeom prst="round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FR" sz="1200" dirty="0">
                <a:solidFill>
                  <a:schemeClr val="bg1"/>
                </a:solidFill>
              </a:rPr>
              <a:t>ads</a:t>
            </a:r>
          </a:p>
        </p:txBody>
      </p:sp>
      <p:sp>
        <p:nvSpPr>
          <p:cNvPr id="84" name="Rounded Rectangle 83">
            <a:extLst>
              <a:ext uri="{FF2B5EF4-FFF2-40B4-BE49-F238E27FC236}">
                <a16:creationId xmlns:a16="http://schemas.microsoft.com/office/drawing/2014/main" id="{7853321D-F099-EDF0-350F-2D5C655F9A21}"/>
              </a:ext>
            </a:extLst>
          </p:cNvPr>
          <p:cNvSpPr/>
          <p:nvPr/>
        </p:nvSpPr>
        <p:spPr>
          <a:xfrm>
            <a:off x="8257569" y="2814020"/>
            <a:ext cx="1761948" cy="376368"/>
          </a:xfrm>
          <a:prstGeom prst="round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FR" sz="1200" dirty="0">
                <a:solidFill>
                  <a:schemeClr val="bg1"/>
                </a:solidFill>
              </a:rPr>
              <a:t>recommendation</a:t>
            </a:r>
          </a:p>
        </p:txBody>
      </p:sp>
      <p:sp>
        <p:nvSpPr>
          <p:cNvPr id="85" name="Rounded Rectangle 84">
            <a:extLst>
              <a:ext uri="{FF2B5EF4-FFF2-40B4-BE49-F238E27FC236}">
                <a16:creationId xmlns:a16="http://schemas.microsoft.com/office/drawing/2014/main" id="{2FAAF8A3-7CA0-CFAF-9994-A34694465425}"/>
              </a:ext>
            </a:extLst>
          </p:cNvPr>
          <p:cNvSpPr/>
          <p:nvPr/>
        </p:nvSpPr>
        <p:spPr>
          <a:xfrm>
            <a:off x="10270604" y="2814020"/>
            <a:ext cx="1761948" cy="376368"/>
          </a:xfrm>
          <a:prstGeom prst="round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FR" sz="1200" dirty="0">
                <a:solidFill>
                  <a:schemeClr val="bg1"/>
                </a:solidFill>
              </a:rPr>
              <a:t>subscription</a:t>
            </a:r>
          </a:p>
        </p:txBody>
      </p:sp>
      <p:sp>
        <p:nvSpPr>
          <p:cNvPr id="86" name="Rounded Rectangle 85">
            <a:extLst>
              <a:ext uri="{FF2B5EF4-FFF2-40B4-BE49-F238E27FC236}">
                <a16:creationId xmlns:a16="http://schemas.microsoft.com/office/drawing/2014/main" id="{360A8EA2-264C-3896-3AC6-9565AD8FFDC4}"/>
              </a:ext>
            </a:extLst>
          </p:cNvPr>
          <p:cNvSpPr/>
          <p:nvPr/>
        </p:nvSpPr>
        <p:spPr>
          <a:xfrm>
            <a:off x="1181178" y="3705766"/>
            <a:ext cx="1761948" cy="376368"/>
          </a:xfrm>
          <a:prstGeom prst="round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FR" sz="1200" dirty="0">
                <a:solidFill>
                  <a:schemeClr val="bg1"/>
                </a:solidFill>
              </a:rPr>
              <a:t>accountbalance</a:t>
            </a:r>
          </a:p>
        </p:txBody>
      </p:sp>
      <p:sp>
        <p:nvSpPr>
          <p:cNvPr id="87" name="Rounded Rectangle 86">
            <a:extLst>
              <a:ext uri="{FF2B5EF4-FFF2-40B4-BE49-F238E27FC236}">
                <a16:creationId xmlns:a16="http://schemas.microsoft.com/office/drawing/2014/main" id="{12FABB61-DF0D-55F9-22C6-6D0DF82B3A61}"/>
              </a:ext>
            </a:extLst>
          </p:cNvPr>
          <p:cNvSpPr/>
          <p:nvPr/>
        </p:nvSpPr>
        <p:spPr>
          <a:xfrm>
            <a:off x="10219848" y="137937"/>
            <a:ext cx="1761948" cy="376368"/>
          </a:xfrm>
          <a:prstGeom prst="round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FR" sz="1200" dirty="0">
                <a:solidFill>
                  <a:schemeClr val="bg1"/>
                </a:solidFill>
              </a:rPr>
              <a:t>future: trading</a:t>
            </a:r>
          </a:p>
        </p:txBody>
      </p:sp>
      <p:cxnSp>
        <p:nvCxnSpPr>
          <p:cNvPr id="106" name="Elbow Connector 105">
            <a:extLst>
              <a:ext uri="{FF2B5EF4-FFF2-40B4-BE49-F238E27FC236}">
                <a16:creationId xmlns:a16="http://schemas.microsoft.com/office/drawing/2014/main" id="{2AA79929-E0D9-76E5-AAD1-148BC61643E8}"/>
              </a:ext>
            </a:extLst>
          </p:cNvPr>
          <p:cNvCxnSpPr>
            <a:cxnSpLocks/>
            <a:stCxn id="26" idx="2"/>
            <a:endCxn id="86" idx="0"/>
          </p:cNvCxnSpPr>
          <p:nvPr/>
        </p:nvCxnSpPr>
        <p:spPr>
          <a:xfrm rot="5400000">
            <a:off x="3228795" y="903237"/>
            <a:ext cx="1635886" cy="3969172"/>
          </a:xfrm>
          <a:prstGeom prst="bentConnector3">
            <a:avLst>
              <a:gd name="adj1" fmla="val 22983"/>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Elbow Connector 110">
            <a:extLst>
              <a:ext uri="{FF2B5EF4-FFF2-40B4-BE49-F238E27FC236}">
                <a16:creationId xmlns:a16="http://schemas.microsoft.com/office/drawing/2014/main" id="{ABBE54B9-9D81-9B7B-78A9-19D0CFF1EB45}"/>
              </a:ext>
            </a:extLst>
          </p:cNvPr>
          <p:cNvCxnSpPr>
            <a:cxnSpLocks/>
            <a:stCxn id="9" idx="2"/>
            <a:endCxn id="83" idx="0"/>
          </p:cNvCxnSpPr>
          <p:nvPr/>
        </p:nvCxnSpPr>
        <p:spPr>
          <a:xfrm rot="5400000">
            <a:off x="2875528" y="729871"/>
            <a:ext cx="763872" cy="1163411"/>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Elbow Connector 113">
            <a:extLst>
              <a:ext uri="{FF2B5EF4-FFF2-40B4-BE49-F238E27FC236}">
                <a16:creationId xmlns:a16="http://schemas.microsoft.com/office/drawing/2014/main" id="{DEC29FB1-E384-BCB9-F718-5FB5BD12B83D}"/>
              </a:ext>
            </a:extLst>
          </p:cNvPr>
          <p:cNvCxnSpPr>
            <a:cxnSpLocks/>
            <a:stCxn id="8" idx="2"/>
            <a:endCxn id="83" idx="0"/>
          </p:cNvCxnSpPr>
          <p:nvPr/>
        </p:nvCxnSpPr>
        <p:spPr>
          <a:xfrm rot="5400000">
            <a:off x="3971605" y="-366207"/>
            <a:ext cx="763872" cy="3355566"/>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Elbow Connector 116">
            <a:extLst>
              <a:ext uri="{FF2B5EF4-FFF2-40B4-BE49-F238E27FC236}">
                <a16:creationId xmlns:a16="http://schemas.microsoft.com/office/drawing/2014/main" id="{34004FFC-FDF1-D7DD-FA9E-3148B672FE70}"/>
              </a:ext>
            </a:extLst>
          </p:cNvPr>
          <p:cNvCxnSpPr>
            <a:cxnSpLocks/>
            <a:stCxn id="10" idx="2"/>
            <a:endCxn id="83" idx="0"/>
          </p:cNvCxnSpPr>
          <p:nvPr/>
        </p:nvCxnSpPr>
        <p:spPr>
          <a:xfrm rot="5400000">
            <a:off x="5061124" y="-1468845"/>
            <a:ext cx="776991" cy="5547722"/>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7" name="Rounded Rectangle 126">
            <a:extLst>
              <a:ext uri="{FF2B5EF4-FFF2-40B4-BE49-F238E27FC236}">
                <a16:creationId xmlns:a16="http://schemas.microsoft.com/office/drawing/2014/main" id="{5B4F9435-3C2F-9EB0-52B2-314A6893EA0A}"/>
              </a:ext>
            </a:extLst>
          </p:cNvPr>
          <p:cNvSpPr/>
          <p:nvPr/>
        </p:nvSpPr>
        <p:spPr>
          <a:xfrm>
            <a:off x="1306154" y="5049730"/>
            <a:ext cx="1761948" cy="376368"/>
          </a:xfrm>
          <a:prstGeom prst="roundRect">
            <a:avLst/>
          </a:prstGeom>
          <a:ln/>
        </p:spPr>
        <p:style>
          <a:lnRef idx="3">
            <a:schemeClr val="lt1"/>
          </a:lnRef>
          <a:fillRef idx="1">
            <a:schemeClr val="dk1"/>
          </a:fillRef>
          <a:effectRef idx="1">
            <a:schemeClr val="dk1"/>
          </a:effectRef>
          <a:fontRef idx="minor">
            <a:schemeClr val="lt1"/>
          </a:fontRef>
        </p:style>
        <p:txBody>
          <a:bodyPr rtlCol="0" anchor="ctr"/>
          <a:lstStyle/>
          <a:p>
            <a:pPr algn="ctr"/>
            <a:r>
              <a:rPr lang="en-FR" sz="1200" dirty="0">
                <a:solidFill>
                  <a:schemeClr val="bg1"/>
                </a:solidFill>
              </a:rPr>
              <a:t>transfer-internal</a:t>
            </a:r>
          </a:p>
        </p:txBody>
      </p:sp>
      <p:cxnSp>
        <p:nvCxnSpPr>
          <p:cNvPr id="131" name="Elbow Connector 130">
            <a:extLst>
              <a:ext uri="{FF2B5EF4-FFF2-40B4-BE49-F238E27FC236}">
                <a16:creationId xmlns:a16="http://schemas.microsoft.com/office/drawing/2014/main" id="{1963BC67-3337-E927-058A-934BBC7AC42B}"/>
              </a:ext>
            </a:extLst>
          </p:cNvPr>
          <p:cNvCxnSpPr>
            <a:cxnSpLocks/>
            <a:stCxn id="60" idx="2"/>
            <a:endCxn id="127" idx="0"/>
          </p:cNvCxnSpPr>
          <p:nvPr/>
        </p:nvCxnSpPr>
        <p:spPr>
          <a:xfrm rot="5400000">
            <a:off x="1713612" y="3663904"/>
            <a:ext cx="1859342" cy="912310"/>
          </a:xfrm>
          <a:prstGeom prst="bentConnector3">
            <a:avLst>
              <a:gd name="adj1" fmla="val 77048"/>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Elbow Connector 141">
            <a:extLst>
              <a:ext uri="{FF2B5EF4-FFF2-40B4-BE49-F238E27FC236}">
                <a16:creationId xmlns:a16="http://schemas.microsoft.com/office/drawing/2014/main" id="{BF0BB6CD-DBCC-56E4-F2A3-5B910EED3552}"/>
              </a:ext>
            </a:extLst>
          </p:cNvPr>
          <p:cNvCxnSpPr>
            <a:cxnSpLocks/>
            <a:stCxn id="60" idx="1"/>
            <a:endCxn id="86" idx="0"/>
          </p:cNvCxnSpPr>
          <p:nvPr/>
        </p:nvCxnSpPr>
        <p:spPr>
          <a:xfrm rot="10800000" flipV="1">
            <a:off x="2062152" y="3002204"/>
            <a:ext cx="156312" cy="703562"/>
          </a:xfrm>
          <a:prstGeom prst="bentConnector2">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Elbow Connector 146">
            <a:extLst>
              <a:ext uri="{FF2B5EF4-FFF2-40B4-BE49-F238E27FC236}">
                <a16:creationId xmlns:a16="http://schemas.microsoft.com/office/drawing/2014/main" id="{4215852C-4FBC-625A-750F-F673FD61942D}"/>
              </a:ext>
            </a:extLst>
          </p:cNvPr>
          <p:cNvCxnSpPr>
            <a:cxnSpLocks/>
            <a:stCxn id="83" idx="3"/>
            <a:endCxn id="26" idx="1"/>
          </p:cNvCxnSpPr>
          <p:nvPr/>
        </p:nvCxnSpPr>
        <p:spPr>
          <a:xfrm>
            <a:off x="3556732" y="1881696"/>
            <a:ext cx="1593618" cy="12700"/>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Elbow Connector 171">
            <a:extLst>
              <a:ext uri="{FF2B5EF4-FFF2-40B4-BE49-F238E27FC236}">
                <a16:creationId xmlns:a16="http://schemas.microsoft.com/office/drawing/2014/main" id="{C3507887-3AF6-AFD9-1E52-3C6B10E5BC2C}"/>
              </a:ext>
            </a:extLst>
          </p:cNvPr>
          <p:cNvCxnSpPr>
            <a:cxnSpLocks/>
            <a:stCxn id="26" idx="2"/>
            <a:endCxn id="82" idx="0"/>
          </p:cNvCxnSpPr>
          <p:nvPr/>
        </p:nvCxnSpPr>
        <p:spPr>
          <a:xfrm rot="16200000" flipH="1">
            <a:off x="7262078" y="839125"/>
            <a:ext cx="1633841" cy="4095349"/>
          </a:xfrm>
          <a:prstGeom prst="bentConnector3">
            <a:avLst>
              <a:gd name="adj1" fmla="val 2295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Elbow Connector 174">
            <a:extLst>
              <a:ext uri="{FF2B5EF4-FFF2-40B4-BE49-F238E27FC236}">
                <a16:creationId xmlns:a16="http://schemas.microsoft.com/office/drawing/2014/main" id="{3D6AD90E-EFF9-964A-8F96-D16743B43474}"/>
              </a:ext>
            </a:extLst>
          </p:cNvPr>
          <p:cNvCxnSpPr>
            <a:cxnSpLocks/>
            <a:stCxn id="26" idx="2"/>
            <a:endCxn id="84" idx="0"/>
          </p:cNvCxnSpPr>
          <p:nvPr/>
        </p:nvCxnSpPr>
        <p:spPr>
          <a:xfrm rot="16200000" flipH="1">
            <a:off x="7212863" y="888340"/>
            <a:ext cx="744140" cy="3107219"/>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Elbow Connector 182">
            <a:extLst>
              <a:ext uri="{FF2B5EF4-FFF2-40B4-BE49-F238E27FC236}">
                <a16:creationId xmlns:a16="http://schemas.microsoft.com/office/drawing/2014/main" id="{88A7F8E4-EB29-20E1-8F70-2C8C5CD513B0}"/>
              </a:ext>
            </a:extLst>
          </p:cNvPr>
          <p:cNvCxnSpPr>
            <a:cxnSpLocks/>
            <a:stCxn id="26" idx="2"/>
            <a:endCxn id="85" idx="0"/>
          </p:cNvCxnSpPr>
          <p:nvPr/>
        </p:nvCxnSpPr>
        <p:spPr>
          <a:xfrm rot="16200000" flipH="1">
            <a:off x="8219381" y="-118177"/>
            <a:ext cx="744140" cy="5120254"/>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2" name="Elbow Connector 211">
            <a:extLst>
              <a:ext uri="{FF2B5EF4-FFF2-40B4-BE49-F238E27FC236}">
                <a16:creationId xmlns:a16="http://schemas.microsoft.com/office/drawing/2014/main" id="{9B44CBEA-9963-E3A0-CBDA-94E752EF60B2}"/>
              </a:ext>
            </a:extLst>
          </p:cNvPr>
          <p:cNvCxnSpPr>
            <a:cxnSpLocks/>
            <a:stCxn id="84" idx="2"/>
            <a:endCxn id="82" idx="0"/>
          </p:cNvCxnSpPr>
          <p:nvPr/>
        </p:nvCxnSpPr>
        <p:spPr>
          <a:xfrm rot="16200000" flipH="1">
            <a:off x="9375942" y="2952989"/>
            <a:ext cx="513333" cy="988130"/>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5" name="Elbow Connector 214">
            <a:extLst>
              <a:ext uri="{FF2B5EF4-FFF2-40B4-BE49-F238E27FC236}">
                <a16:creationId xmlns:a16="http://schemas.microsoft.com/office/drawing/2014/main" id="{11E1E246-B0D2-2879-C4F6-3EFA96760E16}"/>
              </a:ext>
            </a:extLst>
          </p:cNvPr>
          <p:cNvCxnSpPr>
            <a:cxnSpLocks/>
            <a:stCxn id="85" idx="2"/>
            <a:endCxn id="82" idx="0"/>
          </p:cNvCxnSpPr>
          <p:nvPr/>
        </p:nvCxnSpPr>
        <p:spPr>
          <a:xfrm rot="5400000">
            <a:off x="10382460" y="2934602"/>
            <a:ext cx="513333" cy="1024905"/>
          </a:xfrm>
          <a:prstGeom prst="bentConnector3">
            <a:avLst>
              <a:gd name="adj1" fmla="val 50000"/>
            </a:avLst>
          </a:prstGeom>
          <a:ln w="127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8010784"/>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E89E0-5896-CF81-8DA6-4964D2FF6676}"/>
              </a:ext>
            </a:extLst>
          </p:cNvPr>
          <p:cNvSpPr>
            <a:spLocks noGrp="1"/>
          </p:cNvSpPr>
          <p:nvPr>
            <p:ph type="title"/>
          </p:nvPr>
        </p:nvSpPr>
        <p:spPr/>
        <p:txBody>
          <a:bodyPr/>
          <a:lstStyle/>
          <a:p>
            <a:r>
              <a:rPr lang="en-FR" dirty="0"/>
              <a:t>Login</a:t>
            </a:r>
          </a:p>
        </p:txBody>
      </p:sp>
      <p:graphicFrame>
        <p:nvGraphicFramePr>
          <p:cNvPr id="4" name="Table 4">
            <a:extLst>
              <a:ext uri="{FF2B5EF4-FFF2-40B4-BE49-F238E27FC236}">
                <a16:creationId xmlns:a16="http://schemas.microsoft.com/office/drawing/2014/main" id="{6512B886-0E5A-432F-2616-87F44EFA1C76}"/>
              </a:ext>
            </a:extLst>
          </p:cNvPr>
          <p:cNvGraphicFramePr>
            <a:graphicFrameLocks noGrp="1"/>
          </p:cNvGraphicFramePr>
          <p:nvPr>
            <p:ph idx="1"/>
            <p:extLst>
              <p:ext uri="{D42A27DB-BD31-4B8C-83A1-F6EECF244321}">
                <p14:modId xmlns:p14="http://schemas.microsoft.com/office/powerpoint/2010/main" val="3739488142"/>
              </p:ext>
            </p:extLst>
          </p:nvPr>
        </p:nvGraphicFramePr>
        <p:xfrm>
          <a:off x="447675" y="1663700"/>
          <a:ext cx="10836273" cy="2225040"/>
        </p:xfrm>
        <a:graphic>
          <a:graphicData uri="http://schemas.openxmlformats.org/drawingml/2006/table">
            <a:tbl>
              <a:tblPr firstRow="1" bandRow="1">
                <a:tableStyleId>{1FECB4D8-DB02-4DC6-A0A2-4F2EBAE1DC90}</a:tableStyleId>
              </a:tblPr>
              <a:tblGrid>
                <a:gridCol w="2527019">
                  <a:extLst>
                    <a:ext uri="{9D8B030D-6E8A-4147-A177-3AD203B41FA5}">
                      <a16:colId xmlns:a16="http://schemas.microsoft.com/office/drawing/2014/main" val="3390635605"/>
                    </a:ext>
                  </a:extLst>
                </a:gridCol>
                <a:gridCol w="4697163">
                  <a:extLst>
                    <a:ext uri="{9D8B030D-6E8A-4147-A177-3AD203B41FA5}">
                      <a16:colId xmlns:a16="http://schemas.microsoft.com/office/drawing/2014/main" val="2127935146"/>
                    </a:ext>
                  </a:extLst>
                </a:gridCol>
                <a:gridCol w="3612091">
                  <a:extLst>
                    <a:ext uri="{9D8B030D-6E8A-4147-A177-3AD203B41FA5}">
                      <a16:colId xmlns:a16="http://schemas.microsoft.com/office/drawing/2014/main" val="1711404652"/>
                    </a:ext>
                  </a:extLst>
                </a:gridCol>
              </a:tblGrid>
              <a:tr h="370840">
                <a:tc>
                  <a:txBody>
                    <a:bodyPr/>
                    <a:lstStyle/>
                    <a:p>
                      <a:r>
                        <a:rPr lang="en-FR" dirty="0"/>
                        <a:t>SERVICE</a:t>
                      </a:r>
                    </a:p>
                  </a:txBody>
                  <a:tcPr/>
                </a:tc>
                <a:tc>
                  <a:txBody>
                    <a:bodyPr/>
                    <a:lstStyle/>
                    <a:p>
                      <a:r>
                        <a:rPr lang="en-FR" dirty="0"/>
                        <a:t>OPERATION</a:t>
                      </a:r>
                    </a:p>
                  </a:txBody>
                  <a:tcPr/>
                </a:tc>
                <a:tc>
                  <a:txBody>
                    <a:bodyPr/>
                    <a:lstStyle/>
                    <a:p>
                      <a:endParaRPr lang="en-FR" dirty="0"/>
                    </a:p>
                  </a:txBody>
                  <a:tcPr/>
                </a:tc>
                <a:extLst>
                  <a:ext uri="{0D108BD9-81ED-4DB2-BD59-A6C34878D82A}">
                    <a16:rowId xmlns:a16="http://schemas.microsoft.com/office/drawing/2014/main" val="2787312400"/>
                  </a:ext>
                </a:extLst>
              </a:tr>
              <a:tr h="370840">
                <a:tc>
                  <a:txBody>
                    <a:bodyPr/>
                    <a:lstStyle/>
                    <a:p>
                      <a:r>
                        <a:rPr lang="en-US" dirty="0"/>
                        <a:t>a</a:t>
                      </a:r>
                      <a:r>
                        <a:rPr lang="en-FR" dirty="0"/>
                        <a:t>ndroid, iOS, web</a:t>
                      </a:r>
                    </a:p>
                  </a:txBody>
                  <a:tcPr/>
                </a:tc>
                <a:tc>
                  <a:txBody>
                    <a:bodyPr/>
                    <a:lstStyle/>
                    <a:p>
                      <a:r>
                        <a:rPr lang="en-FR" dirty="0"/>
                        <a:t>/login</a:t>
                      </a:r>
                    </a:p>
                  </a:txBody>
                  <a:tcPr/>
                </a:tc>
                <a:tc>
                  <a:txBody>
                    <a:bodyPr/>
                    <a:lstStyle/>
                    <a:p>
                      <a:endParaRPr lang="en-FR"/>
                    </a:p>
                  </a:txBody>
                  <a:tcPr/>
                </a:tc>
                <a:extLst>
                  <a:ext uri="{0D108BD9-81ED-4DB2-BD59-A6C34878D82A}">
                    <a16:rowId xmlns:a16="http://schemas.microsoft.com/office/drawing/2014/main" val="857899357"/>
                  </a:ext>
                </a:extLst>
              </a:tr>
              <a:tr h="370840">
                <a:tc>
                  <a:txBody>
                    <a:bodyPr/>
                    <a:lstStyle/>
                    <a:p>
                      <a:r>
                        <a:rPr lang="en-US" dirty="0"/>
                        <a:t>a</a:t>
                      </a:r>
                      <a:r>
                        <a:rPr lang="en-FR" dirty="0"/>
                        <a:t>pi-gateway</a:t>
                      </a:r>
                    </a:p>
                  </a:txBody>
                  <a:tcPr/>
                </a:tc>
                <a:tc>
                  <a:txBody>
                    <a:bodyPr/>
                    <a:lstStyle/>
                    <a:p>
                      <a:r>
                        <a:rPr lang="en-FR" dirty="0"/>
                        <a:t>/api/login</a:t>
                      </a:r>
                    </a:p>
                  </a:txBody>
                  <a:tcPr/>
                </a:tc>
                <a:tc>
                  <a:txBody>
                    <a:bodyPr/>
                    <a:lstStyle/>
                    <a:p>
                      <a:endParaRPr lang="en-FR"/>
                    </a:p>
                  </a:txBody>
                  <a:tcPr/>
                </a:tc>
                <a:extLst>
                  <a:ext uri="{0D108BD9-81ED-4DB2-BD59-A6C34878D82A}">
                    <a16:rowId xmlns:a16="http://schemas.microsoft.com/office/drawing/2014/main" val="1519135219"/>
                  </a:ext>
                </a:extLst>
              </a:tr>
              <a:tr h="370840">
                <a:tc>
                  <a:txBody>
                    <a:bodyPr/>
                    <a:lstStyle/>
                    <a:p>
                      <a:r>
                        <a:rPr lang="en-US" dirty="0"/>
                        <a:t>a</a:t>
                      </a:r>
                      <a:r>
                        <a:rPr lang="en-FR" dirty="0"/>
                        <a:t>uthentication</a:t>
                      </a:r>
                    </a:p>
                  </a:txBody>
                  <a:tcPr/>
                </a:tc>
                <a:tc>
                  <a:txBody>
                    <a:bodyPr/>
                    <a:lstStyle/>
                    <a:p>
                      <a:r>
                        <a:rPr lang="en-FR" dirty="0"/>
                        <a:t>/login</a:t>
                      </a:r>
                    </a:p>
                  </a:txBody>
                  <a:tcPr/>
                </a:tc>
                <a:tc>
                  <a:txBody>
                    <a:bodyPr/>
                    <a:lstStyle/>
                    <a:p>
                      <a:endParaRPr lang="en-FR"/>
                    </a:p>
                  </a:txBody>
                  <a:tcPr/>
                </a:tc>
                <a:extLst>
                  <a:ext uri="{0D108BD9-81ED-4DB2-BD59-A6C34878D82A}">
                    <a16:rowId xmlns:a16="http://schemas.microsoft.com/office/drawing/2014/main" val="890334081"/>
                  </a:ext>
                </a:extLst>
              </a:tr>
              <a:tr h="370840">
                <a:tc>
                  <a:txBody>
                    <a:bodyPr/>
                    <a:lstStyle/>
                    <a:p>
                      <a:r>
                        <a:rPr lang="en-FR" dirty="0"/>
                        <a:t>IAM</a:t>
                      </a:r>
                    </a:p>
                  </a:txBody>
                  <a:tcPr/>
                </a:tc>
                <a:tc>
                  <a:txBody>
                    <a:bodyPr/>
                    <a:lstStyle/>
                    <a:p>
                      <a:r>
                        <a:rPr lang="en-FR" dirty="0"/>
                        <a:t>/getPrivileges</a:t>
                      </a:r>
                    </a:p>
                  </a:txBody>
                  <a:tcPr/>
                </a:tc>
                <a:tc>
                  <a:txBody>
                    <a:bodyPr/>
                    <a:lstStyle/>
                    <a:p>
                      <a:endParaRPr lang="en-FR"/>
                    </a:p>
                  </a:txBody>
                  <a:tcPr/>
                </a:tc>
                <a:extLst>
                  <a:ext uri="{0D108BD9-81ED-4DB2-BD59-A6C34878D82A}">
                    <a16:rowId xmlns:a16="http://schemas.microsoft.com/office/drawing/2014/main" val="1251202605"/>
                  </a:ext>
                </a:extLst>
              </a:tr>
              <a:tr h="370840">
                <a:tc>
                  <a:txBody>
                    <a:bodyPr/>
                    <a:lstStyle/>
                    <a:p>
                      <a:endParaRPr lang="en-FR"/>
                    </a:p>
                  </a:txBody>
                  <a:tcPr/>
                </a:tc>
                <a:tc>
                  <a:txBody>
                    <a:bodyPr/>
                    <a:lstStyle/>
                    <a:p>
                      <a:endParaRPr lang="en-FR"/>
                    </a:p>
                  </a:txBody>
                  <a:tcPr/>
                </a:tc>
                <a:tc>
                  <a:txBody>
                    <a:bodyPr/>
                    <a:lstStyle/>
                    <a:p>
                      <a:endParaRPr lang="en-FR" dirty="0"/>
                    </a:p>
                  </a:txBody>
                  <a:tcPr/>
                </a:tc>
                <a:extLst>
                  <a:ext uri="{0D108BD9-81ED-4DB2-BD59-A6C34878D82A}">
                    <a16:rowId xmlns:a16="http://schemas.microsoft.com/office/drawing/2014/main" val="134247824"/>
                  </a:ext>
                </a:extLst>
              </a:tr>
            </a:tbl>
          </a:graphicData>
        </a:graphic>
      </p:graphicFrame>
    </p:spTree>
    <p:extLst>
      <p:ext uri="{BB962C8B-B14F-4D97-AF65-F5344CB8AC3E}">
        <p14:creationId xmlns:p14="http://schemas.microsoft.com/office/powerpoint/2010/main" val="3697910580"/>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E89E0-5896-CF81-8DA6-4964D2FF6676}"/>
              </a:ext>
            </a:extLst>
          </p:cNvPr>
          <p:cNvSpPr>
            <a:spLocks noGrp="1"/>
          </p:cNvSpPr>
          <p:nvPr>
            <p:ph type="title"/>
          </p:nvPr>
        </p:nvSpPr>
        <p:spPr/>
        <p:txBody>
          <a:bodyPr/>
          <a:lstStyle/>
          <a:p>
            <a:r>
              <a:rPr lang="en-FR" dirty="0"/>
              <a:t>Make Payment</a:t>
            </a:r>
          </a:p>
        </p:txBody>
      </p:sp>
      <p:graphicFrame>
        <p:nvGraphicFramePr>
          <p:cNvPr id="4" name="Table 4">
            <a:extLst>
              <a:ext uri="{FF2B5EF4-FFF2-40B4-BE49-F238E27FC236}">
                <a16:creationId xmlns:a16="http://schemas.microsoft.com/office/drawing/2014/main" id="{6512B886-0E5A-432F-2616-87F44EFA1C76}"/>
              </a:ext>
            </a:extLst>
          </p:cNvPr>
          <p:cNvGraphicFramePr>
            <a:graphicFrameLocks noGrp="1"/>
          </p:cNvGraphicFramePr>
          <p:nvPr>
            <p:ph idx="1"/>
            <p:extLst>
              <p:ext uri="{D42A27DB-BD31-4B8C-83A1-F6EECF244321}">
                <p14:modId xmlns:p14="http://schemas.microsoft.com/office/powerpoint/2010/main" val="997188500"/>
              </p:ext>
            </p:extLst>
          </p:nvPr>
        </p:nvGraphicFramePr>
        <p:xfrm>
          <a:off x="447675" y="1663700"/>
          <a:ext cx="10836273" cy="3779520"/>
        </p:xfrm>
        <a:graphic>
          <a:graphicData uri="http://schemas.openxmlformats.org/drawingml/2006/table">
            <a:tbl>
              <a:tblPr firstRow="1" bandRow="1">
                <a:tableStyleId>{1FECB4D8-DB02-4DC6-A0A2-4F2EBAE1DC90}</a:tableStyleId>
              </a:tblPr>
              <a:tblGrid>
                <a:gridCol w="2283950">
                  <a:extLst>
                    <a:ext uri="{9D8B030D-6E8A-4147-A177-3AD203B41FA5}">
                      <a16:colId xmlns:a16="http://schemas.microsoft.com/office/drawing/2014/main" val="3390635605"/>
                    </a:ext>
                  </a:extLst>
                </a:gridCol>
                <a:gridCol w="2939970">
                  <a:extLst>
                    <a:ext uri="{9D8B030D-6E8A-4147-A177-3AD203B41FA5}">
                      <a16:colId xmlns:a16="http://schemas.microsoft.com/office/drawing/2014/main" val="2127935146"/>
                    </a:ext>
                  </a:extLst>
                </a:gridCol>
                <a:gridCol w="5612353">
                  <a:extLst>
                    <a:ext uri="{9D8B030D-6E8A-4147-A177-3AD203B41FA5}">
                      <a16:colId xmlns:a16="http://schemas.microsoft.com/office/drawing/2014/main" val="1711404652"/>
                    </a:ext>
                  </a:extLst>
                </a:gridCol>
              </a:tblGrid>
              <a:tr h="370840">
                <a:tc>
                  <a:txBody>
                    <a:bodyPr/>
                    <a:lstStyle/>
                    <a:p>
                      <a:r>
                        <a:rPr lang="en-FR" dirty="0"/>
                        <a:t>SERVICE</a:t>
                      </a:r>
                    </a:p>
                  </a:txBody>
                  <a:tcPr/>
                </a:tc>
                <a:tc>
                  <a:txBody>
                    <a:bodyPr/>
                    <a:lstStyle/>
                    <a:p>
                      <a:r>
                        <a:rPr lang="en-FR" dirty="0"/>
                        <a:t>OPERATION</a:t>
                      </a:r>
                    </a:p>
                  </a:txBody>
                  <a:tcPr/>
                </a:tc>
                <a:tc>
                  <a:txBody>
                    <a:bodyPr/>
                    <a:lstStyle/>
                    <a:p>
                      <a:endParaRPr lang="en-FR" dirty="0"/>
                    </a:p>
                  </a:txBody>
                  <a:tcPr/>
                </a:tc>
                <a:extLst>
                  <a:ext uri="{0D108BD9-81ED-4DB2-BD59-A6C34878D82A}">
                    <a16:rowId xmlns:a16="http://schemas.microsoft.com/office/drawing/2014/main" val="2787312400"/>
                  </a:ext>
                </a:extLst>
              </a:tr>
              <a:tr h="370840">
                <a:tc>
                  <a:txBody>
                    <a:bodyPr/>
                    <a:lstStyle/>
                    <a:p>
                      <a:r>
                        <a:rPr lang="en-FR" dirty="0"/>
                        <a:t>web</a:t>
                      </a:r>
                    </a:p>
                  </a:txBody>
                  <a:tcPr/>
                </a:tc>
                <a:tc>
                  <a:txBody>
                    <a:bodyPr/>
                    <a:lstStyle/>
                    <a:p>
                      <a:r>
                        <a:rPr lang="en-FR" dirty="0"/>
                        <a:t>/make-payment</a:t>
                      </a:r>
                    </a:p>
                    <a:p>
                      <a:r>
                        <a:rPr lang="en-FR" dirty="0"/>
                        <a:t>/submit-payment</a:t>
                      </a:r>
                    </a:p>
                  </a:txBody>
                  <a:tcPr/>
                </a:tc>
                <a:tc>
                  <a:txBody>
                    <a:bodyPr/>
                    <a:lstStyle/>
                    <a:p>
                      <a:endParaRPr lang="en-FR"/>
                    </a:p>
                  </a:txBody>
                  <a:tcPr/>
                </a:tc>
                <a:extLst>
                  <a:ext uri="{0D108BD9-81ED-4DB2-BD59-A6C34878D82A}">
                    <a16:rowId xmlns:a16="http://schemas.microsoft.com/office/drawing/2014/main" val="85789935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a:t>
                      </a:r>
                      <a:r>
                        <a:rPr lang="en-FR" dirty="0"/>
                        <a:t>pi-gateway</a:t>
                      </a:r>
                    </a:p>
                  </a:txBody>
                  <a:tcPr/>
                </a:tc>
                <a:tc>
                  <a:txBody>
                    <a:bodyPr/>
                    <a:lstStyle/>
                    <a:p>
                      <a:r>
                        <a:rPr lang="en-FR" dirty="0"/>
                        <a:t>/api/getpayment</a:t>
                      </a:r>
                    </a:p>
                  </a:txBody>
                  <a:tcPr/>
                </a:tc>
                <a:tc>
                  <a:txBody>
                    <a:bodyPr/>
                    <a:lstStyle/>
                    <a:p>
                      <a:endParaRPr lang="en-FR" dirty="0"/>
                    </a:p>
                  </a:txBody>
                  <a:tcPr/>
                </a:tc>
                <a:extLst>
                  <a:ext uri="{0D108BD9-81ED-4DB2-BD59-A6C34878D82A}">
                    <a16:rowId xmlns:a16="http://schemas.microsoft.com/office/drawing/2014/main" val="1519135219"/>
                  </a:ext>
                </a:extLst>
              </a:tr>
              <a:tr h="370840">
                <a:tc>
                  <a:txBody>
                    <a:bodyPr/>
                    <a:lstStyle/>
                    <a:p>
                      <a:r>
                        <a:rPr lang="en-US" dirty="0"/>
                        <a:t>w</a:t>
                      </a:r>
                      <a:r>
                        <a:rPr lang="en-FR" dirty="0"/>
                        <a:t>eb</a:t>
                      </a:r>
                    </a:p>
                  </a:txBody>
                  <a:tcPr/>
                </a:tc>
                <a:tc>
                  <a:txBody>
                    <a:bodyPr/>
                    <a:lstStyle/>
                    <a:p>
                      <a:r>
                        <a:rPr lang="en-FR" dirty="0"/>
                        <a:t>/payment-status</a:t>
                      </a:r>
                    </a:p>
                  </a:txBody>
                  <a:tcPr/>
                </a:tc>
                <a:tc>
                  <a:txBody>
                    <a:bodyPr/>
                    <a:lstStyle/>
                    <a:p>
                      <a:endParaRPr lang="en-FR" dirty="0"/>
                    </a:p>
                  </a:txBody>
                  <a:tcPr/>
                </a:tc>
                <a:extLst>
                  <a:ext uri="{0D108BD9-81ED-4DB2-BD59-A6C34878D82A}">
                    <a16:rowId xmlns:a16="http://schemas.microsoft.com/office/drawing/2014/main" val="890334081"/>
                  </a:ext>
                </a:extLst>
              </a:tr>
              <a:tr h="370840">
                <a:tc>
                  <a:txBody>
                    <a:bodyPr/>
                    <a:lstStyle/>
                    <a:p>
                      <a:r>
                        <a:rPr lang="en-FR" dirty="0"/>
                        <a:t>payment</a:t>
                      </a:r>
                    </a:p>
                  </a:txBody>
                  <a:tcPr/>
                </a:tc>
                <a:tc>
                  <a:txBody>
                    <a:bodyPr/>
                    <a:lstStyle/>
                    <a:p>
                      <a:r>
                        <a:rPr lang="en-FR" dirty="0"/>
                        <a:t>/CardPayment</a:t>
                      </a:r>
                    </a:p>
                    <a:p>
                      <a:r>
                        <a:rPr lang="en-FR" dirty="0"/>
                        <a:t>/ChargeRequest</a:t>
                      </a:r>
                    </a:p>
                    <a:p>
                      <a:r>
                        <a:rPr lang="en-FR" dirty="0"/>
                        <a:t>/CreditCardInfo</a:t>
                      </a:r>
                    </a:p>
                  </a:txBody>
                  <a:tcPr/>
                </a:tc>
                <a:tc>
                  <a:txBody>
                    <a:bodyPr/>
                    <a:lstStyle/>
                    <a:p>
                      <a:endParaRPr lang="en-FR" dirty="0"/>
                    </a:p>
                  </a:txBody>
                  <a:tcPr/>
                </a:tc>
                <a:extLst>
                  <a:ext uri="{0D108BD9-81ED-4DB2-BD59-A6C34878D82A}">
                    <a16:rowId xmlns:a16="http://schemas.microsoft.com/office/drawing/2014/main" val="1251202605"/>
                  </a:ext>
                </a:extLst>
              </a:tr>
              <a:tr h="370840">
                <a:tc>
                  <a:txBody>
                    <a:bodyPr/>
                    <a:lstStyle/>
                    <a:p>
                      <a:r>
                        <a:rPr lang="en-US" dirty="0"/>
                        <a:t>e</a:t>
                      </a:r>
                      <a:r>
                        <a:rPr lang="en-FR" dirty="0"/>
                        <a:t>xt-api-gateway</a:t>
                      </a:r>
                    </a:p>
                  </a:txBody>
                  <a:tcPr/>
                </a:tc>
                <a:tc>
                  <a:txBody>
                    <a:bodyPr/>
                    <a:lstStyle/>
                    <a:p>
                      <a:r>
                        <a:rPr lang="en-FR" dirty="0"/>
                        <a:t>/ext-api/payment</a:t>
                      </a:r>
                    </a:p>
                  </a:txBody>
                  <a:tcPr/>
                </a:tc>
                <a:tc>
                  <a:txBody>
                    <a:bodyPr/>
                    <a:lstStyle/>
                    <a:p>
                      <a:endParaRPr lang="en-FR" dirty="0"/>
                    </a:p>
                  </a:txBody>
                  <a:tcPr/>
                </a:tc>
                <a:extLst>
                  <a:ext uri="{0D108BD9-81ED-4DB2-BD59-A6C34878D82A}">
                    <a16:rowId xmlns:a16="http://schemas.microsoft.com/office/drawing/2014/main" val="134247824"/>
                  </a:ext>
                </a:extLst>
              </a:tr>
              <a:tr h="370840">
                <a:tc>
                  <a:txBody>
                    <a:bodyPr/>
                    <a:lstStyle/>
                    <a:p>
                      <a:endParaRPr lang="en-FR" dirty="0"/>
                    </a:p>
                  </a:txBody>
                  <a:tcPr/>
                </a:tc>
                <a:tc>
                  <a:txBody>
                    <a:bodyPr/>
                    <a:lstStyle/>
                    <a:p>
                      <a:endParaRPr lang="en-FR" dirty="0"/>
                    </a:p>
                  </a:txBody>
                  <a:tcPr/>
                </a:tc>
                <a:tc>
                  <a:txBody>
                    <a:bodyPr/>
                    <a:lstStyle/>
                    <a:p>
                      <a:endParaRPr lang="en-FR" dirty="0"/>
                    </a:p>
                  </a:txBody>
                  <a:tcPr/>
                </a:tc>
                <a:extLst>
                  <a:ext uri="{0D108BD9-81ED-4DB2-BD59-A6C34878D82A}">
                    <a16:rowId xmlns:a16="http://schemas.microsoft.com/office/drawing/2014/main" val="492912612"/>
                  </a:ext>
                </a:extLst>
              </a:tr>
              <a:tr h="370840">
                <a:tc>
                  <a:txBody>
                    <a:bodyPr/>
                    <a:lstStyle/>
                    <a:p>
                      <a:endParaRPr lang="en-FR" dirty="0"/>
                    </a:p>
                  </a:txBody>
                  <a:tcPr/>
                </a:tc>
                <a:tc>
                  <a:txBody>
                    <a:bodyPr/>
                    <a:lstStyle/>
                    <a:p>
                      <a:endParaRPr lang="en-FR" dirty="0"/>
                    </a:p>
                  </a:txBody>
                  <a:tcPr/>
                </a:tc>
                <a:tc>
                  <a:txBody>
                    <a:bodyPr/>
                    <a:lstStyle/>
                    <a:p>
                      <a:endParaRPr lang="en-FR" dirty="0"/>
                    </a:p>
                  </a:txBody>
                  <a:tcPr/>
                </a:tc>
                <a:extLst>
                  <a:ext uri="{0D108BD9-81ED-4DB2-BD59-A6C34878D82A}">
                    <a16:rowId xmlns:a16="http://schemas.microsoft.com/office/drawing/2014/main" val="2940512115"/>
                  </a:ext>
                </a:extLst>
              </a:tr>
            </a:tbl>
          </a:graphicData>
        </a:graphic>
      </p:graphicFrame>
      <p:sp>
        <p:nvSpPr>
          <p:cNvPr id="3" name="Rectangle 2">
            <a:extLst>
              <a:ext uri="{FF2B5EF4-FFF2-40B4-BE49-F238E27FC236}">
                <a16:creationId xmlns:a16="http://schemas.microsoft.com/office/drawing/2014/main" id="{A423F948-7F2A-70D8-ED46-941CDA0C7A2C}"/>
              </a:ext>
            </a:extLst>
          </p:cNvPr>
          <p:cNvSpPr/>
          <p:nvPr/>
        </p:nvSpPr>
        <p:spPr>
          <a:xfrm>
            <a:off x="5092861" y="2083442"/>
            <a:ext cx="288000" cy="2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FR" sz="1600" dirty="0" err="1">
              <a:solidFill>
                <a:schemeClr val="tx1"/>
              </a:solidFill>
            </a:endParaRPr>
          </a:p>
        </p:txBody>
      </p:sp>
      <p:sp>
        <p:nvSpPr>
          <p:cNvPr id="5" name="Rectangle 4">
            <a:extLst>
              <a:ext uri="{FF2B5EF4-FFF2-40B4-BE49-F238E27FC236}">
                <a16:creationId xmlns:a16="http://schemas.microsoft.com/office/drawing/2014/main" id="{16565F3D-F3BD-3350-0024-29A3AACB9EF4}"/>
              </a:ext>
            </a:extLst>
          </p:cNvPr>
          <p:cNvSpPr/>
          <p:nvPr/>
        </p:nvSpPr>
        <p:spPr>
          <a:xfrm>
            <a:off x="5418573" y="2314935"/>
            <a:ext cx="288000" cy="2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FR" sz="1600" dirty="0" err="1">
              <a:solidFill>
                <a:schemeClr val="tx1"/>
              </a:solidFill>
            </a:endParaRPr>
          </a:p>
        </p:txBody>
      </p:sp>
      <p:cxnSp>
        <p:nvCxnSpPr>
          <p:cNvPr id="7" name="Elbow Connector 6">
            <a:extLst>
              <a:ext uri="{FF2B5EF4-FFF2-40B4-BE49-F238E27FC236}">
                <a16:creationId xmlns:a16="http://schemas.microsoft.com/office/drawing/2014/main" id="{A984792C-6CA2-8803-C01D-4F6013E5D3C1}"/>
              </a:ext>
            </a:extLst>
          </p:cNvPr>
          <p:cNvCxnSpPr>
            <a:cxnSpLocks/>
            <a:stCxn id="3" idx="2"/>
            <a:endCxn id="5" idx="1"/>
          </p:cNvCxnSpPr>
          <p:nvPr/>
        </p:nvCxnSpPr>
        <p:spPr>
          <a:xfrm rot="16200000" flipH="1">
            <a:off x="5265971" y="2270332"/>
            <a:ext cx="123493" cy="181712"/>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84F0A41B-A24B-00A1-D0DB-DC72291E5215}"/>
              </a:ext>
            </a:extLst>
          </p:cNvPr>
          <p:cNvSpPr/>
          <p:nvPr/>
        </p:nvSpPr>
        <p:spPr>
          <a:xfrm>
            <a:off x="5773405" y="2725898"/>
            <a:ext cx="288000" cy="216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l"/>
            <a:endParaRPr lang="en-FR" sz="1600" dirty="0" err="1">
              <a:solidFill>
                <a:schemeClr val="tx1"/>
              </a:solidFill>
            </a:endParaRPr>
          </a:p>
        </p:txBody>
      </p:sp>
      <p:cxnSp>
        <p:nvCxnSpPr>
          <p:cNvPr id="11" name="Elbow Connector 10">
            <a:extLst>
              <a:ext uri="{FF2B5EF4-FFF2-40B4-BE49-F238E27FC236}">
                <a16:creationId xmlns:a16="http://schemas.microsoft.com/office/drawing/2014/main" id="{2D0496B4-5CD5-EF5B-2CDB-783A152F1975}"/>
              </a:ext>
            </a:extLst>
          </p:cNvPr>
          <p:cNvCxnSpPr>
            <a:cxnSpLocks/>
            <a:stCxn id="5" idx="2"/>
            <a:endCxn id="10" idx="1"/>
          </p:cNvCxnSpPr>
          <p:nvPr/>
        </p:nvCxnSpPr>
        <p:spPr>
          <a:xfrm rot="16200000" flipH="1">
            <a:off x="5516508" y="2577000"/>
            <a:ext cx="302963" cy="210832"/>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a:extLst>
              <a:ext uri="{FF2B5EF4-FFF2-40B4-BE49-F238E27FC236}">
                <a16:creationId xmlns:a16="http://schemas.microsoft.com/office/drawing/2014/main" id="{A55FFA34-9EDA-3E38-B9AD-FD23BF2BF4FE}"/>
              </a:ext>
            </a:extLst>
          </p:cNvPr>
          <p:cNvCxnSpPr>
            <a:cxnSpLocks/>
            <a:stCxn id="5" idx="2"/>
            <a:endCxn id="14" idx="1"/>
          </p:cNvCxnSpPr>
          <p:nvPr/>
        </p:nvCxnSpPr>
        <p:spPr>
          <a:xfrm rot="16200000" flipH="1">
            <a:off x="5316814" y="2776693"/>
            <a:ext cx="702349" cy="210831"/>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B7B532C-56F3-EE3F-A020-FFA342957402}"/>
              </a:ext>
            </a:extLst>
          </p:cNvPr>
          <p:cNvSpPr/>
          <p:nvPr/>
        </p:nvSpPr>
        <p:spPr>
          <a:xfrm>
            <a:off x="6133134" y="3490261"/>
            <a:ext cx="288000" cy="216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l"/>
            <a:endParaRPr lang="en-FR" sz="1600" dirty="0" err="1">
              <a:solidFill>
                <a:schemeClr val="tx1"/>
              </a:solidFill>
            </a:endParaRPr>
          </a:p>
        </p:txBody>
      </p:sp>
      <p:sp>
        <p:nvSpPr>
          <p:cNvPr id="20" name="Rectangle 19">
            <a:extLst>
              <a:ext uri="{FF2B5EF4-FFF2-40B4-BE49-F238E27FC236}">
                <a16:creationId xmlns:a16="http://schemas.microsoft.com/office/drawing/2014/main" id="{67B8BE9C-11B3-4FC1-7A45-997763745C41}"/>
              </a:ext>
            </a:extLst>
          </p:cNvPr>
          <p:cNvSpPr/>
          <p:nvPr/>
        </p:nvSpPr>
        <p:spPr>
          <a:xfrm>
            <a:off x="6459826" y="4403787"/>
            <a:ext cx="864000" cy="2083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FR" sz="1600" dirty="0" err="1">
              <a:solidFill>
                <a:schemeClr val="tx1"/>
              </a:solidFill>
            </a:endParaRPr>
          </a:p>
        </p:txBody>
      </p:sp>
      <p:sp>
        <p:nvSpPr>
          <p:cNvPr id="21" name="Rectangle 20">
            <a:extLst>
              <a:ext uri="{FF2B5EF4-FFF2-40B4-BE49-F238E27FC236}">
                <a16:creationId xmlns:a16="http://schemas.microsoft.com/office/drawing/2014/main" id="{526929F8-8098-AE2A-B137-628151AA9004}"/>
              </a:ext>
            </a:extLst>
          </p:cNvPr>
          <p:cNvSpPr/>
          <p:nvPr/>
        </p:nvSpPr>
        <p:spPr>
          <a:xfrm>
            <a:off x="6421333" y="3767325"/>
            <a:ext cx="288000" cy="216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l"/>
            <a:endParaRPr lang="en-FR" sz="1600" dirty="0" err="1">
              <a:solidFill>
                <a:schemeClr val="tx1"/>
              </a:solidFill>
            </a:endParaRPr>
          </a:p>
        </p:txBody>
      </p:sp>
      <p:cxnSp>
        <p:nvCxnSpPr>
          <p:cNvPr id="22" name="Elbow Connector 21">
            <a:extLst>
              <a:ext uri="{FF2B5EF4-FFF2-40B4-BE49-F238E27FC236}">
                <a16:creationId xmlns:a16="http://schemas.microsoft.com/office/drawing/2014/main" id="{DC572555-E4A5-E377-1530-7EBD9A95285F}"/>
              </a:ext>
            </a:extLst>
          </p:cNvPr>
          <p:cNvCxnSpPr>
            <a:cxnSpLocks/>
            <a:stCxn id="10" idx="2"/>
            <a:endCxn id="19" idx="1"/>
          </p:cNvCxnSpPr>
          <p:nvPr/>
        </p:nvCxnSpPr>
        <p:spPr>
          <a:xfrm rot="16200000" flipH="1">
            <a:off x="5697088" y="3162214"/>
            <a:ext cx="656363" cy="215729"/>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974870A6-9B8C-93AC-F5A0-4AFE8A7C079C}"/>
              </a:ext>
            </a:extLst>
          </p:cNvPr>
          <p:cNvCxnSpPr>
            <a:cxnSpLocks/>
            <a:stCxn id="19" idx="2"/>
            <a:endCxn id="21" idx="1"/>
          </p:cNvCxnSpPr>
          <p:nvPr/>
        </p:nvCxnSpPr>
        <p:spPr>
          <a:xfrm rot="16200000" flipH="1">
            <a:off x="6264701" y="3718693"/>
            <a:ext cx="169064" cy="144199"/>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7E4469BC-ECD8-6578-6F32-D2F71CB48FBA}"/>
              </a:ext>
            </a:extLst>
          </p:cNvPr>
          <p:cNvSpPr/>
          <p:nvPr/>
        </p:nvSpPr>
        <p:spPr>
          <a:xfrm>
            <a:off x="5773404" y="3125284"/>
            <a:ext cx="288000" cy="2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FR" sz="1600" dirty="0" err="1">
              <a:solidFill>
                <a:schemeClr val="tx1"/>
              </a:solidFill>
            </a:endParaRPr>
          </a:p>
        </p:txBody>
      </p:sp>
      <p:cxnSp>
        <p:nvCxnSpPr>
          <p:cNvPr id="30" name="Elbow Connector 29">
            <a:extLst>
              <a:ext uri="{FF2B5EF4-FFF2-40B4-BE49-F238E27FC236}">
                <a16:creationId xmlns:a16="http://schemas.microsoft.com/office/drawing/2014/main" id="{0DC16D4D-EF19-8B1C-5DC3-41030659F077}"/>
              </a:ext>
            </a:extLst>
          </p:cNvPr>
          <p:cNvCxnSpPr>
            <a:cxnSpLocks/>
            <a:stCxn id="19" idx="2"/>
            <a:endCxn id="20" idx="1"/>
          </p:cNvCxnSpPr>
          <p:nvPr/>
        </p:nvCxnSpPr>
        <p:spPr>
          <a:xfrm rot="16200000" flipH="1">
            <a:off x="5967631" y="4015764"/>
            <a:ext cx="801698" cy="182692"/>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89F66F7A-FA22-1951-C386-C857CF09DACE}"/>
              </a:ext>
            </a:extLst>
          </p:cNvPr>
          <p:cNvSpPr/>
          <p:nvPr/>
        </p:nvSpPr>
        <p:spPr>
          <a:xfrm>
            <a:off x="6709333" y="4061945"/>
            <a:ext cx="288000" cy="216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l"/>
            <a:endParaRPr lang="en-FR" sz="1600" dirty="0" err="1">
              <a:solidFill>
                <a:schemeClr val="tx1"/>
              </a:solidFill>
            </a:endParaRPr>
          </a:p>
        </p:txBody>
      </p:sp>
      <p:cxnSp>
        <p:nvCxnSpPr>
          <p:cNvPr id="35" name="Elbow Connector 34">
            <a:extLst>
              <a:ext uri="{FF2B5EF4-FFF2-40B4-BE49-F238E27FC236}">
                <a16:creationId xmlns:a16="http://schemas.microsoft.com/office/drawing/2014/main" id="{DE4F20ED-4AB5-3E38-C6CA-1BE79EABA396}"/>
              </a:ext>
            </a:extLst>
          </p:cNvPr>
          <p:cNvCxnSpPr>
            <a:cxnSpLocks/>
            <a:stCxn id="21" idx="2"/>
            <a:endCxn id="34" idx="1"/>
          </p:cNvCxnSpPr>
          <p:nvPr/>
        </p:nvCxnSpPr>
        <p:spPr>
          <a:xfrm rot="16200000" flipH="1">
            <a:off x="6544023" y="4004635"/>
            <a:ext cx="186620" cy="144000"/>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3965368"/>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E89E0-5896-CF81-8DA6-4964D2FF6676}"/>
              </a:ext>
            </a:extLst>
          </p:cNvPr>
          <p:cNvSpPr>
            <a:spLocks noGrp="1"/>
          </p:cNvSpPr>
          <p:nvPr>
            <p:ph type="title"/>
          </p:nvPr>
        </p:nvSpPr>
        <p:spPr/>
        <p:txBody>
          <a:bodyPr/>
          <a:lstStyle/>
          <a:p>
            <a:r>
              <a:rPr lang="en-FR" dirty="0"/>
              <a:t>Make Payment</a:t>
            </a:r>
          </a:p>
        </p:txBody>
      </p:sp>
      <p:graphicFrame>
        <p:nvGraphicFramePr>
          <p:cNvPr id="4" name="Table 4">
            <a:extLst>
              <a:ext uri="{FF2B5EF4-FFF2-40B4-BE49-F238E27FC236}">
                <a16:creationId xmlns:a16="http://schemas.microsoft.com/office/drawing/2014/main" id="{6512B886-0E5A-432F-2616-87F44EFA1C76}"/>
              </a:ext>
            </a:extLst>
          </p:cNvPr>
          <p:cNvGraphicFramePr>
            <a:graphicFrameLocks noGrp="1"/>
          </p:cNvGraphicFramePr>
          <p:nvPr>
            <p:ph idx="1"/>
          </p:nvPr>
        </p:nvGraphicFramePr>
        <p:xfrm>
          <a:off x="447675" y="1663700"/>
          <a:ext cx="10836273" cy="3779520"/>
        </p:xfrm>
        <a:graphic>
          <a:graphicData uri="http://schemas.openxmlformats.org/drawingml/2006/table">
            <a:tbl>
              <a:tblPr firstRow="1" bandRow="1">
                <a:tableStyleId>{1FECB4D8-DB02-4DC6-A0A2-4F2EBAE1DC90}</a:tableStyleId>
              </a:tblPr>
              <a:tblGrid>
                <a:gridCol w="2283950">
                  <a:extLst>
                    <a:ext uri="{9D8B030D-6E8A-4147-A177-3AD203B41FA5}">
                      <a16:colId xmlns:a16="http://schemas.microsoft.com/office/drawing/2014/main" val="3390635605"/>
                    </a:ext>
                  </a:extLst>
                </a:gridCol>
                <a:gridCol w="2939970">
                  <a:extLst>
                    <a:ext uri="{9D8B030D-6E8A-4147-A177-3AD203B41FA5}">
                      <a16:colId xmlns:a16="http://schemas.microsoft.com/office/drawing/2014/main" val="2127935146"/>
                    </a:ext>
                  </a:extLst>
                </a:gridCol>
                <a:gridCol w="5612353">
                  <a:extLst>
                    <a:ext uri="{9D8B030D-6E8A-4147-A177-3AD203B41FA5}">
                      <a16:colId xmlns:a16="http://schemas.microsoft.com/office/drawing/2014/main" val="1711404652"/>
                    </a:ext>
                  </a:extLst>
                </a:gridCol>
              </a:tblGrid>
              <a:tr h="370840">
                <a:tc>
                  <a:txBody>
                    <a:bodyPr/>
                    <a:lstStyle/>
                    <a:p>
                      <a:r>
                        <a:rPr lang="en-FR" dirty="0"/>
                        <a:t>SERVICE</a:t>
                      </a:r>
                    </a:p>
                  </a:txBody>
                  <a:tcPr/>
                </a:tc>
                <a:tc>
                  <a:txBody>
                    <a:bodyPr/>
                    <a:lstStyle/>
                    <a:p>
                      <a:r>
                        <a:rPr lang="en-FR" dirty="0"/>
                        <a:t>OPERATION</a:t>
                      </a:r>
                    </a:p>
                  </a:txBody>
                  <a:tcPr/>
                </a:tc>
                <a:tc>
                  <a:txBody>
                    <a:bodyPr/>
                    <a:lstStyle/>
                    <a:p>
                      <a:endParaRPr lang="en-FR" dirty="0"/>
                    </a:p>
                  </a:txBody>
                  <a:tcPr/>
                </a:tc>
                <a:extLst>
                  <a:ext uri="{0D108BD9-81ED-4DB2-BD59-A6C34878D82A}">
                    <a16:rowId xmlns:a16="http://schemas.microsoft.com/office/drawing/2014/main" val="2787312400"/>
                  </a:ext>
                </a:extLst>
              </a:tr>
              <a:tr h="370840">
                <a:tc>
                  <a:txBody>
                    <a:bodyPr/>
                    <a:lstStyle/>
                    <a:p>
                      <a:r>
                        <a:rPr lang="en-FR" dirty="0"/>
                        <a:t>web</a:t>
                      </a:r>
                    </a:p>
                  </a:txBody>
                  <a:tcPr/>
                </a:tc>
                <a:tc>
                  <a:txBody>
                    <a:bodyPr/>
                    <a:lstStyle/>
                    <a:p>
                      <a:r>
                        <a:rPr lang="en-FR" dirty="0"/>
                        <a:t>/make-payment</a:t>
                      </a:r>
                    </a:p>
                    <a:p>
                      <a:r>
                        <a:rPr lang="en-FR" dirty="0"/>
                        <a:t>/submit-payment</a:t>
                      </a:r>
                    </a:p>
                  </a:txBody>
                  <a:tcPr/>
                </a:tc>
                <a:tc>
                  <a:txBody>
                    <a:bodyPr/>
                    <a:lstStyle/>
                    <a:p>
                      <a:endParaRPr lang="en-FR"/>
                    </a:p>
                  </a:txBody>
                  <a:tcPr/>
                </a:tc>
                <a:extLst>
                  <a:ext uri="{0D108BD9-81ED-4DB2-BD59-A6C34878D82A}">
                    <a16:rowId xmlns:a16="http://schemas.microsoft.com/office/drawing/2014/main" val="85789935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a:t>
                      </a:r>
                      <a:r>
                        <a:rPr lang="en-FR" dirty="0"/>
                        <a:t>pi-gateway</a:t>
                      </a:r>
                    </a:p>
                  </a:txBody>
                  <a:tcPr/>
                </a:tc>
                <a:tc>
                  <a:txBody>
                    <a:bodyPr/>
                    <a:lstStyle/>
                    <a:p>
                      <a:r>
                        <a:rPr lang="en-FR" dirty="0"/>
                        <a:t>/api/getpayment</a:t>
                      </a:r>
                    </a:p>
                  </a:txBody>
                  <a:tcPr/>
                </a:tc>
                <a:tc>
                  <a:txBody>
                    <a:bodyPr/>
                    <a:lstStyle/>
                    <a:p>
                      <a:endParaRPr lang="en-FR" dirty="0"/>
                    </a:p>
                  </a:txBody>
                  <a:tcPr/>
                </a:tc>
                <a:extLst>
                  <a:ext uri="{0D108BD9-81ED-4DB2-BD59-A6C34878D82A}">
                    <a16:rowId xmlns:a16="http://schemas.microsoft.com/office/drawing/2014/main" val="1519135219"/>
                  </a:ext>
                </a:extLst>
              </a:tr>
              <a:tr h="370840">
                <a:tc>
                  <a:txBody>
                    <a:bodyPr/>
                    <a:lstStyle/>
                    <a:p>
                      <a:r>
                        <a:rPr lang="en-US" dirty="0"/>
                        <a:t>w</a:t>
                      </a:r>
                      <a:r>
                        <a:rPr lang="en-FR" dirty="0"/>
                        <a:t>eb</a:t>
                      </a:r>
                    </a:p>
                  </a:txBody>
                  <a:tcPr/>
                </a:tc>
                <a:tc>
                  <a:txBody>
                    <a:bodyPr/>
                    <a:lstStyle/>
                    <a:p>
                      <a:r>
                        <a:rPr lang="en-FR" dirty="0"/>
                        <a:t>/payment-status</a:t>
                      </a:r>
                    </a:p>
                  </a:txBody>
                  <a:tcPr/>
                </a:tc>
                <a:tc>
                  <a:txBody>
                    <a:bodyPr/>
                    <a:lstStyle/>
                    <a:p>
                      <a:endParaRPr lang="en-FR" dirty="0"/>
                    </a:p>
                  </a:txBody>
                  <a:tcPr/>
                </a:tc>
                <a:extLst>
                  <a:ext uri="{0D108BD9-81ED-4DB2-BD59-A6C34878D82A}">
                    <a16:rowId xmlns:a16="http://schemas.microsoft.com/office/drawing/2014/main" val="890334081"/>
                  </a:ext>
                </a:extLst>
              </a:tr>
              <a:tr h="370840">
                <a:tc>
                  <a:txBody>
                    <a:bodyPr/>
                    <a:lstStyle/>
                    <a:p>
                      <a:r>
                        <a:rPr lang="en-FR" dirty="0"/>
                        <a:t>payment</a:t>
                      </a:r>
                    </a:p>
                  </a:txBody>
                  <a:tcPr/>
                </a:tc>
                <a:tc>
                  <a:txBody>
                    <a:bodyPr/>
                    <a:lstStyle/>
                    <a:p>
                      <a:r>
                        <a:rPr lang="en-FR" dirty="0"/>
                        <a:t>/CardPayment</a:t>
                      </a:r>
                    </a:p>
                    <a:p>
                      <a:r>
                        <a:rPr lang="en-FR" dirty="0"/>
                        <a:t>/ChargeRequest</a:t>
                      </a:r>
                    </a:p>
                    <a:p>
                      <a:r>
                        <a:rPr lang="en-FR" dirty="0"/>
                        <a:t>/CreditCardInfo</a:t>
                      </a:r>
                    </a:p>
                  </a:txBody>
                  <a:tcPr/>
                </a:tc>
                <a:tc>
                  <a:txBody>
                    <a:bodyPr/>
                    <a:lstStyle/>
                    <a:p>
                      <a:endParaRPr lang="en-FR" dirty="0"/>
                    </a:p>
                  </a:txBody>
                  <a:tcPr/>
                </a:tc>
                <a:extLst>
                  <a:ext uri="{0D108BD9-81ED-4DB2-BD59-A6C34878D82A}">
                    <a16:rowId xmlns:a16="http://schemas.microsoft.com/office/drawing/2014/main" val="1251202605"/>
                  </a:ext>
                </a:extLst>
              </a:tr>
              <a:tr h="370840">
                <a:tc>
                  <a:txBody>
                    <a:bodyPr/>
                    <a:lstStyle/>
                    <a:p>
                      <a:r>
                        <a:rPr lang="en-US" dirty="0"/>
                        <a:t>e</a:t>
                      </a:r>
                      <a:r>
                        <a:rPr lang="en-FR" dirty="0"/>
                        <a:t>xt-api-gateway</a:t>
                      </a:r>
                    </a:p>
                  </a:txBody>
                  <a:tcPr/>
                </a:tc>
                <a:tc>
                  <a:txBody>
                    <a:bodyPr/>
                    <a:lstStyle/>
                    <a:p>
                      <a:r>
                        <a:rPr lang="en-FR" dirty="0"/>
                        <a:t>/ext-api/payment</a:t>
                      </a:r>
                    </a:p>
                  </a:txBody>
                  <a:tcPr/>
                </a:tc>
                <a:tc>
                  <a:txBody>
                    <a:bodyPr/>
                    <a:lstStyle/>
                    <a:p>
                      <a:endParaRPr lang="en-FR" dirty="0"/>
                    </a:p>
                  </a:txBody>
                  <a:tcPr/>
                </a:tc>
                <a:extLst>
                  <a:ext uri="{0D108BD9-81ED-4DB2-BD59-A6C34878D82A}">
                    <a16:rowId xmlns:a16="http://schemas.microsoft.com/office/drawing/2014/main" val="134247824"/>
                  </a:ext>
                </a:extLst>
              </a:tr>
              <a:tr h="370840">
                <a:tc>
                  <a:txBody>
                    <a:bodyPr/>
                    <a:lstStyle/>
                    <a:p>
                      <a:endParaRPr lang="en-FR" dirty="0"/>
                    </a:p>
                  </a:txBody>
                  <a:tcPr/>
                </a:tc>
                <a:tc>
                  <a:txBody>
                    <a:bodyPr/>
                    <a:lstStyle/>
                    <a:p>
                      <a:endParaRPr lang="en-FR" dirty="0"/>
                    </a:p>
                  </a:txBody>
                  <a:tcPr/>
                </a:tc>
                <a:tc>
                  <a:txBody>
                    <a:bodyPr/>
                    <a:lstStyle/>
                    <a:p>
                      <a:endParaRPr lang="en-FR" dirty="0"/>
                    </a:p>
                  </a:txBody>
                  <a:tcPr/>
                </a:tc>
                <a:extLst>
                  <a:ext uri="{0D108BD9-81ED-4DB2-BD59-A6C34878D82A}">
                    <a16:rowId xmlns:a16="http://schemas.microsoft.com/office/drawing/2014/main" val="492912612"/>
                  </a:ext>
                </a:extLst>
              </a:tr>
              <a:tr h="370840">
                <a:tc>
                  <a:txBody>
                    <a:bodyPr/>
                    <a:lstStyle/>
                    <a:p>
                      <a:endParaRPr lang="en-FR" dirty="0"/>
                    </a:p>
                  </a:txBody>
                  <a:tcPr/>
                </a:tc>
                <a:tc>
                  <a:txBody>
                    <a:bodyPr/>
                    <a:lstStyle/>
                    <a:p>
                      <a:endParaRPr lang="en-FR" dirty="0"/>
                    </a:p>
                  </a:txBody>
                  <a:tcPr/>
                </a:tc>
                <a:tc>
                  <a:txBody>
                    <a:bodyPr/>
                    <a:lstStyle/>
                    <a:p>
                      <a:endParaRPr lang="en-FR" dirty="0"/>
                    </a:p>
                  </a:txBody>
                  <a:tcPr/>
                </a:tc>
                <a:extLst>
                  <a:ext uri="{0D108BD9-81ED-4DB2-BD59-A6C34878D82A}">
                    <a16:rowId xmlns:a16="http://schemas.microsoft.com/office/drawing/2014/main" val="2940512115"/>
                  </a:ext>
                </a:extLst>
              </a:tr>
            </a:tbl>
          </a:graphicData>
        </a:graphic>
      </p:graphicFrame>
      <p:sp>
        <p:nvSpPr>
          <p:cNvPr id="3" name="Rectangle 2">
            <a:extLst>
              <a:ext uri="{FF2B5EF4-FFF2-40B4-BE49-F238E27FC236}">
                <a16:creationId xmlns:a16="http://schemas.microsoft.com/office/drawing/2014/main" id="{A423F948-7F2A-70D8-ED46-941CDA0C7A2C}"/>
              </a:ext>
            </a:extLst>
          </p:cNvPr>
          <p:cNvSpPr/>
          <p:nvPr/>
        </p:nvSpPr>
        <p:spPr>
          <a:xfrm>
            <a:off x="5092861" y="2083442"/>
            <a:ext cx="288000" cy="2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FR" sz="1600" dirty="0" err="1">
              <a:solidFill>
                <a:schemeClr val="tx1"/>
              </a:solidFill>
            </a:endParaRPr>
          </a:p>
        </p:txBody>
      </p:sp>
      <p:sp>
        <p:nvSpPr>
          <p:cNvPr id="5" name="Rectangle 4">
            <a:extLst>
              <a:ext uri="{FF2B5EF4-FFF2-40B4-BE49-F238E27FC236}">
                <a16:creationId xmlns:a16="http://schemas.microsoft.com/office/drawing/2014/main" id="{16565F3D-F3BD-3350-0024-29A3AACB9EF4}"/>
              </a:ext>
            </a:extLst>
          </p:cNvPr>
          <p:cNvSpPr/>
          <p:nvPr/>
        </p:nvSpPr>
        <p:spPr>
          <a:xfrm>
            <a:off x="5418573" y="2314935"/>
            <a:ext cx="288000" cy="2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FR" sz="1600" dirty="0" err="1">
              <a:solidFill>
                <a:schemeClr val="tx1"/>
              </a:solidFill>
            </a:endParaRPr>
          </a:p>
        </p:txBody>
      </p:sp>
      <p:cxnSp>
        <p:nvCxnSpPr>
          <p:cNvPr id="7" name="Elbow Connector 6">
            <a:extLst>
              <a:ext uri="{FF2B5EF4-FFF2-40B4-BE49-F238E27FC236}">
                <a16:creationId xmlns:a16="http://schemas.microsoft.com/office/drawing/2014/main" id="{A984792C-6CA2-8803-C01D-4F6013E5D3C1}"/>
              </a:ext>
            </a:extLst>
          </p:cNvPr>
          <p:cNvCxnSpPr>
            <a:cxnSpLocks/>
            <a:stCxn id="3" idx="2"/>
            <a:endCxn id="5" idx="1"/>
          </p:cNvCxnSpPr>
          <p:nvPr/>
        </p:nvCxnSpPr>
        <p:spPr>
          <a:xfrm rot="16200000" flipH="1">
            <a:off x="5265971" y="2270332"/>
            <a:ext cx="123493" cy="181712"/>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84F0A41B-A24B-00A1-D0DB-DC72291E5215}"/>
              </a:ext>
            </a:extLst>
          </p:cNvPr>
          <p:cNvSpPr/>
          <p:nvPr/>
        </p:nvSpPr>
        <p:spPr>
          <a:xfrm>
            <a:off x="5773405" y="2725898"/>
            <a:ext cx="288000" cy="216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l"/>
            <a:endParaRPr lang="en-FR" sz="1600" dirty="0" err="1">
              <a:solidFill>
                <a:schemeClr val="tx1"/>
              </a:solidFill>
            </a:endParaRPr>
          </a:p>
        </p:txBody>
      </p:sp>
      <p:cxnSp>
        <p:nvCxnSpPr>
          <p:cNvPr id="11" name="Elbow Connector 10">
            <a:extLst>
              <a:ext uri="{FF2B5EF4-FFF2-40B4-BE49-F238E27FC236}">
                <a16:creationId xmlns:a16="http://schemas.microsoft.com/office/drawing/2014/main" id="{2D0496B4-5CD5-EF5B-2CDB-783A152F1975}"/>
              </a:ext>
            </a:extLst>
          </p:cNvPr>
          <p:cNvCxnSpPr>
            <a:cxnSpLocks/>
            <a:stCxn id="5" idx="2"/>
            <a:endCxn id="10" idx="1"/>
          </p:cNvCxnSpPr>
          <p:nvPr/>
        </p:nvCxnSpPr>
        <p:spPr>
          <a:xfrm rot="16200000" flipH="1">
            <a:off x="5516508" y="2577000"/>
            <a:ext cx="302963" cy="210832"/>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Elbow Connector 14">
            <a:extLst>
              <a:ext uri="{FF2B5EF4-FFF2-40B4-BE49-F238E27FC236}">
                <a16:creationId xmlns:a16="http://schemas.microsoft.com/office/drawing/2014/main" id="{A55FFA34-9EDA-3E38-B9AD-FD23BF2BF4FE}"/>
              </a:ext>
            </a:extLst>
          </p:cNvPr>
          <p:cNvCxnSpPr>
            <a:cxnSpLocks/>
            <a:stCxn id="5" idx="2"/>
            <a:endCxn id="14" idx="1"/>
          </p:cNvCxnSpPr>
          <p:nvPr/>
        </p:nvCxnSpPr>
        <p:spPr>
          <a:xfrm rot="16200000" flipH="1">
            <a:off x="5316814" y="2776693"/>
            <a:ext cx="702349" cy="210831"/>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B7B532C-56F3-EE3F-A020-FFA342957402}"/>
              </a:ext>
            </a:extLst>
          </p:cNvPr>
          <p:cNvSpPr/>
          <p:nvPr/>
        </p:nvSpPr>
        <p:spPr>
          <a:xfrm>
            <a:off x="6133134" y="3490261"/>
            <a:ext cx="288000" cy="216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l"/>
            <a:endParaRPr lang="en-FR" sz="1600" dirty="0" err="1">
              <a:solidFill>
                <a:schemeClr val="tx1"/>
              </a:solidFill>
            </a:endParaRPr>
          </a:p>
        </p:txBody>
      </p:sp>
      <p:sp>
        <p:nvSpPr>
          <p:cNvPr id="20" name="Rectangle 19">
            <a:extLst>
              <a:ext uri="{FF2B5EF4-FFF2-40B4-BE49-F238E27FC236}">
                <a16:creationId xmlns:a16="http://schemas.microsoft.com/office/drawing/2014/main" id="{67B8BE9C-11B3-4FC1-7A45-997763745C41}"/>
              </a:ext>
            </a:extLst>
          </p:cNvPr>
          <p:cNvSpPr/>
          <p:nvPr/>
        </p:nvSpPr>
        <p:spPr>
          <a:xfrm>
            <a:off x="6459826" y="4403787"/>
            <a:ext cx="864000" cy="2083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FR" sz="1600" dirty="0" err="1">
              <a:solidFill>
                <a:schemeClr val="tx1"/>
              </a:solidFill>
            </a:endParaRPr>
          </a:p>
        </p:txBody>
      </p:sp>
      <p:sp>
        <p:nvSpPr>
          <p:cNvPr id="21" name="Rectangle 20">
            <a:extLst>
              <a:ext uri="{FF2B5EF4-FFF2-40B4-BE49-F238E27FC236}">
                <a16:creationId xmlns:a16="http://schemas.microsoft.com/office/drawing/2014/main" id="{526929F8-8098-AE2A-B137-628151AA9004}"/>
              </a:ext>
            </a:extLst>
          </p:cNvPr>
          <p:cNvSpPr/>
          <p:nvPr/>
        </p:nvSpPr>
        <p:spPr>
          <a:xfrm>
            <a:off x="6421333" y="3767325"/>
            <a:ext cx="288000" cy="216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l"/>
            <a:endParaRPr lang="en-FR" sz="1600" dirty="0" err="1">
              <a:solidFill>
                <a:schemeClr val="tx1"/>
              </a:solidFill>
            </a:endParaRPr>
          </a:p>
        </p:txBody>
      </p:sp>
      <p:cxnSp>
        <p:nvCxnSpPr>
          <p:cNvPr id="22" name="Elbow Connector 21">
            <a:extLst>
              <a:ext uri="{FF2B5EF4-FFF2-40B4-BE49-F238E27FC236}">
                <a16:creationId xmlns:a16="http://schemas.microsoft.com/office/drawing/2014/main" id="{DC572555-E4A5-E377-1530-7EBD9A95285F}"/>
              </a:ext>
            </a:extLst>
          </p:cNvPr>
          <p:cNvCxnSpPr>
            <a:cxnSpLocks/>
            <a:stCxn id="10" idx="2"/>
            <a:endCxn id="19" idx="1"/>
          </p:cNvCxnSpPr>
          <p:nvPr/>
        </p:nvCxnSpPr>
        <p:spPr>
          <a:xfrm rot="16200000" flipH="1">
            <a:off x="5697088" y="3162214"/>
            <a:ext cx="656363" cy="215729"/>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a:extLst>
              <a:ext uri="{FF2B5EF4-FFF2-40B4-BE49-F238E27FC236}">
                <a16:creationId xmlns:a16="http://schemas.microsoft.com/office/drawing/2014/main" id="{974870A6-9B8C-93AC-F5A0-4AFE8A7C079C}"/>
              </a:ext>
            </a:extLst>
          </p:cNvPr>
          <p:cNvCxnSpPr>
            <a:cxnSpLocks/>
            <a:stCxn id="19" idx="2"/>
            <a:endCxn id="21" idx="1"/>
          </p:cNvCxnSpPr>
          <p:nvPr/>
        </p:nvCxnSpPr>
        <p:spPr>
          <a:xfrm rot="16200000" flipH="1">
            <a:off x="6264701" y="3718693"/>
            <a:ext cx="169064" cy="144199"/>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7E4469BC-ECD8-6578-6F32-D2F71CB48FBA}"/>
              </a:ext>
            </a:extLst>
          </p:cNvPr>
          <p:cNvSpPr/>
          <p:nvPr/>
        </p:nvSpPr>
        <p:spPr>
          <a:xfrm>
            <a:off x="5773404" y="3125284"/>
            <a:ext cx="288000" cy="21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FR" sz="1600" dirty="0" err="1">
              <a:solidFill>
                <a:schemeClr val="tx1"/>
              </a:solidFill>
            </a:endParaRPr>
          </a:p>
        </p:txBody>
      </p:sp>
      <p:cxnSp>
        <p:nvCxnSpPr>
          <p:cNvPr id="30" name="Elbow Connector 29">
            <a:extLst>
              <a:ext uri="{FF2B5EF4-FFF2-40B4-BE49-F238E27FC236}">
                <a16:creationId xmlns:a16="http://schemas.microsoft.com/office/drawing/2014/main" id="{0DC16D4D-EF19-8B1C-5DC3-41030659F077}"/>
              </a:ext>
            </a:extLst>
          </p:cNvPr>
          <p:cNvCxnSpPr>
            <a:cxnSpLocks/>
            <a:stCxn id="19" idx="2"/>
            <a:endCxn id="20" idx="1"/>
          </p:cNvCxnSpPr>
          <p:nvPr/>
        </p:nvCxnSpPr>
        <p:spPr>
          <a:xfrm rot="16200000" flipH="1">
            <a:off x="5967631" y="4015764"/>
            <a:ext cx="801698" cy="182692"/>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89F66F7A-FA22-1951-C386-C857CF09DACE}"/>
              </a:ext>
            </a:extLst>
          </p:cNvPr>
          <p:cNvSpPr/>
          <p:nvPr/>
        </p:nvSpPr>
        <p:spPr>
          <a:xfrm>
            <a:off x="6709333" y="4061945"/>
            <a:ext cx="288000" cy="216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l"/>
            <a:endParaRPr lang="en-FR" sz="1600" dirty="0" err="1">
              <a:solidFill>
                <a:schemeClr val="tx1"/>
              </a:solidFill>
            </a:endParaRPr>
          </a:p>
        </p:txBody>
      </p:sp>
      <p:cxnSp>
        <p:nvCxnSpPr>
          <p:cNvPr id="35" name="Elbow Connector 34">
            <a:extLst>
              <a:ext uri="{FF2B5EF4-FFF2-40B4-BE49-F238E27FC236}">
                <a16:creationId xmlns:a16="http://schemas.microsoft.com/office/drawing/2014/main" id="{DE4F20ED-4AB5-3E38-C6CA-1BE79EABA396}"/>
              </a:ext>
            </a:extLst>
          </p:cNvPr>
          <p:cNvCxnSpPr>
            <a:cxnSpLocks/>
            <a:stCxn id="21" idx="2"/>
            <a:endCxn id="34" idx="1"/>
          </p:cNvCxnSpPr>
          <p:nvPr/>
        </p:nvCxnSpPr>
        <p:spPr>
          <a:xfrm rot="16200000" flipH="1">
            <a:off x="6544023" y="4004635"/>
            <a:ext cx="186620" cy="144000"/>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154341"/>
      </p:ext>
    </p:extLst>
  </p:cSld>
  <p:clrMapOvr>
    <a:masterClrMapping/>
  </p:clrMapOvr>
  <mc:AlternateContent xmlns:mc="http://schemas.openxmlformats.org/markup-compatibility/2006">
    <mc:Choice xmlns:p14="http://schemas.microsoft.com/office/powerpoint/2010/main" Requires="p14">
      <p:transition spd="med" p14:dur="6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EA34FC01-78DF-44E3-9324-61FA9BE0D485}"/>
              </a:ext>
            </a:extLst>
          </p:cNvPr>
          <p:cNvSpPr>
            <a:spLocks noGrp="1"/>
          </p:cNvSpPr>
          <p:nvPr>
            <p:ph type="pic" sz="quarter" idx="11"/>
          </p:nvPr>
        </p:nvSpPr>
        <p:spPr/>
      </p:sp>
      <p:sp>
        <p:nvSpPr>
          <p:cNvPr id="3" name="Title 2">
            <a:extLst>
              <a:ext uri="{FF2B5EF4-FFF2-40B4-BE49-F238E27FC236}">
                <a16:creationId xmlns:a16="http://schemas.microsoft.com/office/drawing/2014/main" id="{BAD84605-0CBA-4A78-BE3D-3D4D585F62B7}"/>
              </a:ext>
            </a:extLst>
          </p:cNvPr>
          <p:cNvSpPr>
            <a:spLocks noGrp="1"/>
          </p:cNvSpPr>
          <p:nvPr>
            <p:ph type="title"/>
          </p:nvPr>
        </p:nvSpPr>
        <p:spPr/>
        <p:txBody>
          <a:bodyPr/>
          <a:lstStyle/>
          <a:p>
            <a:r>
              <a:rPr lang="en-US"/>
              <a:t>Thank you</a:t>
            </a:r>
          </a:p>
        </p:txBody>
      </p:sp>
      <p:sp>
        <p:nvSpPr>
          <p:cNvPr id="7" name="Text Placeholder 6">
            <a:extLst>
              <a:ext uri="{FF2B5EF4-FFF2-40B4-BE49-F238E27FC236}">
                <a16:creationId xmlns:a16="http://schemas.microsoft.com/office/drawing/2014/main" id="{6031306F-F758-45B4-8785-3D9450A343DA}"/>
              </a:ext>
            </a:extLst>
          </p:cNvPr>
          <p:cNvSpPr>
            <a:spLocks noGrp="1"/>
          </p:cNvSpPr>
          <p:nvPr>
            <p:ph type="body" sz="quarter" idx="10"/>
          </p:nvPr>
        </p:nvSpPr>
        <p:spPr/>
        <p:txBody>
          <a:bodyPr/>
          <a:lstStyle/>
          <a:p>
            <a:r>
              <a:rPr lang="en-US" dirty="0"/>
              <a:t>Subtitle can go here</a:t>
            </a:r>
          </a:p>
        </p:txBody>
      </p:sp>
      <p:pic>
        <p:nvPicPr>
          <p:cNvPr id="6" name="Picture 5" descr="A person standing on a balcony&#10;&#10;Description automatically generated with low confidence">
            <a:extLst>
              <a:ext uri="{FF2B5EF4-FFF2-40B4-BE49-F238E27FC236}">
                <a16:creationId xmlns:a16="http://schemas.microsoft.com/office/drawing/2014/main" id="{F52C821E-5444-41B4-A13A-ACA093A171E7}"/>
              </a:ext>
            </a:extLst>
          </p:cNvPr>
          <p:cNvPicPr>
            <a:picLocks noChangeAspect="1"/>
          </p:cNvPicPr>
          <p:nvPr/>
        </p:nvPicPr>
        <p:blipFill rotWithShape="1">
          <a:blip r:embed="rId2" cstate="screen">
            <a:alphaModFix/>
            <a:extLst>
              <a:ext uri="{BEBA8EAE-BF5A-486C-A8C5-ECC9F3942E4B}">
                <a14:imgProps xmlns:a14="http://schemas.microsoft.com/office/drawing/2010/main">
                  <a14:imgLayer r:embed="rId3">
                    <a14:imgEffect>
                      <a14:saturation sat="66000"/>
                    </a14:imgEffect>
                  </a14:imgLayer>
                </a14:imgProps>
              </a:ext>
              <a:ext uri="{28A0092B-C50C-407E-A947-70E740481C1C}">
                <a14:useLocalDpi xmlns:a14="http://schemas.microsoft.com/office/drawing/2010/main"/>
              </a:ext>
            </a:extLst>
          </a:blip>
          <a:srcRect/>
          <a:stretch/>
        </p:blipFill>
        <p:spPr>
          <a:xfrm flipH="1">
            <a:off x="9664698" y="0"/>
            <a:ext cx="2524126" cy="6858000"/>
          </a:xfrm>
          <a:prstGeom prst="rect">
            <a:avLst/>
          </a:prstGeom>
        </p:spPr>
      </p:pic>
      <p:sp>
        <p:nvSpPr>
          <p:cNvPr id="4" name="Rectangle 3"/>
          <p:cNvSpPr/>
          <p:nvPr/>
        </p:nvSpPr>
        <p:spPr>
          <a:xfrm>
            <a:off x="8199521" y="0"/>
            <a:ext cx="3989303"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04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err="1">
              <a:ln>
                <a:noFill/>
              </a:ln>
              <a:solidFill>
                <a:srgbClr val="000000"/>
              </a:solidFill>
              <a:effectLst/>
              <a:uLnTx/>
              <a:uFillTx/>
              <a:latin typeface="Century Gothic" panose="020F0302020204030204"/>
              <a:ea typeface="+mn-ea"/>
              <a:cs typeface="+mn-cs"/>
            </a:endParaRPr>
          </a:p>
        </p:txBody>
      </p:sp>
    </p:spTree>
    <p:extLst>
      <p:ext uri="{BB962C8B-B14F-4D97-AF65-F5344CB8AC3E}">
        <p14:creationId xmlns:p14="http://schemas.microsoft.com/office/powerpoint/2010/main" val="1191364182"/>
      </p:ext>
    </p:extLst>
  </p:cSld>
  <p:clrMapOvr>
    <a:masterClrMapping/>
  </p:clrMapOvr>
  <mc:AlternateContent xmlns:mc="http://schemas.openxmlformats.org/markup-compatibility/2006" xmlns:p14="http://schemas.microsoft.com/office/powerpoint/2010/main">
    <mc:Choice Requires="p14">
      <p:transition spd="med" p14:dur="600">
        <p:fade/>
      </p:transition>
    </mc:Choice>
    <mc:Fallback xmlns="">
      <p:transition spd="med">
        <p:fade/>
      </p:transition>
    </mc:Fallback>
  </mc:AlternateContent>
</p:sld>
</file>

<file path=ppt/theme/theme1.xml><?xml version="1.0" encoding="utf-8"?>
<a:theme xmlns:a="http://schemas.openxmlformats.org/drawingml/2006/main" name="1_Custom Design">
  <a:themeElements>
    <a:clrScheme name="ServiceNow 2021">
      <a:dk1>
        <a:srgbClr val="000000"/>
      </a:dk1>
      <a:lt1>
        <a:srgbClr val="FFFFFF"/>
      </a:lt1>
      <a:dk2>
        <a:srgbClr val="032D42"/>
      </a:dk2>
      <a:lt2>
        <a:srgbClr val="FFFFFF"/>
      </a:lt2>
      <a:accent1>
        <a:srgbClr val="86ED78"/>
      </a:accent1>
      <a:accent2>
        <a:srgbClr val="009156"/>
      </a:accent2>
      <a:accent3>
        <a:srgbClr val="5274FF"/>
      </a:accent3>
      <a:accent4>
        <a:srgbClr val="24C2CE"/>
      </a:accent4>
      <a:accent5>
        <a:srgbClr val="FC7786"/>
      </a:accent5>
      <a:accent6>
        <a:srgbClr val="FFDE1D"/>
      </a:accent6>
      <a:hlink>
        <a:srgbClr val="009156"/>
      </a:hlink>
      <a:folHlink>
        <a:srgbClr val="4F4F4F"/>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l">
          <a:defRPr sz="16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noAutofit/>
      </a:bodyPr>
      <a:lstStyle>
        <a:defPPr algn="l">
          <a:spcBef>
            <a:spcPts val="300"/>
          </a:spcBef>
          <a:defRPr sz="1600"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Custom 3">
      <a:dk1>
        <a:srgbClr val="293E40"/>
      </a:dk1>
      <a:lt1>
        <a:srgbClr val="FFFFFF"/>
      </a:lt1>
      <a:dk2>
        <a:srgbClr val="D1232B"/>
      </a:dk2>
      <a:lt2>
        <a:srgbClr val="F7F7F7"/>
      </a:lt2>
      <a:accent1>
        <a:srgbClr val="81B5A1"/>
      </a:accent1>
      <a:accent2>
        <a:srgbClr val="68A1AF"/>
      </a:accent2>
      <a:accent3>
        <a:srgbClr val="8686BC"/>
      </a:accent3>
      <a:accent4>
        <a:srgbClr val="E5D87C"/>
      </a:accent4>
      <a:accent5>
        <a:srgbClr val="E8A679"/>
      </a:accent5>
      <a:accent6>
        <a:srgbClr val="DB8F8F"/>
      </a:accent6>
      <a:hlink>
        <a:srgbClr val="68A1AF"/>
      </a:hlink>
      <a:folHlink>
        <a:srgbClr val="81B5A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Custom 3">
      <a:dk1>
        <a:srgbClr val="293E40"/>
      </a:dk1>
      <a:lt1>
        <a:srgbClr val="FFFFFF"/>
      </a:lt1>
      <a:dk2>
        <a:srgbClr val="D1232B"/>
      </a:dk2>
      <a:lt2>
        <a:srgbClr val="F7F7F7"/>
      </a:lt2>
      <a:accent1>
        <a:srgbClr val="81B5A1"/>
      </a:accent1>
      <a:accent2>
        <a:srgbClr val="68A1AF"/>
      </a:accent2>
      <a:accent3>
        <a:srgbClr val="8686BC"/>
      </a:accent3>
      <a:accent4>
        <a:srgbClr val="E5D87C"/>
      </a:accent4>
      <a:accent5>
        <a:srgbClr val="E8A679"/>
      </a:accent5>
      <a:accent6>
        <a:srgbClr val="DB8F8F"/>
      </a:accent6>
      <a:hlink>
        <a:srgbClr val="68A1AF"/>
      </a:hlink>
      <a:folHlink>
        <a:srgbClr val="81B5A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6970</TotalTime>
  <Words>163</Words>
  <Application>Microsoft Macintosh PowerPoint</Application>
  <PresentationFormat>Custom</PresentationFormat>
  <Paragraphs>69</Paragraphs>
  <Slides>6</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Century Gothic</vt:lpstr>
      <vt:lpstr>1_Custom Design</vt:lpstr>
      <vt:lpstr>Mini-eBank</vt:lpstr>
      <vt:lpstr>PowerPoint Presentation</vt:lpstr>
      <vt:lpstr>Login</vt:lpstr>
      <vt:lpstr>Make Payment</vt:lpstr>
      <vt:lpstr>Make Payment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slide</dc:title>
  <dc:creator>Andrew Gardner</dc:creator>
  <cp:lastModifiedBy>Dimitris Finas</cp:lastModifiedBy>
  <cp:revision>21</cp:revision>
  <cp:lastPrinted>2019-06-03T22:01:18Z</cp:lastPrinted>
  <dcterms:created xsi:type="dcterms:W3CDTF">2021-06-21T18:56:07Z</dcterms:created>
  <dcterms:modified xsi:type="dcterms:W3CDTF">2022-10-01T17:59:26Z</dcterms:modified>
</cp:coreProperties>
</file>