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09" r:id="rId1"/>
  </p:sldMasterIdLst>
  <p:notesMasterIdLst>
    <p:notesMasterId r:id="rId9"/>
  </p:notesMasterIdLst>
  <p:handoutMasterIdLst>
    <p:handoutMasterId r:id="rId10"/>
  </p:handoutMasterIdLst>
  <p:sldIdLst>
    <p:sldId id="2142532237" r:id="rId2"/>
    <p:sldId id="2142532373" r:id="rId3"/>
    <p:sldId id="2142532330" r:id="rId4"/>
    <p:sldId id="2142532374" r:id="rId5"/>
    <p:sldId id="2142532375" r:id="rId6"/>
    <p:sldId id="2142532376" r:id="rId7"/>
    <p:sldId id="2142532372" r:id="rId8"/>
  </p:sldIdLst>
  <p:sldSz cx="12188825" cy="6858000"/>
  <p:notesSz cx="7010400" cy="9236075"/>
  <p:defaultTex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2" pos="3839">
          <p15:clr>
            <a:srgbClr val="A4A3A4"/>
          </p15:clr>
        </p15:guide>
      </p15:sldGuideLst>
    </p:ext>
    <p:ext uri="{2D200454-40CA-4A62-9FC3-DE9A4176ACB9}">
      <p15:notesGuideLst xmlns:p15="http://schemas.microsoft.com/office/powerpoint/2012/main">
        <p15:guide id="1" orient="horz" pos="429" userDrawn="1">
          <p15:clr>
            <a:srgbClr val="A4A3A4"/>
          </p15:clr>
        </p15:guide>
        <p15:guide id="2" pos="263"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E0D8913-3E1F-EEE2-EEF1-F62F0991D8FA}" name="Ben Sigelman" initials="BS" userId="S::ben.sigelman@servicenow.com::655b87a2-328c-4474-bb92-84f3668a83ed" providerId="AD"/>
  <p188:author id="{6DFD5A47-3E2C-F3A1-479F-C7AA9F6C6C44}" name="Parker Hyland" initials="PH" userId="S::parker.edwards@servicenow.com::5be26fb3-e3d6-4505-a83a-d93fa0820c80" providerId="AD"/>
  <p188:author id="{1C0CBA4C-8530-74A5-3884-80EBD5A10905}" name="Andrew Gardner" initials="AG" userId="S::andrew.gardner@servicenow.com::68a2fc55-7928-47e9-98d5-64100905303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milie Doolittle" initials="ED [7]" lastIdx="1" clrIdx="0"/>
  <p:cmAuthor id="2" name="Emilie Doolittle" initials="ED [8]" lastIdx="1" clrIdx="1"/>
  <p:cmAuthor id="3" name="Emilie Doolittle" initials="ED [9]" lastIdx="1" clrIdx="2"/>
  <p:cmAuthor id="4" name="Emilie Doolittle" initials="ED [10]" lastIdx="1" clrIdx="3"/>
  <p:cmAuthor id="5" name="Emilie Doolittle" initials="ED [11]" lastIdx="1" clrIdx="4"/>
  <p:cmAuthor id="6" name="Emilie Doolittle" initials="ED [12]" lastIdx="1" clrIdx="5"/>
  <p:cmAuthor id="7" name="Emilie Doolittle" initials="ED [13]" lastIdx="1" clrIdx="6"/>
  <p:cmAuthor id="8" name="Emilie Doolittle" initials="ED" lastIdx="1" clrIdx="7"/>
  <p:cmAuthor id="9" name="Emilie Doolittle" initials="ED [2]" lastIdx="1" clrIdx="8"/>
  <p:cmAuthor id="10" name="Emilie Doolittle" initials="ED [3]" lastIdx="1" clrIdx="9"/>
  <p:cmAuthor id="11" name="Emilie Doolittle" initials="ED [4]" lastIdx="1" clrIdx="10"/>
  <p:cmAuthor id="12" name="Emilie Doolittle" initials="ED [5]" lastIdx="1" clrIdx="11"/>
  <p:cmAuthor id="13" name="Emilie Doolittle" initials="ED [6]" lastIdx="1" clrIdx="12"/>
  <p:cmAuthor id="14" name="Emilie Doolittle" initials="ED [14]" lastIdx="1" clrIdx="13"/>
  <p:cmAuthor id="15" name="Emilie Doolittle" initials="ED [15]" lastIdx="1" clrIdx="14"/>
  <p:cmAuthor id="16" name="Emilie Doolittle" initials="ED [16]" lastIdx="1" clrIdx="15"/>
  <p:cmAuthor id="17" name="Emilie Doolittle" initials="ED [17]" lastIdx="1" clrIdx="16"/>
  <p:cmAuthor id="18" name="John Reed" initials="JR" lastIdx="1" clrIdx="17">
    <p:extLst>
      <p:ext uri="{19B8F6BF-5375-455C-9EA6-DF929625EA0E}">
        <p15:presenceInfo xmlns:p15="http://schemas.microsoft.com/office/powerpoint/2012/main" userId="1e13c43c9d9f0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74FF"/>
    <a:srgbClr val="363E50"/>
    <a:srgbClr val="72D0E2"/>
    <a:srgbClr val="8685BB"/>
    <a:srgbClr val="F1716E"/>
    <a:srgbClr val="EBEBEB"/>
    <a:srgbClr val="C5C4C6"/>
    <a:srgbClr val="A7D4DF"/>
    <a:srgbClr val="B1B1E4"/>
    <a:srgbClr val="E9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6"/>
    <p:restoredTop sz="89296"/>
  </p:normalViewPr>
  <p:slideViewPr>
    <p:cSldViewPr snapToGrid="0" snapToObjects="1">
      <p:cViewPr varScale="1">
        <p:scale>
          <a:sx n="84" d="100"/>
          <a:sy n="84" d="100"/>
        </p:scale>
        <p:origin x="216" y="736"/>
      </p:cViewPr>
      <p:guideLst>
        <p:guide orient="horz" pos="1032"/>
        <p:guide pos="3839"/>
      </p:guideLst>
    </p:cSldViewPr>
  </p:slideViewPr>
  <p:notesTextViewPr>
    <p:cViewPr>
      <p:scale>
        <a:sx n="75" d="100"/>
        <a:sy n="75" d="100"/>
      </p:scale>
      <p:origin x="0" y="0"/>
    </p:cViewPr>
  </p:notesTextViewPr>
  <p:sorterViewPr>
    <p:cViewPr>
      <p:scale>
        <a:sx n="130" d="100"/>
        <a:sy n="130" d="100"/>
      </p:scale>
      <p:origin x="0" y="0"/>
    </p:cViewPr>
  </p:sorterViewPr>
  <p:notesViewPr>
    <p:cSldViewPr snapToGrid="0" snapToObjects="1">
      <p:cViewPr varScale="1">
        <p:scale>
          <a:sx n="66" d="100"/>
          <a:sy n="66" d="100"/>
        </p:scale>
        <p:origin x="0" y="0"/>
      </p:cViewPr>
      <p:guideLst>
        <p:guide orient="horz" pos="429"/>
        <p:guide pos="2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ris Finas" userId="c20ecdaf-f485-4266-9ed6-9f9fc6181dcd" providerId="ADAL" clId="{5B1CA473-4000-EA40-A8F9-ABAF1178D6EA}"/>
    <pc:docChg chg="modSld">
      <pc:chgData name="Dimitris Finas" userId="c20ecdaf-f485-4266-9ed6-9f9fc6181dcd" providerId="ADAL" clId="{5B1CA473-4000-EA40-A8F9-ABAF1178D6EA}" dt="2022-08-29T07:53:57.060" v="2"/>
      <pc:docMkLst>
        <pc:docMk/>
      </pc:docMkLst>
      <pc:sldChg chg="addSp modSp">
        <pc:chgData name="Dimitris Finas" userId="c20ecdaf-f485-4266-9ed6-9f9fc6181dcd" providerId="ADAL" clId="{5B1CA473-4000-EA40-A8F9-ABAF1178D6EA}" dt="2022-08-29T07:53:57.060" v="2"/>
        <pc:sldMkLst>
          <pc:docMk/>
          <pc:sldMk cId="2125719767" sldId="335"/>
        </pc:sldMkLst>
        <pc:picChg chg="add mod">
          <ac:chgData name="Dimitris Finas" userId="c20ecdaf-f485-4266-9ed6-9f9fc6181dcd" providerId="ADAL" clId="{5B1CA473-4000-EA40-A8F9-ABAF1178D6EA}" dt="2022-08-29T07:53:57.060" v="2"/>
          <ac:picMkLst>
            <pc:docMk/>
            <pc:sldMk cId="2125719767" sldId="335"/>
            <ac:picMk id="7" creationId="{2C9C8D25-64CD-56B3-5097-2E7B595BD765}"/>
          </ac:picMkLst>
        </pc:picChg>
        <pc:picChg chg="mod">
          <ac:chgData name="Dimitris Finas" userId="c20ecdaf-f485-4266-9ed6-9f9fc6181dcd" providerId="ADAL" clId="{5B1CA473-4000-EA40-A8F9-ABAF1178D6EA}" dt="2022-08-29T07:53:38.173" v="1" actId="1076"/>
          <ac:picMkLst>
            <pc:docMk/>
            <pc:sldMk cId="2125719767" sldId="335"/>
            <ac:picMk id="1026" creationId="{93659CD4-A1EE-A546-94F2-549227390033}"/>
          </ac:picMkLst>
        </pc:picChg>
      </pc:sldChg>
    </pc:docChg>
  </pc:docChgLst>
  <pc:docChgLst>
    <pc:chgData name="Dimitris Finas" userId="c20ecdaf-f485-4266-9ed6-9f9fc6181dcd" providerId="ADAL" clId="{207313B1-869C-544D-B4C0-62BC6225E1F9}"/>
    <pc:docChg chg="modSld">
      <pc:chgData name="Dimitris Finas" userId="c20ecdaf-f485-4266-9ed6-9f9fc6181dcd" providerId="ADAL" clId="{207313B1-869C-544D-B4C0-62BC6225E1F9}" dt="2022-09-30T08:32:08.417" v="8" actId="20577"/>
      <pc:docMkLst>
        <pc:docMk/>
      </pc:docMkLst>
      <pc:sldChg chg="modSp mod">
        <pc:chgData name="Dimitris Finas" userId="c20ecdaf-f485-4266-9ed6-9f9fc6181dcd" providerId="ADAL" clId="{207313B1-869C-544D-B4C0-62BC6225E1F9}" dt="2022-09-30T08:32:08.417" v="8" actId="20577"/>
        <pc:sldMkLst>
          <pc:docMk/>
          <pc:sldMk cId="2486152136" sldId="2142532237"/>
        </pc:sldMkLst>
        <pc:spChg chg="mod">
          <ac:chgData name="Dimitris Finas" userId="c20ecdaf-f485-4266-9ed6-9f9fc6181dcd" providerId="ADAL" clId="{207313B1-869C-544D-B4C0-62BC6225E1F9}" dt="2022-09-30T08:32:08.417" v="8" actId="20577"/>
          <ac:spMkLst>
            <pc:docMk/>
            <pc:sldMk cId="2486152136" sldId="2142532237"/>
            <ac:spMk id="7" creationId="{BC2CAF32-EE71-6742-A0ED-3135E4C63DD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25770"/>
            <a:ext cx="3037840" cy="461804"/>
          </a:xfrm>
          <a:prstGeom prst="rect">
            <a:avLst/>
          </a:prstGeom>
        </p:spPr>
        <p:txBody>
          <a:bodyPr vert="horz" lIns="93387" tIns="46695" rIns="93387" bIns="46695" rtlCol="0"/>
          <a:lstStyle>
            <a:lvl1pPr algn="l">
              <a:defRPr sz="1200"/>
            </a:lvl1pPr>
          </a:lstStyle>
          <a:p>
            <a:endParaRPr lang="en-US">
              <a:latin typeface="+mj-lt"/>
            </a:endParaRPr>
          </a:p>
        </p:txBody>
      </p:sp>
      <p:sp>
        <p:nvSpPr>
          <p:cNvPr id="3" name="Date Placeholder 2"/>
          <p:cNvSpPr>
            <a:spLocks noGrp="1"/>
          </p:cNvSpPr>
          <p:nvPr>
            <p:ph type="dt" sz="quarter" idx="1"/>
          </p:nvPr>
        </p:nvSpPr>
        <p:spPr>
          <a:xfrm>
            <a:off x="3970942" y="125770"/>
            <a:ext cx="3037840" cy="461804"/>
          </a:xfrm>
          <a:prstGeom prst="rect">
            <a:avLst/>
          </a:prstGeom>
        </p:spPr>
        <p:txBody>
          <a:bodyPr vert="horz" lIns="93387" tIns="46695" rIns="93387" bIns="46695" rtlCol="0"/>
          <a:lstStyle>
            <a:lvl1pPr algn="r">
              <a:defRPr sz="1200"/>
            </a:lvl1pPr>
          </a:lstStyle>
          <a:p>
            <a:fld id="{E17B2DBE-960A-614B-B965-BE0EA04CC77A}" type="datetimeFigureOut">
              <a:rPr lang="en-US" smtClean="0">
                <a:latin typeface="+mj-lt"/>
              </a:rPr>
              <a:pPr/>
              <a:t>10/1/22</a:t>
            </a:fld>
            <a:endParaRPr lang="en-US">
              <a:latin typeface="+mj-lt"/>
            </a:endParaRPr>
          </a:p>
        </p:txBody>
      </p:sp>
      <p:sp>
        <p:nvSpPr>
          <p:cNvPr id="4" name="Footer Placeholder 3"/>
          <p:cNvSpPr>
            <a:spLocks noGrp="1"/>
          </p:cNvSpPr>
          <p:nvPr>
            <p:ph type="ftr" sz="quarter" idx="2"/>
          </p:nvPr>
        </p:nvSpPr>
        <p:spPr>
          <a:xfrm>
            <a:off x="3" y="8701316"/>
            <a:ext cx="3037840" cy="461804"/>
          </a:xfrm>
          <a:prstGeom prst="rect">
            <a:avLst/>
          </a:prstGeom>
        </p:spPr>
        <p:txBody>
          <a:bodyPr vert="horz" lIns="93387" tIns="46695" rIns="93387" bIns="46695" rtlCol="0" anchor="b"/>
          <a:lstStyle>
            <a:lvl1pPr algn="l">
              <a:defRPr sz="1200"/>
            </a:lvl1pPr>
          </a:lstStyle>
          <a:p>
            <a:endParaRPr lang="en-US">
              <a:latin typeface="+mj-lt"/>
            </a:endParaRPr>
          </a:p>
        </p:txBody>
      </p:sp>
      <p:sp>
        <p:nvSpPr>
          <p:cNvPr id="5" name="Slide Number Placeholder 4"/>
          <p:cNvSpPr>
            <a:spLocks noGrp="1"/>
          </p:cNvSpPr>
          <p:nvPr>
            <p:ph type="sldNum" sz="quarter" idx="3"/>
          </p:nvPr>
        </p:nvSpPr>
        <p:spPr>
          <a:xfrm>
            <a:off x="3970942" y="8701316"/>
            <a:ext cx="3037840" cy="461804"/>
          </a:xfrm>
          <a:prstGeom prst="rect">
            <a:avLst/>
          </a:prstGeom>
        </p:spPr>
        <p:txBody>
          <a:bodyPr vert="horz" lIns="93387" tIns="46695" rIns="93387" bIns="46695" rtlCol="0" anchor="b"/>
          <a:lstStyle>
            <a:lvl1pPr algn="r">
              <a:defRPr sz="1200"/>
            </a:lvl1pPr>
          </a:lstStyle>
          <a:p>
            <a:fld id="{1339C423-F22A-3B4E-A9CE-1A814546B4AA}" type="slidenum">
              <a:rPr lang="en-US" smtClean="0">
                <a:latin typeface="+mj-lt"/>
              </a:rPr>
              <a:pPr/>
              <a:t>‹#›</a:t>
            </a:fld>
            <a:endParaRPr lang="en-US">
              <a:latin typeface="+mj-lt"/>
            </a:endParaRPr>
          </a:p>
        </p:txBody>
      </p:sp>
      <p:grpSp>
        <p:nvGrpSpPr>
          <p:cNvPr id="20" name="Group 4">
            <a:extLst>
              <a:ext uri="{FF2B5EF4-FFF2-40B4-BE49-F238E27FC236}">
                <a16:creationId xmlns:a16="http://schemas.microsoft.com/office/drawing/2014/main" id="{12881E35-ADBD-4367-9103-4B944EDAC9F0}"/>
              </a:ext>
            </a:extLst>
          </p:cNvPr>
          <p:cNvGrpSpPr>
            <a:grpSpLocks noChangeAspect="1"/>
          </p:cNvGrpSpPr>
          <p:nvPr/>
        </p:nvGrpSpPr>
        <p:grpSpPr bwMode="auto">
          <a:xfrm>
            <a:off x="2904626" y="8910940"/>
            <a:ext cx="1170973" cy="185263"/>
            <a:chOff x="5713" y="2780"/>
            <a:chExt cx="939" cy="148"/>
          </a:xfrm>
          <a:solidFill>
            <a:schemeClr val="tx1"/>
          </a:solidFill>
        </p:grpSpPr>
        <p:sp>
          <p:nvSpPr>
            <p:cNvPr id="22" name="Freeform 5">
              <a:extLst>
                <a:ext uri="{FF2B5EF4-FFF2-40B4-BE49-F238E27FC236}">
                  <a16:creationId xmlns:a16="http://schemas.microsoft.com/office/drawing/2014/main" id="{24882040-6C09-46C7-BF58-485842B73A35}"/>
                </a:ext>
              </a:extLst>
            </p:cNvPr>
            <p:cNvSpPr>
              <a:spLocks/>
            </p:cNvSpPr>
            <p:nvPr/>
          </p:nvSpPr>
          <p:spPr bwMode="auto">
            <a:xfrm>
              <a:off x="5892" y="2825"/>
              <a:ext cx="58" cy="10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6">
              <a:extLst>
                <a:ext uri="{FF2B5EF4-FFF2-40B4-BE49-F238E27FC236}">
                  <a16:creationId xmlns:a16="http://schemas.microsoft.com/office/drawing/2014/main" id="{66155231-A566-40F0-B137-35333F16FA95}"/>
                </a:ext>
              </a:extLst>
            </p:cNvPr>
            <p:cNvSpPr>
              <a:spLocks/>
            </p:cNvSpPr>
            <p:nvPr/>
          </p:nvSpPr>
          <p:spPr bwMode="auto">
            <a:xfrm>
              <a:off x="5713" y="2824"/>
              <a:ext cx="74" cy="10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7">
              <a:extLst>
                <a:ext uri="{FF2B5EF4-FFF2-40B4-BE49-F238E27FC236}">
                  <a16:creationId xmlns:a16="http://schemas.microsoft.com/office/drawing/2014/main" id="{D0D38B3B-3532-4FC9-B9FE-D95885D0CFAF}"/>
                </a:ext>
              </a:extLst>
            </p:cNvPr>
            <p:cNvSpPr>
              <a:spLocks noEditPoints="1"/>
            </p:cNvSpPr>
            <p:nvPr/>
          </p:nvSpPr>
          <p:spPr bwMode="auto">
            <a:xfrm>
              <a:off x="5792" y="2824"/>
              <a:ext cx="90"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8">
              <a:extLst>
                <a:ext uri="{FF2B5EF4-FFF2-40B4-BE49-F238E27FC236}">
                  <a16:creationId xmlns:a16="http://schemas.microsoft.com/office/drawing/2014/main" id="{F8EDF86F-E40A-454C-9A01-8F2BB8C60438}"/>
                </a:ext>
              </a:extLst>
            </p:cNvPr>
            <p:cNvSpPr>
              <a:spLocks/>
            </p:cNvSpPr>
            <p:nvPr/>
          </p:nvSpPr>
          <p:spPr bwMode="auto">
            <a:xfrm>
              <a:off x="5958" y="2826"/>
              <a:ext cx="103" cy="99"/>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Oval 9">
              <a:extLst>
                <a:ext uri="{FF2B5EF4-FFF2-40B4-BE49-F238E27FC236}">
                  <a16:creationId xmlns:a16="http://schemas.microsoft.com/office/drawing/2014/main" id="{C5CBCDC8-18C9-42A6-BEF1-CA05917CE736}"/>
                </a:ext>
              </a:extLst>
            </p:cNvPr>
            <p:cNvSpPr>
              <a:spLocks noChangeArrowheads="1"/>
            </p:cNvSpPr>
            <p:nvPr/>
          </p:nvSpPr>
          <p:spPr bwMode="auto">
            <a:xfrm>
              <a:off x="6066" y="2780"/>
              <a:ext cx="32"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0">
              <a:extLst>
                <a:ext uri="{FF2B5EF4-FFF2-40B4-BE49-F238E27FC236}">
                  <a16:creationId xmlns:a16="http://schemas.microsoft.com/office/drawing/2014/main" id="{BD71175C-2312-4B96-8DF4-55196367FAB5}"/>
                </a:ext>
              </a:extLst>
            </p:cNvPr>
            <p:cNvSpPr>
              <a:spLocks noChangeArrowheads="1"/>
            </p:cNvSpPr>
            <p:nvPr/>
          </p:nvSpPr>
          <p:spPr bwMode="auto">
            <a:xfrm>
              <a:off x="6069" y="2826"/>
              <a:ext cx="25"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1">
              <a:extLst>
                <a:ext uri="{FF2B5EF4-FFF2-40B4-BE49-F238E27FC236}">
                  <a16:creationId xmlns:a16="http://schemas.microsoft.com/office/drawing/2014/main" id="{CE194287-1F0B-4477-8B1C-DF62722CE656}"/>
                </a:ext>
              </a:extLst>
            </p:cNvPr>
            <p:cNvSpPr>
              <a:spLocks/>
            </p:cNvSpPr>
            <p:nvPr/>
          </p:nvSpPr>
          <p:spPr bwMode="auto">
            <a:xfrm>
              <a:off x="6105" y="2824"/>
              <a:ext cx="93" cy="10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
              <a:extLst>
                <a:ext uri="{FF2B5EF4-FFF2-40B4-BE49-F238E27FC236}">
                  <a16:creationId xmlns:a16="http://schemas.microsoft.com/office/drawing/2014/main" id="{D67DFFA0-01D7-44A4-ABAD-E0B51DBA73CA}"/>
                </a:ext>
              </a:extLst>
            </p:cNvPr>
            <p:cNvSpPr>
              <a:spLocks noEditPoints="1"/>
            </p:cNvSpPr>
            <p:nvPr/>
          </p:nvSpPr>
          <p:spPr bwMode="auto">
            <a:xfrm>
              <a:off x="6201" y="2824"/>
              <a:ext cx="89"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
              <a:extLst>
                <a:ext uri="{FF2B5EF4-FFF2-40B4-BE49-F238E27FC236}">
                  <a16:creationId xmlns:a16="http://schemas.microsoft.com/office/drawing/2014/main" id="{B7CBA307-3194-4D29-8AD4-5990DD52307E}"/>
                </a:ext>
              </a:extLst>
            </p:cNvPr>
            <p:cNvSpPr>
              <a:spLocks/>
            </p:cNvSpPr>
            <p:nvPr/>
          </p:nvSpPr>
          <p:spPr bwMode="auto">
            <a:xfrm>
              <a:off x="6500" y="2826"/>
              <a:ext cx="152" cy="99"/>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4">
              <a:extLst>
                <a:ext uri="{FF2B5EF4-FFF2-40B4-BE49-F238E27FC236}">
                  <a16:creationId xmlns:a16="http://schemas.microsoft.com/office/drawing/2014/main" id="{14908BD5-FA87-4F53-B8A3-491B9206FED0}"/>
                </a:ext>
              </a:extLst>
            </p:cNvPr>
            <p:cNvSpPr>
              <a:spLocks/>
            </p:cNvSpPr>
            <p:nvPr/>
          </p:nvSpPr>
          <p:spPr bwMode="auto">
            <a:xfrm>
              <a:off x="6300" y="2824"/>
              <a:ext cx="92" cy="101"/>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5">
              <a:extLst>
                <a:ext uri="{FF2B5EF4-FFF2-40B4-BE49-F238E27FC236}">
                  <a16:creationId xmlns:a16="http://schemas.microsoft.com/office/drawing/2014/main" id="{C267D5CE-9629-4EB8-8E65-D6F864063E20}"/>
                </a:ext>
              </a:extLst>
            </p:cNvPr>
            <p:cNvSpPr>
              <a:spLocks noEditPoints="1"/>
            </p:cNvSpPr>
            <p:nvPr/>
          </p:nvSpPr>
          <p:spPr bwMode="auto">
            <a:xfrm>
              <a:off x="6401" y="2826"/>
              <a:ext cx="106" cy="102"/>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6">
              <a:extLst>
                <a:ext uri="{FF2B5EF4-FFF2-40B4-BE49-F238E27FC236}">
                  <a16:creationId xmlns:a16="http://schemas.microsoft.com/office/drawing/2014/main" id="{B20DEC96-64CE-4439-A863-43F4B0BD17CD}"/>
                </a:ext>
              </a:extLst>
            </p:cNvPr>
            <p:cNvSpPr>
              <a:spLocks/>
            </p:cNvSpPr>
            <p:nvPr/>
          </p:nvSpPr>
          <p:spPr bwMode="auto">
            <a:xfrm>
              <a:off x="6633" y="2915"/>
              <a:ext cx="6" cy="10"/>
            </a:xfrm>
            <a:custGeom>
              <a:avLst/>
              <a:gdLst>
                <a:gd name="T0" fmla="*/ 6 w 6"/>
                <a:gd name="T1" fmla="*/ 1 h 10"/>
                <a:gd name="T2" fmla="*/ 3 w 6"/>
                <a:gd name="T3" fmla="*/ 1 h 10"/>
                <a:gd name="T4" fmla="*/ 3 w 6"/>
                <a:gd name="T5" fmla="*/ 10 h 10"/>
                <a:gd name="T6" fmla="*/ 2 w 6"/>
                <a:gd name="T7" fmla="*/ 10 h 10"/>
                <a:gd name="T8" fmla="*/ 2 w 6"/>
                <a:gd name="T9" fmla="*/ 1 h 10"/>
                <a:gd name="T10" fmla="*/ 0 w 6"/>
                <a:gd name="T11" fmla="*/ 1 h 10"/>
                <a:gd name="T12" fmla="*/ 0 w 6"/>
                <a:gd name="T13" fmla="*/ 0 h 10"/>
                <a:gd name="T14" fmla="*/ 6 w 6"/>
                <a:gd name="T15" fmla="*/ 0 h 10"/>
                <a:gd name="T16" fmla="*/ 6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6" y="1"/>
                  </a:moveTo>
                  <a:lnTo>
                    <a:pt x="3" y="1"/>
                  </a:lnTo>
                  <a:lnTo>
                    <a:pt x="3" y="10"/>
                  </a:lnTo>
                  <a:lnTo>
                    <a:pt x="2" y="10"/>
                  </a:lnTo>
                  <a:lnTo>
                    <a:pt x="2" y="1"/>
                  </a:lnTo>
                  <a:lnTo>
                    <a:pt x="0" y="1"/>
                  </a:lnTo>
                  <a:lnTo>
                    <a:pt x="0" y="0"/>
                  </a:lnTo>
                  <a:lnTo>
                    <a:pt x="6" y="0"/>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7">
              <a:extLst>
                <a:ext uri="{FF2B5EF4-FFF2-40B4-BE49-F238E27FC236}">
                  <a16:creationId xmlns:a16="http://schemas.microsoft.com/office/drawing/2014/main" id="{B5770143-F076-48BC-98C4-654EE666D172}"/>
                </a:ext>
              </a:extLst>
            </p:cNvPr>
            <p:cNvSpPr>
              <a:spLocks/>
            </p:cNvSpPr>
            <p:nvPr/>
          </p:nvSpPr>
          <p:spPr bwMode="auto">
            <a:xfrm>
              <a:off x="6640" y="2915"/>
              <a:ext cx="8" cy="10"/>
            </a:xfrm>
            <a:custGeom>
              <a:avLst/>
              <a:gdLst>
                <a:gd name="T0" fmla="*/ 8 w 8"/>
                <a:gd name="T1" fmla="*/ 10 h 10"/>
                <a:gd name="T2" fmla="*/ 7 w 8"/>
                <a:gd name="T3" fmla="*/ 10 h 10"/>
                <a:gd name="T4" fmla="*/ 7 w 8"/>
                <a:gd name="T5" fmla="*/ 2 h 10"/>
                <a:gd name="T6" fmla="*/ 4 w 8"/>
                <a:gd name="T7" fmla="*/ 8 h 10"/>
                <a:gd name="T8" fmla="*/ 4 w 8"/>
                <a:gd name="T9" fmla="*/ 8 h 10"/>
                <a:gd name="T10" fmla="*/ 1 w 8"/>
                <a:gd name="T11" fmla="*/ 2 h 10"/>
                <a:gd name="T12" fmla="*/ 1 w 8"/>
                <a:gd name="T13" fmla="*/ 10 h 10"/>
                <a:gd name="T14" fmla="*/ 0 w 8"/>
                <a:gd name="T15" fmla="*/ 10 h 10"/>
                <a:gd name="T16" fmla="*/ 0 w 8"/>
                <a:gd name="T17" fmla="*/ 0 h 10"/>
                <a:gd name="T18" fmla="*/ 1 w 8"/>
                <a:gd name="T19" fmla="*/ 0 h 10"/>
                <a:gd name="T20" fmla="*/ 4 w 8"/>
                <a:gd name="T21" fmla="*/ 6 h 10"/>
                <a:gd name="T22" fmla="*/ 7 w 8"/>
                <a:gd name="T23" fmla="*/ 0 h 10"/>
                <a:gd name="T24" fmla="*/ 8 w 8"/>
                <a:gd name="T25" fmla="*/ 0 h 10"/>
                <a:gd name="T26" fmla="*/ 8 w 8"/>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10"/>
                  </a:moveTo>
                  <a:lnTo>
                    <a:pt x="7" y="10"/>
                  </a:lnTo>
                  <a:lnTo>
                    <a:pt x="7" y="2"/>
                  </a:lnTo>
                  <a:lnTo>
                    <a:pt x="4" y="8"/>
                  </a:lnTo>
                  <a:lnTo>
                    <a:pt x="4" y="8"/>
                  </a:lnTo>
                  <a:lnTo>
                    <a:pt x="1" y="2"/>
                  </a:lnTo>
                  <a:lnTo>
                    <a:pt x="1" y="10"/>
                  </a:lnTo>
                  <a:lnTo>
                    <a:pt x="0" y="10"/>
                  </a:lnTo>
                  <a:lnTo>
                    <a:pt x="0" y="0"/>
                  </a:lnTo>
                  <a:lnTo>
                    <a:pt x="1" y="0"/>
                  </a:lnTo>
                  <a:lnTo>
                    <a:pt x="4" y="6"/>
                  </a:lnTo>
                  <a:lnTo>
                    <a:pt x="7" y="0"/>
                  </a:lnTo>
                  <a:lnTo>
                    <a:pt x="8" y="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20184968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7840" cy="461804"/>
          </a:xfrm>
          <a:prstGeom prst="rect">
            <a:avLst/>
          </a:prstGeom>
        </p:spPr>
        <p:txBody>
          <a:bodyPr vert="horz" lIns="93387" tIns="46695" rIns="93387" bIns="46695" rtlCol="0"/>
          <a:lstStyle>
            <a:lvl1pPr algn="l">
              <a:defRPr sz="1200">
                <a:latin typeface="+mj-lt"/>
              </a:defRPr>
            </a:lvl1pPr>
          </a:lstStyle>
          <a:p>
            <a:endParaRPr lang="en-US"/>
          </a:p>
        </p:txBody>
      </p:sp>
      <p:sp>
        <p:nvSpPr>
          <p:cNvPr id="3" name="Date Placeholder 2"/>
          <p:cNvSpPr>
            <a:spLocks noGrp="1"/>
          </p:cNvSpPr>
          <p:nvPr>
            <p:ph type="dt" idx="1"/>
          </p:nvPr>
        </p:nvSpPr>
        <p:spPr>
          <a:xfrm>
            <a:off x="3970942" y="0"/>
            <a:ext cx="3037840" cy="461804"/>
          </a:xfrm>
          <a:prstGeom prst="rect">
            <a:avLst/>
          </a:prstGeom>
        </p:spPr>
        <p:txBody>
          <a:bodyPr vert="horz" lIns="93387" tIns="46695" rIns="93387" bIns="46695" rtlCol="0"/>
          <a:lstStyle>
            <a:lvl1pPr algn="r">
              <a:defRPr sz="1200">
                <a:latin typeface="+mj-lt"/>
              </a:defRPr>
            </a:lvl1pPr>
          </a:lstStyle>
          <a:p>
            <a:fld id="{546148A2-A49E-4B44-80FB-1D231F249F30}" type="datetimeFigureOut">
              <a:rPr lang="en-US" smtClean="0"/>
              <a:pPr/>
              <a:t>10/1/22</a:t>
            </a:fld>
            <a:endParaRPr lang="en-US"/>
          </a:p>
        </p:txBody>
      </p:sp>
      <p:sp>
        <p:nvSpPr>
          <p:cNvPr id="4" name="Slide Image Placeholder 3"/>
          <p:cNvSpPr>
            <a:spLocks noGrp="1" noRot="1" noChangeAspect="1"/>
          </p:cNvSpPr>
          <p:nvPr>
            <p:ph type="sldImg" idx="2"/>
          </p:nvPr>
        </p:nvSpPr>
        <p:spPr>
          <a:xfrm>
            <a:off x="428625" y="692150"/>
            <a:ext cx="6153150" cy="3462338"/>
          </a:xfrm>
          <a:prstGeom prst="rect">
            <a:avLst/>
          </a:prstGeom>
          <a:noFill/>
          <a:ln w="12700">
            <a:solidFill>
              <a:prstClr val="black"/>
            </a:solidFill>
          </a:ln>
        </p:spPr>
        <p:txBody>
          <a:bodyPr vert="horz" lIns="93387" tIns="46695" rIns="93387" bIns="46695" rtlCol="0" anchor="ctr"/>
          <a:lstStyle/>
          <a:p>
            <a:endParaRPr lang="en-US"/>
          </a:p>
        </p:txBody>
      </p:sp>
      <p:sp>
        <p:nvSpPr>
          <p:cNvPr id="5" name="Notes Placeholder 4"/>
          <p:cNvSpPr>
            <a:spLocks noGrp="1"/>
          </p:cNvSpPr>
          <p:nvPr>
            <p:ph type="body" sz="quarter" idx="3"/>
          </p:nvPr>
        </p:nvSpPr>
        <p:spPr>
          <a:xfrm>
            <a:off x="438151" y="4387136"/>
            <a:ext cx="6134100" cy="4156234"/>
          </a:xfrm>
          <a:prstGeom prst="rect">
            <a:avLst/>
          </a:prstGeom>
        </p:spPr>
        <p:txBody>
          <a:bodyPr vert="horz" lIns="93387" tIns="46695" rIns="93387" bIns="46695" rtlCol="0"/>
          <a:lstStyle/>
          <a:p>
            <a:pPr lvl="0"/>
            <a:r>
              <a:rPr lang="en-US"/>
              <a:t>Click to edit Master text styles</a:t>
            </a:r>
          </a:p>
          <a:p>
            <a:pPr lvl="1"/>
            <a:r>
              <a:rPr lang="en-US"/>
              <a:t>Second level</a:t>
            </a:r>
          </a:p>
        </p:txBody>
      </p:sp>
      <p:sp>
        <p:nvSpPr>
          <p:cNvPr id="6" name="Footer Placeholder 5"/>
          <p:cNvSpPr>
            <a:spLocks noGrp="1"/>
          </p:cNvSpPr>
          <p:nvPr>
            <p:ph type="ftr" sz="quarter" idx="4"/>
          </p:nvPr>
        </p:nvSpPr>
        <p:spPr>
          <a:xfrm>
            <a:off x="3" y="8728227"/>
            <a:ext cx="3037840" cy="461804"/>
          </a:xfrm>
          <a:prstGeom prst="rect">
            <a:avLst/>
          </a:prstGeom>
        </p:spPr>
        <p:txBody>
          <a:bodyPr vert="horz" lIns="93387" tIns="46695" rIns="93387" bIns="46695" rtlCol="0" anchor="b"/>
          <a:lstStyle>
            <a:lvl1pPr algn="l">
              <a:defRPr sz="1200">
                <a:latin typeface="+mj-lt"/>
              </a:defRPr>
            </a:lvl1pPr>
          </a:lstStyle>
          <a:p>
            <a:endParaRPr lang="en-US"/>
          </a:p>
        </p:txBody>
      </p:sp>
      <p:sp>
        <p:nvSpPr>
          <p:cNvPr id="7" name="Slide Number Placeholder 6"/>
          <p:cNvSpPr>
            <a:spLocks noGrp="1"/>
          </p:cNvSpPr>
          <p:nvPr>
            <p:ph type="sldNum" sz="quarter" idx="5"/>
          </p:nvPr>
        </p:nvSpPr>
        <p:spPr>
          <a:xfrm>
            <a:off x="3970942" y="8728227"/>
            <a:ext cx="3037840" cy="461804"/>
          </a:xfrm>
          <a:prstGeom prst="rect">
            <a:avLst/>
          </a:prstGeom>
        </p:spPr>
        <p:txBody>
          <a:bodyPr vert="horz" lIns="93387" tIns="46695" rIns="93387" bIns="46695" rtlCol="0" anchor="b"/>
          <a:lstStyle>
            <a:lvl1pPr algn="r">
              <a:defRPr sz="1200">
                <a:latin typeface="+mj-lt"/>
              </a:defRPr>
            </a:lvl1pPr>
          </a:lstStyle>
          <a:p>
            <a:fld id="{074299CD-3469-7241-AD37-C0E01E3A61D2}" type="slidenum">
              <a:rPr lang="en-US" smtClean="0"/>
              <a:pPr/>
              <a:t>‹#›</a:t>
            </a:fld>
            <a:endParaRPr lang="en-US"/>
          </a:p>
        </p:txBody>
      </p:sp>
      <p:grpSp>
        <p:nvGrpSpPr>
          <p:cNvPr id="21" name="Group 4">
            <a:extLst>
              <a:ext uri="{FF2B5EF4-FFF2-40B4-BE49-F238E27FC236}">
                <a16:creationId xmlns:a16="http://schemas.microsoft.com/office/drawing/2014/main" id="{719CA6AD-1F3D-4F91-AEC8-D10E82D07A9C}"/>
              </a:ext>
            </a:extLst>
          </p:cNvPr>
          <p:cNvGrpSpPr>
            <a:grpSpLocks noChangeAspect="1"/>
          </p:cNvGrpSpPr>
          <p:nvPr/>
        </p:nvGrpSpPr>
        <p:grpSpPr bwMode="auto">
          <a:xfrm>
            <a:off x="2904626" y="8910940"/>
            <a:ext cx="1170973" cy="185263"/>
            <a:chOff x="5713" y="2780"/>
            <a:chExt cx="939" cy="148"/>
          </a:xfrm>
          <a:solidFill>
            <a:schemeClr val="tx1"/>
          </a:solidFill>
        </p:grpSpPr>
        <p:sp>
          <p:nvSpPr>
            <p:cNvPr id="22" name="Freeform 5">
              <a:extLst>
                <a:ext uri="{FF2B5EF4-FFF2-40B4-BE49-F238E27FC236}">
                  <a16:creationId xmlns:a16="http://schemas.microsoft.com/office/drawing/2014/main" id="{91A8B546-A028-471C-8EF2-DF64728CED4F}"/>
                </a:ext>
              </a:extLst>
            </p:cNvPr>
            <p:cNvSpPr>
              <a:spLocks/>
            </p:cNvSpPr>
            <p:nvPr/>
          </p:nvSpPr>
          <p:spPr bwMode="auto">
            <a:xfrm>
              <a:off x="5892" y="2825"/>
              <a:ext cx="58" cy="10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6">
              <a:extLst>
                <a:ext uri="{FF2B5EF4-FFF2-40B4-BE49-F238E27FC236}">
                  <a16:creationId xmlns:a16="http://schemas.microsoft.com/office/drawing/2014/main" id="{F78F4DF0-E72A-4662-8AF1-9DA2A59FD72E}"/>
                </a:ext>
              </a:extLst>
            </p:cNvPr>
            <p:cNvSpPr>
              <a:spLocks/>
            </p:cNvSpPr>
            <p:nvPr/>
          </p:nvSpPr>
          <p:spPr bwMode="auto">
            <a:xfrm>
              <a:off x="5713" y="2824"/>
              <a:ext cx="74" cy="10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7">
              <a:extLst>
                <a:ext uri="{FF2B5EF4-FFF2-40B4-BE49-F238E27FC236}">
                  <a16:creationId xmlns:a16="http://schemas.microsoft.com/office/drawing/2014/main" id="{13C83159-0457-435C-8DE0-DB18930C3EFF}"/>
                </a:ext>
              </a:extLst>
            </p:cNvPr>
            <p:cNvSpPr>
              <a:spLocks noEditPoints="1"/>
            </p:cNvSpPr>
            <p:nvPr/>
          </p:nvSpPr>
          <p:spPr bwMode="auto">
            <a:xfrm>
              <a:off x="5792" y="2824"/>
              <a:ext cx="90"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8">
              <a:extLst>
                <a:ext uri="{FF2B5EF4-FFF2-40B4-BE49-F238E27FC236}">
                  <a16:creationId xmlns:a16="http://schemas.microsoft.com/office/drawing/2014/main" id="{3A16FA94-0A80-458B-8609-381307D9DD6B}"/>
                </a:ext>
              </a:extLst>
            </p:cNvPr>
            <p:cNvSpPr>
              <a:spLocks/>
            </p:cNvSpPr>
            <p:nvPr/>
          </p:nvSpPr>
          <p:spPr bwMode="auto">
            <a:xfrm>
              <a:off x="5958" y="2826"/>
              <a:ext cx="103" cy="99"/>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Oval 9">
              <a:extLst>
                <a:ext uri="{FF2B5EF4-FFF2-40B4-BE49-F238E27FC236}">
                  <a16:creationId xmlns:a16="http://schemas.microsoft.com/office/drawing/2014/main" id="{F124964D-5328-4B8A-9AEC-B0C0499DFE42}"/>
                </a:ext>
              </a:extLst>
            </p:cNvPr>
            <p:cNvSpPr>
              <a:spLocks noChangeArrowheads="1"/>
            </p:cNvSpPr>
            <p:nvPr/>
          </p:nvSpPr>
          <p:spPr bwMode="auto">
            <a:xfrm>
              <a:off x="6066" y="2780"/>
              <a:ext cx="32"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0">
              <a:extLst>
                <a:ext uri="{FF2B5EF4-FFF2-40B4-BE49-F238E27FC236}">
                  <a16:creationId xmlns:a16="http://schemas.microsoft.com/office/drawing/2014/main" id="{5E8793B8-5238-41D4-9121-69061CAE48AF}"/>
                </a:ext>
              </a:extLst>
            </p:cNvPr>
            <p:cNvSpPr>
              <a:spLocks noChangeArrowheads="1"/>
            </p:cNvSpPr>
            <p:nvPr/>
          </p:nvSpPr>
          <p:spPr bwMode="auto">
            <a:xfrm>
              <a:off x="6069" y="2826"/>
              <a:ext cx="25"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1">
              <a:extLst>
                <a:ext uri="{FF2B5EF4-FFF2-40B4-BE49-F238E27FC236}">
                  <a16:creationId xmlns:a16="http://schemas.microsoft.com/office/drawing/2014/main" id="{505AC5D6-6744-43E5-BE33-65AA241CC172}"/>
                </a:ext>
              </a:extLst>
            </p:cNvPr>
            <p:cNvSpPr>
              <a:spLocks/>
            </p:cNvSpPr>
            <p:nvPr/>
          </p:nvSpPr>
          <p:spPr bwMode="auto">
            <a:xfrm>
              <a:off x="6105" y="2824"/>
              <a:ext cx="93" cy="10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
              <a:extLst>
                <a:ext uri="{FF2B5EF4-FFF2-40B4-BE49-F238E27FC236}">
                  <a16:creationId xmlns:a16="http://schemas.microsoft.com/office/drawing/2014/main" id="{F49B0515-42DD-45F4-AEEA-9C0595B78F76}"/>
                </a:ext>
              </a:extLst>
            </p:cNvPr>
            <p:cNvSpPr>
              <a:spLocks noEditPoints="1"/>
            </p:cNvSpPr>
            <p:nvPr/>
          </p:nvSpPr>
          <p:spPr bwMode="auto">
            <a:xfrm>
              <a:off x="6201" y="2824"/>
              <a:ext cx="89"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
              <a:extLst>
                <a:ext uri="{FF2B5EF4-FFF2-40B4-BE49-F238E27FC236}">
                  <a16:creationId xmlns:a16="http://schemas.microsoft.com/office/drawing/2014/main" id="{BD4B4931-4E48-4575-A2F1-14B09DDDF35C}"/>
                </a:ext>
              </a:extLst>
            </p:cNvPr>
            <p:cNvSpPr>
              <a:spLocks/>
            </p:cNvSpPr>
            <p:nvPr/>
          </p:nvSpPr>
          <p:spPr bwMode="auto">
            <a:xfrm>
              <a:off x="6500" y="2826"/>
              <a:ext cx="152" cy="99"/>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4">
              <a:extLst>
                <a:ext uri="{FF2B5EF4-FFF2-40B4-BE49-F238E27FC236}">
                  <a16:creationId xmlns:a16="http://schemas.microsoft.com/office/drawing/2014/main" id="{D0A18744-02EE-4BF6-99DA-A30533BFB80F}"/>
                </a:ext>
              </a:extLst>
            </p:cNvPr>
            <p:cNvSpPr>
              <a:spLocks/>
            </p:cNvSpPr>
            <p:nvPr/>
          </p:nvSpPr>
          <p:spPr bwMode="auto">
            <a:xfrm>
              <a:off x="6300" y="2824"/>
              <a:ext cx="92" cy="101"/>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5">
              <a:extLst>
                <a:ext uri="{FF2B5EF4-FFF2-40B4-BE49-F238E27FC236}">
                  <a16:creationId xmlns:a16="http://schemas.microsoft.com/office/drawing/2014/main" id="{833ACE78-A669-4245-8337-A11FE237DD8B}"/>
                </a:ext>
              </a:extLst>
            </p:cNvPr>
            <p:cNvSpPr>
              <a:spLocks noEditPoints="1"/>
            </p:cNvSpPr>
            <p:nvPr/>
          </p:nvSpPr>
          <p:spPr bwMode="auto">
            <a:xfrm>
              <a:off x="6401" y="2826"/>
              <a:ext cx="106" cy="102"/>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6">
              <a:extLst>
                <a:ext uri="{FF2B5EF4-FFF2-40B4-BE49-F238E27FC236}">
                  <a16:creationId xmlns:a16="http://schemas.microsoft.com/office/drawing/2014/main" id="{05BAFF34-33C2-4FED-892A-8F6A22156123}"/>
                </a:ext>
              </a:extLst>
            </p:cNvPr>
            <p:cNvSpPr>
              <a:spLocks/>
            </p:cNvSpPr>
            <p:nvPr/>
          </p:nvSpPr>
          <p:spPr bwMode="auto">
            <a:xfrm>
              <a:off x="6633" y="2915"/>
              <a:ext cx="6" cy="10"/>
            </a:xfrm>
            <a:custGeom>
              <a:avLst/>
              <a:gdLst>
                <a:gd name="T0" fmla="*/ 6 w 6"/>
                <a:gd name="T1" fmla="*/ 1 h 10"/>
                <a:gd name="T2" fmla="*/ 3 w 6"/>
                <a:gd name="T3" fmla="*/ 1 h 10"/>
                <a:gd name="T4" fmla="*/ 3 w 6"/>
                <a:gd name="T5" fmla="*/ 10 h 10"/>
                <a:gd name="T6" fmla="*/ 2 w 6"/>
                <a:gd name="T7" fmla="*/ 10 h 10"/>
                <a:gd name="T8" fmla="*/ 2 w 6"/>
                <a:gd name="T9" fmla="*/ 1 h 10"/>
                <a:gd name="T10" fmla="*/ 0 w 6"/>
                <a:gd name="T11" fmla="*/ 1 h 10"/>
                <a:gd name="T12" fmla="*/ 0 w 6"/>
                <a:gd name="T13" fmla="*/ 0 h 10"/>
                <a:gd name="T14" fmla="*/ 6 w 6"/>
                <a:gd name="T15" fmla="*/ 0 h 10"/>
                <a:gd name="T16" fmla="*/ 6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6" y="1"/>
                  </a:moveTo>
                  <a:lnTo>
                    <a:pt x="3" y="1"/>
                  </a:lnTo>
                  <a:lnTo>
                    <a:pt x="3" y="10"/>
                  </a:lnTo>
                  <a:lnTo>
                    <a:pt x="2" y="10"/>
                  </a:lnTo>
                  <a:lnTo>
                    <a:pt x="2" y="1"/>
                  </a:lnTo>
                  <a:lnTo>
                    <a:pt x="0" y="1"/>
                  </a:lnTo>
                  <a:lnTo>
                    <a:pt x="0" y="0"/>
                  </a:lnTo>
                  <a:lnTo>
                    <a:pt x="6" y="0"/>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7">
              <a:extLst>
                <a:ext uri="{FF2B5EF4-FFF2-40B4-BE49-F238E27FC236}">
                  <a16:creationId xmlns:a16="http://schemas.microsoft.com/office/drawing/2014/main" id="{DF0FD444-1661-4913-A4B0-F93BBC370DDB}"/>
                </a:ext>
              </a:extLst>
            </p:cNvPr>
            <p:cNvSpPr>
              <a:spLocks/>
            </p:cNvSpPr>
            <p:nvPr/>
          </p:nvSpPr>
          <p:spPr bwMode="auto">
            <a:xfrm>
              <a:off x="6640" y="2915"/>
              <a:ext cx="8" cy="10"/>
            </a:xfrm>
            <a:custGeom>
              <a:avLst/>
              <a:gdLst>
                <a:gd name="T0" fmla="*/ 8 w 8"/>
                <a:gd name="T1" fmla="*/ 10 h 10"/>
                <a:gd name="T2" fmla="*/ 7 w 8"/>
                <a:gd name="T3" fmla="*/ 10 h 10"/>
                <a:gd name="T4" fmla="*/ 7 w 8"/>
                <a:gd name="T5" fmla="*/ 2 h 10"/>
                <a:gd name="T6" fmla="*/ 4 w 8"/>
                <a:gd name="T7" fmla="*/ 8 h 10"/>
                <a:gd name="T8" fmla="*/ 4 w 8"/>
                <a:gd name="T9" fmla="*/ 8 h 10"/>
                <a:gd name="T10" fmla="*/ 1 w 8"/>
                <a:gd name="T11" fmla="*/ 2 h 10"/>
                <a:gd name="T12" fmla="*/ 1 w 8"/>
                <a:gd name="T13" fmla="*/ 10 h 10"/>
                <a:gd name="T14" fmla="*/ 0 w 8"/>
                <a:gd name="T15" fmla="*/ 10 h 10"/>
                <a:gd name="T16" fmla="*/ 0 w 8"/>
                <a:gd name="T17" fmla="*/ 0 h 10"/>
                <a:gd name="T18" fmla="*/ 1 w 8"/>
                <a:gd name="T19" fmla="*/ 0 h 10"/>
                <a:gd name="T20" fmla="*/ 4 w 8"/>
                <a:gd name="T21" fmla="*/ 6 h 10"/>
                <a:gd name="T22" fmla="*/ 7 w 8"/>
                <a:gd name="T23" fmla="*/ 0 h 10"/>
                <a:gd name="T24" fmla="*/ 8 w 8"/>
                <a:gd name="T25" fmla="*/ 0 h 10"/>
                <a:gd name="T26" fmla="*/ 8 w 8"/>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10"/>
                  </a:moveTo>
                  <a:lnTo>
                    <a:pt x="7" y="10"/>
                  </a:lnTo>
                  <a:lnTo>
                    <a:pt x="7" y="2"/>
                  </a:lnTo>
                  <a:lnTo>
                    <a:pt x="4" y="8"/>
                  </a:lnTo>
                  <a:lnTo>
                    <a:pt x="4" y="8"/>
                  </a:lnTo>
                  <a:lnTo>
                    <a:pt x="1" y="2"/>
                  </a:lnTo>
                  <a:lnTo>
                    <a:pt x="1" y="10"/>
                  </a:lnTo>
                  <a:lnTo>
                    <a:pt x="0" y="10"/>
                  </a:lnTo>
                  <a:lnTo>
                    <a:pt x="0" y="0"/>
                  </a:lnTo>
                  <a:lnTo>
                    <a:pt x="1" y="0"/>
                  </a:lnTo>
                  <a:lnTo>
                    <a:pt x="4" y="6"/>
                  </a:lnTo>
                  <a:lnTo>
                    <a:pt x="7" y="0"/>
                  </a:lnTo>
                  <a:lnTo>
                    <a:pt x="8" y="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22557597"/>
      </p:ext>
    </p:extLst>
  </p:cSld>
  <p:clrMap bg1="lt1" tx1="dk1" bg2="lt2" tx2="dk2" accent1="accent1" accent2="accent2" accent3="accent3" accent4="accent4" accent5="accent5" accent6="accent6" hlink="hlink" folHlink="folHlink"/>
  <p:hf hdr="0" ftr="0" dt="0"/>
  <p:notesStyle>
    <a:lvl1pPr marL="171450" indent="-171450" algn="l" defTabSz="457040" rtl="0" eaLnBrk="1" latinLnBrk="0" hangingPunct="1">
      <a:lnSpc>
        <a:spcPct val="95000"/>
      </a:lnSpc>
      <a:spcAft>
        <a:spcPts val="600"/>
      </a:spcAft>
      <a:buFont typeface="Arial" panose="020B0604020202020204" pitchFamily="34" charset="0"/>
      <a:buChar char="•"/>
      <a:defRPr sz="1200" kern="1200">
        <a:solidFill>
          <a:schemeClr val="tx1"/>
        </a:solidFill>
        <a:latin typeface="+mj-lt"/>
        <a:ea typeface="+mn-ea"/>
        <a:cs typeface="+mn-cs"/>
      </a:defRPr>
    </a:lvl1pPr>
    <a:lvl2pPr marL="398384" indent="-171450" algn="l" defTabSz="457040" rtl="0" eaLnBrk="1" latinLnBrk="0" hangingPunct="1">
      <a:lnSpc>
        <a:spcPct val="95000"/>
      </a:lnSpc>
      <a:spcAft>
        <a:spcPts val="600"/>
      </a:spcAft>
      <a:buFont typeface="Arial" panose="020B0604020202020204" pitchFamily="34" charset="0"/>
      <a:buChar char="•"/>
      <a:defRPr sz="1100" kern="1200">
        <a:solidFill>
          <a:schemeClr val="tx1"/>
        </a:solidFill>
        <a:latin typeface="+mj-lt"/>
        <a:ea typeface="+mn-ea"/>
        <a:cs typeface="+mn-cs"/>
      </a:defRPr>
    </a:lvl2pPr>
    <a:lvl3pPr marL="914080" algn="l" defTabSz="457040" rtl="0" eaLnBrk="1" latinLnBrk="0" hangingPunct="1">
      <a:defRPr sz="1200" kern="1200">
        <a:solidFill>
          <a:schemeClr val="tx1"/>
        </a:solidFill>
        <a:latin typeface="+mn-lt"/>
        <a:ea typeface="+mn-ea"/>
        <a:cs typeface="+mn-cs"/>
      </a:defRPr>
    </a:lvl3pPr>
    <a:lvl4pPr marL="1371120" algn="l" defTabSz="457040" rtl="0" eaLnBrk="1" latinLnBrk="0" hangingPunct="1">
      <a:defRPr sz="1200" kern="1200">
        <a:solidFill>
          <a:schemeClr val="tx1"/>
        </a:solidFill>
        <a:latin typeface="+mn-lt"/>
        <a:ea typeface="+mn-ea"/>
        <a:cs typeface="+mn-cs"/>
      </a:defRPr>
    </a:lvl4pPr>
    <a:lvl5pPr marL="1828160" algn="l" defTabSz="457040" rtl="0" eaLnBrk="1" latinLnBrk="0" hangingPunct="1">
      <a:defRPr sz="1200" kern="1200">
        <a:solidFill>
          <a:schemeClr val="tx1"/>
        </a:solidFill>
        <a:latin typeface="+mn-lt"/>
        <a:ea typeface="+mn-ea"/>
        <a:cs typeface="+mn-cs"/>
      </a:defRPr>
    </a:lvl5pPr>
    <a:lvl6pPr marL="2285200" algn="l" defTabSz="457040" rtl="0" eaLnBrk="1" latinLnBrk="0" hangingPunct="1">
      <a:defRPr sz="1200" kern="1200">
        <a:solidFill>
          <a:schemeClr val="tx1"/>
        </a:solidFill>
        <a:latin typeface="+mn-lt"/>
        <a:ea typeface="+mn-ea"/>
        <a:cs typeface="+mn-cs"/>
      </a:defRPr>
    </a:lvl6pPr>
    <a:lvl7pPr marL="2742240" algn="l" defTabSz="457040" rtl="0" eaLnBrk="1" latinLnBrk="0" hangingPunct="1">
      <a:defRPr sz="1200" kern="1200">
        <a:solidFill>
          <a:schemeClr val="tx1"/>
        </a:solidFill>
        <a:latin typeface="+mn-lt"/>
        <a:ea typeface="+mn-ea"/>
        <a:cs typeface="+mn-cs"/>
      </a:defRPr>
    </a:lvl7pPr>
    <a:lvl8pPr marL="3199280" algn="l" defTabSz="457040" rtl="0" eaLnBrk="1" latinLnBrk="0" hangingPunct="1">
      <a:defRPr sz="1200" kern="1200">
        <a:solidFill>
          <a:schemeClr val="tx1"/>
        </a:solidFill>
        <a:latin typeface="+mn-lt"/>
        <a:ea typeface="+mn-ea"/>
        <a:cs typeface="+mn-cs"/>
      </a:defRPr>
    </a:lvl8pPr>
    <a:lvl9pPr marL="3656320" algn="l" defTabSz="4570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040" rtl="0" eaLnBrk="1" fontAlgn="auto" latinLnBrk="0" hangingPunct="1">
              <a:lnSpc>
                <a:spcPct val="95000"/>
              </a:lnSpc>
              <a:spcBef>
                <a:spcPts val="0"/>
              </a:spcBef>
              <a:spcAft>
                <a:spcPts val="600"/>
              </a:spcAft>
              <a:buClrTx/>
              <a:buSzTx/>
              <a:buFont typeface="Arial" panose="020B0604020202020204" pitchFamily="34" charset="0"/>
              <a:buNone/>
              <a:tabLst/>
              <a:defRPr/>
            </a:pPr>
            <a:r>
              <a:rPr lang="en-US"/>
              <a:t>Hi, my name is Andrew, and I’m a senior product marketing manager at </a:t>
            </a:r>
            <a:r>
              <a:rPr lang="en-US" err="1"/>
              <a:t>Lightstep</a:t>
            </a:r>
            <a:r>
              <a:rPr lang="en-US"/>
              <a:t>. I’m here today to talk to you about how </a:t>
            </a:r>
            <a:r>
              <a:rPr lang="en-US" err="1"/>
              <a:t>Lightstep</a:t>
            </a:r>
            <a:r>
              <a:rPr lang="en-US"/>
              <a:t> can help your organization accelerate your transition to cloud-native.</a:t>
            </a:r>
          </a:p>
          <a:p>
            <a:endParaRPr lang="en-US"/>
          </a:p>
        </p:txBody>
      </p:sp>
      <p:sp>
        <p:nvSpPr>
          <p:cNvPr id="4" name="Slide Number Placeholder 3"/>
          <p:cNvSpPr>
            <a:spLocks noGrp="1"/>
          </p:cNvSpPr>
          <p:nvPr>
            <p:ph type="sldNum" sz="quarter" idx="10"/>
          </p:nvPr>
        </p:nvSpPr>
        <p:spPr/>
        <p:txBody>
          <a:bodyPr/>
          <a:lstStyle/>
          <a:p>
            <a:pPr marL="0" marR="0" lvl="0" indent="0" algn="r" defTabSz="45704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smtClean="0">
                <a:ln>
                  <a:noFill/>
                </a:ln>
                <a:solidFill>
                  <a:srgbClr val="293E40"/>
                </a:solidFill>
                <a:effectLst/>
                <a:uLnTx/>
                <a:uFillTx/>
                <a:latin typeface="Century Gothic" panose="020F0302020204030204"/>
                <a:ea typeface="+mn-ea"/>
                <a:cs typeface="+mn-cs"/>
              </a:rPr>
              <a:pPr marL="0" marR="0" lvl="0" indent="0" algn="r" defTabSz="4570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171388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8" y="2872136"/>
            <a:ext cx="9922935"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8" y="4223467"/>
            <a:ext cx="992293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6" y="5729747"/>
            <a:ext cx="9911866"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7" y="6077917"/>
            <a:ext cx="9923631"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14101720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3355106"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22" name="Text Placeholder 24">
            <a:extLst>
              <a:ext uri="{FF2B5EF4-FFF2-40B4-BE49-F238E27FC236}">
                <a16:creationId xmlns:a16="http://schemas.microsoft.com/office/drawing/2014/main" id="{D7B3D0DB-2EA9-49C1-88C4-F55FD4E33E62}"/>
              </a:ext>
            </a:extLst>
          </p:cNvPr>
          <p:cNvSpPr>
            <a:spLocks noGrp="1"/>
          </p:cNvSpPr>
          <p:nvPr>
            <p:ph type="body" sz="quarter" idx="15"/>
          </p:nvPr>
        </p:nvSpPr>
        <p:spPr>
          <a:xfrm>
            <a:off x="3964966"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3" name="Straight Connector 22">
            <a:extLst>
              <a:ext uri="{FF2B5EF4-FFF2-40B4-BE49-F238E27FC236}">
                <a16:creationId xmlns:a16="http://schemas.microsoft.com/office/drawing/2014/main" id="{96A3B837-23DB-4327-B614-EF560D51698F}"/>
              </a:ext>
            </a:extLst>
          </p:cNvPr>
          <p:cNvCxnSpPr/>
          <p:nvPr userDrawn="1"/>
        </p:nvCxnSpPr>
        <p:spPr>
          <a:xfrm>
            <a:off x="4067598"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12A34-72F3-4954-BE69-BD4660B366D6}"/>
              </a:ext>
            </a:extLst>
          </p:cNvPr>
          <p:cNvCxnSpPr/>
          <p:nvPr userDrawn="1"/>
        </p:nvCxnSpPr>
        <p:spPr>
          <a:xfrm>
            <a:off x="4067598"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 Placeholder 28">
            <a:extLst>
              <a:ext uri="{FF2B5EF4-FFF2-40B4-BE49-F238E27FC236}">
                <a16:creationId xmlns:a16="http://schemas.microsoft.com/office/drawing/2014/main" id="{F7B81E75-E29C-46DA-B1D5-0C614A3643E9}"/>
              </a:ext>
            </a:extLst>
          </p:cNvPr>
          <p:cNvSpPr>
            <a:spLocks noGrp="1"/>
          </p:cNvSpPr>
          <p:nvPr>
            <p:ph type="body" sz="quarter" idx="16"/>
          </p:nvPr>
        </p:nvSpPr>
        <p:spPr>
          <a:xfrm>
            <a:off x="3958613" y="3298877"/>
            <a:ext cx="3355106"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Box 25">
            <a:extLst>
              <a:ext uri="{FF2B5EF4-FFF2-40B4-BE49-F238E27FC236}">
                <a16:creationId xmlns:a16="http://schemas.microsoft.com/office/drawing/2014/main" id="{9A005C46-9AA9-4FE7-A3B8-8F94A2774839}"/>
              </a:ext>
            </a:extLst>
          </p:cNvPr>
          <p:cNvSpPr txBox="1"/>
          <p:nvPr userDrawn="1"/>
        </p:nvSpPr>
        <p:spPr>
          <a:xfrm>
            <a:off x="3971124" y="1867003"/>
            <a:ext cx="357790" cy="276999"/>
          </a:xfrm>
          <a:prstGeom prst="rect">
            <a:avLst/>
          </a:prstGeom>
          <a:noFill/>
        </p:spPr>
        <p:txBody>
          <a:bodyPr wrap="none" rtlCol="0">
            <a:spAutoFit/>
          </a:bodyPr>
          <a:lstStyle/>
          <a:p>
            <a:pPr algn="l"/>
            <a:r>
              <a:rPr lang="en-US" sz="1200" b="1"/>
              <a:t>02</a:t>
            </a:r>
          </a:p>
        </p:txBody>
      </p:sp>
      <p:sp>
        <p:nvSpPr>
          <p:cNvPr id="27" name="Text Placeholder 24">
            <a:extLst>
              <a:ext uri="{FF2B5EF4-FFF2-40B4-BE49-F238E27FC236}">
                <a16:creationId xmlns:a16="http://schemas.microsoft.com/office/drawing/2014/main" id="{56437212-975C-442C-B415-339DBB038579}"/>
              </a:ext>
            </a:extLst>
          </p:cNvPr>
          <p:cNvSpPr>
            <a:spLocks noGrp="1"/>
          </p:cNvSpPr>
          <p:nvPr>
            <p:ph type="body" sz="quarter" idx="17"/>
          </p:nvPr>
        </p:nvSpPr>
        <p:spPr>
          <a:xfrm>
            <a:off x="7467215"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8" name="Straight Connector 27">
            <a:extLst>
              <a:ext uri="{FF2B5EF4-FFF2-40B4-BE49-F238E27FC236}">
                <a16:creationId xmlns:a16="http://schemas.microsoft.com/office/drawing/2014/main" id="{5C9E2048-3D9A-4D10-B4D3-55885C5C4A16}"/>
              </a:ext>
            </a:extLst>
          </p:cNvPr>
          <p:cNvCxnSpPr/>
          <p:nvPr userDrawn="1"/>
        </p:nvCxnSpPr>
        <p:spPr>
          <a:xfrm>
            <a:off x="7569847"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BED94-D114-4634-8456-103C4CFAF80E}"/>
              </a:ext>
            </a:extLst>
          </p:cNvPr>
          <p:cNvCxnSpPr/>
          <p:nvPr userDrawn="1"/>
        </p:nvCxnSpPr>
        <p:spPr>
          <a:xfrm>
            <a:off x="7569847"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Placeholder 28">
            <a:extLst>
              <a:ext uri="{FF2B5EF4-FFF2-40B4-BE49-F238E27FC236}">
                <a16:creationId xmlns:a16="http://schemas.microsoft.com/office/drawing/2014/main" id="{ADB32618-CA30-473C-A67C-E2840BEFA3F2}"/>
              </a:ext>
            </a:extLst>
          </p:cNvPr>
          <p:cNvSpPr>
            <a:spLocks noGrp="1"/>
          </p:cNvSpPr>
          <p:nvPr>
            <p:ph type="body" sz="quarter" idx="18"/>
          </p:nvPr>
        </p:nvSpPr>
        <p:spPr>
          <a:xfrm>
            <a:off x="7460862" y="3298877"/>
            <a:ext cx="3355106"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Box 30">
            <a:extLst>
              <a:ext uri="{FF2B5EF4-FFF2-40B4-BE49-F238E27FC236}">
                <a16:creationId xmlns:a16="http://schemas.microsoft.com/office/drawing/2014/main" id="{CE135130-1BC5-4C60-BE93-18D4142CE74D}"/>
              </a:ext>
            </a:extLst>
          </p:cNvPr>
          <p:cNvSpPr txBox="1"/>
          <p:nvPr userDrawn="1"/>
        </p:nvSpPr>
        <p:spPr>
          <a:xfrm>
            <a:off x="7473373" y="1867003"/>
            <a:ext cx="357790" cy="276999"/>
          </a:xfrm>
          <a:prstGeom prst="rect">
            <a:avLst/>
          </a:prstGeom>
          <a:noFill/>
        </p:spPr>
        <p:txBody>
          <a:bodyPr wrap="none" rtlCol="0">
            <a:spAutoFit/>
          </a:bodyPr>
          <a:lstStyle/>
          <a:p>
            <a:pPr algn="l"/>
            <a:r>
              <a:rPr lang="en-US" sz="1200" b="1"/>
              <a:t>03</a:t>
            </a:r>
          </a:p>
        </p:txBody>
      </p:sp>
    </p:spTree>
    <p:extLst>
      <p:ext uri="{BB962C8B-B14F-4D97-AF65-F5344CB8AC3E}">
        <p14:creationId xmlns:p14="http://schemas.microsoft.com/office/powerpoint/2010/main" val="296022670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3355106"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22" name="Text Placeholder 24">
            <a:extLst>
              <a:ext uri="{FF2B5EF4-FFF2-40B4-BE49-F238E27FC236}">
                <a16:creationId xmlns:a16="http://schemas.microsoft.com/office/drawing/2014/main" id="{D7B3D0DB-2EA9-49C1-88C4-F55FD4E33E62}"/>
              </a:ext>
            </a:extLst>
          </p:cNvPr>
          <p:cNvSpPr>
            <a:spLocks noGrp="1"/>
          </p:cNvSpPr>
          <p:nvPr>
            <p:ph type="body" sz="quarter" idx="15"/>
          </p:nvPr>
        </p:nvSpPr>
        <p:spPr>
          <a:xfrm>
            <a:off x="3964966"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3" name="Straight Connector 22">
            <a:extLst>
              <a:ext uri="{FF2B5EF4-FFF2-40B4-BE49-F238E27FC236}">
                <a16:creationId xmlns:a16="http://schemas.microsoft.com/office/drawing/2014/main" id="{96A3B837-23DB-4327-B614-EF560D51698F}"/>
              </a:ext>
            </a:extLst>
          </p:cNvPr>
          <p:cNvCxnSpPr/>
          <p:nvPr userDrawn="1"/>
        </p:nvCxnSpPr>
        <p:spPr>
          <a:xfrm>
            <a:off x="4067598"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12A34-72F3-4954-BE69-BD4660B366D6}"/>
              </a:ext>
            </a:extLst>
          </p:cNvPr>
          <p:cNvCxnSpPr/>
          <p:nvPr userDrawn="1"/>
        </p:nvCxnSpPr>
        <p:spPr>
          <a:xfrm>
            <a:off x="4067598"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 Placeholder 28">
            <a:extLst>
              <a:ext uri="{FF2B5EF4-FFF2-40B4-BE49-F238E27FC236}">
                <a16:creationId xmlns:a16="http://schemas.microsoft.com/office/drawing/2014/main" id="{F7B81E75-E29C-46DA-B1D5-0C614A3643E9}"/>
              </a:ext>
            </a:extLst>
          </p:cNvPr>
          <p:cNvSpPr>
            <a:spLocks noGrp="1"/>
          </p:cNvSpPr>
          <p:nvPr>
            <p:ph type="body" sz="quarter" idx="16"/>
          </p:nvPr>
        </p:nvSpPr>
        <p:spPr>
          <a:xfrm>
            <a:off x="3958613" y="3298877"/>
            <a:ext cx="3355106"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Box 25">
            <a:extLst>
              <a:ext uri="{FF2B5EF4-FFF2-40B4-BE49-F238E27FC236}">
                <a16:creationId xmlns:a16="http://schemas.microsoft.com/office/drawing/2014/main" id="{9A005C46-9AA9-4FE7-A3B8-8F94A2774839}"/>
              </a:ext>
            </a:extLst>
          </p:cNvPr>
          <p:cNvSpPr txBox="1"/>
          <p:nvPr userDrawn="1"/>
        </p:nvSpPr>
        <p:spPr>
          <a:xfrm>
            <a:off x="3971124" y="1867003"/>
            <a:ext cx="357790" cy="276999"/>
          </a:xfrm>
          <a:prstGeom prst="rect">
            <a:avLst/>
          </a:prstGeom>
          <a:noFill/>
        </p:spPr>
        <p:txBody>
          <a:bodyPr wrap="none" rtlCol="0">
            <a:spAutoFit/>
          </a:bodyPr>
          <a:lstStyle/>
          <a:p>
            <a:pPr algn="l"/>
            <a:r>
              <a:rPr lang="en-US" sz="1200" b="1"/>
              <a:t>02</a:t>
            </a:r>
          </a:p>
        </p:txBody>
      </p:sp>
      <p:sp>
        <p:nvSpPr>
          <p:cNvPr id="27" name="Text Placeholder 24">
            <a:extLst>
              <a:ext uri="{FF2B5EF4-FFF2-40B4-BE49-F238E27FC236}">
                <a16:creationId xmlns:a16="http://schemas.microsoft.com/office/drawing/2014/main" id="{56437212-975C-442C-B415-339DBB038579}"/>
              </a:ext>
            </a:extLst>
          </p:cNvPr>
          <p:cNvSpPr>
            <a:spLocks noGrp="1"/>
          </p:cNvSpPr>
          <p:nvPr>
            <p:ph type="body" sz="quarter" idx="17"/>
          </p:nvPr>
        </p:nvSpPr>
        <p:spPr>
          <a:xfrm>
            <a:off x="7467215"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8" name="Straight Connector 27">
            <a:extLst>
              <a:ext uri="{FF2B5EF4-FFF2-40B4-BE49-F238E27FC236}">
                <a16:creationId xmlns:a16="http://schemas.microsoft.com/office/drawing/2014/main" id="{5C9E2048-3D9A-4D10-B4D3-55885C5C4A16}"/>
              </a:ext>
            </a:extLst>
          </p:cNvPr>
          <p:cNvCxnSpPr/>
          <p:nvPr userDrawn="1"/>
        </p:nvCxnSpPr>
        <p:spPr>
          <a:xfrm>
            <a:off x="7569847"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BED94-D114-4634-8456-103C4CFAF80E}"/>
              </a:ext>
            </a:extLst>
          </p:cNvPr>
          <p:cNvCxnSpPr/>
          <p:nvPr userDrawn="1"/>
        </p:nvCxnSpPr>
        <p:spPr>
          <a:xfrm>
            <a:off x="7569847"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Placeholder 28">
            <a:extLst>
              <a:ext uri="{FF2B5EF4-FFF2-40B4-BE49-F238E27FC236}">
                <a16:creationId xmlns:a16="http://schemas.microsoft.com/office/drawing/2014/main" id="{ADB32618-CA30-473C-A67C-E2840BEFA3F2}"/>
              </a:ext>
            </a:extLst>
          </p:cNvPr>
          <p:cNvSpPr>
            <a:spLocks noGrp="1"/>
          </p:cNvSpPr>
          <p:nvPr>
            <p:ph type="body" sz="quarter" idx="18"/>
          </p:nvPr>
        </p:nvSpPr>
        <p:spPr>
          <a:xfrm>
            <a:off x="7460862" y="3298877"/>
            <a:ext cx="3355106"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Box 30">
            <a:extLst>
              <a:ext uri="{FF2B5EF4-FFF2-40B4-BE49-F238E27FC236}">
                <a16:creationId xmlns:a16="http://schemas.microsoft.com/office/drawing/2014/main" id="{CE135130-1BC5-4C60-BE93-18D4142CE74D}"/>
              </a:ext>
            </a:extLst>
          </p:cNvPr>
          <p:cNvSpPr txBox="1"/>
          <p:nvPr userDrawn="1"/>
        </p:nvSpPr>
        <p:spPr>
          <a:xfrm>
            <a:off x="7473373" y="1867003"/>
            <a:ext cx="357790" cy="276999"/>
          </a:xfrm>
          <a:prstGeom prst="rect">
            <a:avLst/>
          </a:prstGeom>
          <a:noFill/>
        </p:spPr>
        <p:txBody>
          <a:bodyPr wrap="none" rtlCol="0">
            <a:spAutoFit/>
          </a:bodyPr>
          <a:lstStyle/>
          <a:p>
            <a:pPr algn="l"/>
            <a:r>
              <a:rPr lang="en-US" sz="1200" b="1"/>
              <a:t>03</a:t>
            </a:r>
          </a:p>
        </p:txBody>
      </p:sp>
    </p:spTree>
    <p:extLst>
      <p:ext uri="{BB962C8B-B14F-4D97-AF65-F5344CB8AC3E}">
        <p14:creationId xmlns:p14="http://schemas.microsoft.com/office/powerpoint/2010/main" val="209111994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6" name="Group 5">
            <a:extLst>
              <a:ext uri="{FF2B5EF4-FFF2-40B4-BE49-F238E27FC236}">
                <a16:creationId xmlns:a16="http://schemas.microsoft.com/office/drawing/2014/main" id="{FE4499DD-B6BA-49FF-88A5-C700EDCF0871}"/>
              </a:ext>
            </a:extLst>
          </p:cNvPr>
          <p:cNvGrpSpPr/>
          <p:nvPr userDrawn="1"/>
        </p:nvGrpSpPr>
        <p:grpSpPr>
          <a:xfrm>
            <a:off x="550863" y="2410803"/>
            <a:ext cx="2097087" cy="636955"/>
            <a:chOff x="550863" y="2410803"/>
            <a:chExt cx="3246120" cy="636955"/>
          </a:xfrm>
        </p:grpSpPr>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3263893"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3" name="Group 32">
            <a:extLst>
              <a:ext uri="{FF2B5EF4-FFF2-40B4-BE49-F238E27FC236}">
                <a16:creationId xmlns:a16="http://schemas.microsoft.com/office/drawing/2014/main" id="{54EA2947-8001-450A-B426-C6BFA50448EF}"/>
              </a:ext>
            </a:extLst>
          </p:cNvPr>
          <p:cNvGrpSpPr/>
          <p:nvPr userDrawn="1"/>
        </p:nvGrpSpPr>
        <p:grpSpPr>
          <a:xfrm>
            <a:off x="3366525" y="2410803"/>
            <a:ext cx="2097087" cy="636955"/>
            <a:chOff x="550863" y="2410803"/>
            <a:chExt cx="3246120" cy="636955"/>
          </a:xfrm>
        </p:grpSpPr>
        <p:cxnSp>
          <p:nvCxnSpPr>
            <p:cNvPr id="34" name="Straight Connector 33">
              <a:extLst>
                <a:ext uri="{FF2B5EF4-FFF2-40B4-BE49-F238E27FC236}">
                  <a16:creationId xmlns:a16="http://schemas.microsoft.com/office/drawing/2014/main" id="{BF39DA03-4083-45C5-8557-C668B693786D}"/>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D033D7-C56A-48C2-9E89-656FF3EDA172}"/>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3257540"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Box 36">
            <a:extLst>
              <a:ext uri="{FF2B5EF4-FFF2-40B4-BE49-F238E27FC236}">
                <a16:creationId xmlns:a16="http://schemas.microsoft.com/office/drawing/2014/main" id="{A6461ABD-5CEA-4AC3-838A-3A0493AF84BC}"/>
              </a:ext>
            </a:extLst>
          </p:cNvPr>
          <p:cNvSpPr txBox="1"/>
          <p:nvPr userDrawn="1"/>
        </p:nvSpPr>
        <p:spPr>
          <a:xfrm>
            <a:off x="3270051" y="1867003"/>
            <a:ext cx="357790" cy="276999"/>
          </a:xfrm>
          <a:prstGeom prst="rect">
            <a:avLst/>
          </a:prstGeom>
          <a:noFill/>
        </p:spPr>
        <p:txBody>
          <a:bodyPr wrap="none" rtlCol="0">
            <a:spAutoFit/>
          </a:bodyPr>
          <a:lstStyle/>
          <a:p>
            <a:pPr algn="l"/>
            <a:r>
              <a:rPr lang="en-US" sz="1200" b="1"/>
              <a:t>02</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6068418"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9" name="Group 38">
            <a:extLst>
              <a:ext uri="{FF2B5EF4-FFF2-40B4-BE49-F238E27FC236}">
                <a16:creationId xmlns:a16="http://schemas.microsoft.com/office/drawing/2014/main" id="{FB6E805E-0045-4670-BFA4-3B11E84DA790}"/>
              </a:ext>
            </a:extLst>
          </p:cNvPr>
          <p:cNvGrpSpPr/>
          <p:nvPr userDrawn="1"/>
        </p:nvGrpSpPr>
        <p:grpSpPr>
          <a:xfrm>
            <a:off x="6171050" y="2410803"/>
            <a:ext cx="2097087" cy="636955"/>
            <a:chOff x="550863" y="2410803"/>
            <a:chExt cx="3246120" cy="636955"/>
          </a:xfrm>
        </p:grpSpPr>
        <p:cxnSp>
          <p:nvCxnSpPr>
            <p:cNvPr id="40" name="Straight Connector 39">
              <a:extLst>
                <a:ext uri="{FF2B5EF4-FFF2-40B4-BE49-F238E27FC236}">
                  <a16:creationId xmlns:a16="http://schemas.microsoft.com/office/drawing/2014/main" id="{E4E59203-9F84-4E41-BC57-CD79ADBF1412}"/>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514DF-ACCB-461E-BDB7-4077E6C77560}"/>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6062065"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 name="TextBox 42">
            <a:extLst>
              <a:ext uri="{FF2B5EF4-FFF2-40B4-BE49-F238E27FC236}">
                <a16:creationId xmlns:a16="http://schemas.microsoft.com/office/drawing/2014/main" id="{04FFDD2B-7EF4-4D95-94AB-8983074F76A5}"/>
              </a:ext>
            </a:extLst>
          </p:cNvPr>
          <p:cNvSpPr txBox="1"/>
          <p:nvPr userDrawn="1"/>
        </p:nvSpPr>
        <p:spPr>
          <a:xfrm>
            <a:off x="6074576" y="1867003"/>
            <a:ext cx="357790" cy="276999"/>
          </a:xfrm>
          <a:prstGeom prst="rect">
            <a:avLst/>
          </a:prstGeom>
          <a:noFill/>
        </p:spPr>
        <p:txBody>
          <a:bodyPr wrap="none" rtlCol="0">
            <a:spAutoFit/>
          </a:bodyPr>
          <a:lstStyle/>
          <a:p>
            <a:pPr algn="l"/>
            <a:r>
              <a:rPr lang="en-US" sz="1200" b="1"/>
              <a:t>03</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8879296"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45" name="Group 44">
            <a:extLst>
              <a:ext uri="{FF2B5EF4-FFF2-40B4-BE49-F238E27FC236}">
                <a16:creationId xmlns:a16="http://schemas.microsoft.com/office/drawing/2014/main" id="{ACC0D123-E0A1-4F0F-853D-4C2AE19536B2}"/>
              </a:ext>
            </a:extLst>
          </p:cNvPr>
          <p:cNvGrpSpPr/>
          <p:nvPr userDrawn="1"/>
        </p:nvGrpSpPr>
        <p:grpSpPr>
          <a:xfrm>
            <a:off x="8981928" y="2410803"/>
            <a:ext cx="2097087" cy="636955"/>
            <a:chOff x="550863" y="2410803"/>
            <a:chExt cx="3246120" cy="636955"/>
          </a:xfrm>
        </p:grpSpPr>
        <p:cxnSp>
          <p:nvCxnSpPr>
            <p:cNvPr id="46" name="Straight Connector 45">
              <a:extLst>
                <a:ext uri="{FF2B5EF4-FFF2-40B4-BE49-F238E27FC236}">
                  <a16:creationId xmlns:a16="http://schemas.microsoft.com/office/drawing/2014/main" id="{4A4D979D-6CA9-4896-B5E5-6E007BBAA8CE}"/>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A1D20E-786E-438D-BB3E-5D7D9EE46AEF}"/>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8872943"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Box 48">
            <a:extLst>
              <a:ext uri="{FF2B5EF4-FFF2-40B4-BE49-F238E27FC236}">
                <a16:creationId xmlns:a16="http://schemas.microsoft.com/office/drawing/2014/main" id="{5832141D-2E9E-40E4-96BD-70D24672D900}"/>
              </a:ext>
            </a:extLst>
          </p:cNvPr>
          <p:cNvSpPr txBox="1"/>
          <p:nvPr userDrawn="1"/>
        </p:nvSpPr>
        <p:spPr>
          <a:xfrm>
            <a:off x="8885454" y="1867003"/>
            <a:ext cx="357790" cy="276999"/>
          </a:xfrm>
          <a:prstGeom prst="rect">
            <a:avLst/>
          </a:prstGeom>
          <a:noFill/>
        </p:spPr>
        <p:txBody>
          <a:bodyPr wrap="none" rtlCol="0">
            <a:spAutoFit/>
          </a:bodyPr>
          <a:lstStyle/>
          <a:p>
            <a:pPr algn="l"/>
            <a:r>
              <a:rPr lang="en-US" sz="1200" b="1"/>
              <a:t>04</a:t>
            </a:r>
          </a:p>
        </p:txBody>
      </p:sp>
    </p:spTree>
    <p:extLst>
      <p:ext uri="{BB962C8B-B14F-4D97-AF65-F5344CB8AC3E}">
        <p14:creationId xmlns:p14="http://schemas.microsoft.com/office/powerpoint/2010/main" val="3056142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6" name="Group 5">
            <a:extLst>
              <a:ext uri="{FF2B5EF4-FFF2-40B4-BE49-F238E27FC236}">
                <a16:creationId xmlns:a16="http://schemas.microsoft.com/office/drawing/2014/main" id="{FE4499DD-B6BA-49FF-88A5-C700EDCF0871}"/>
              </a:ext>
            </a:extLst>
          </p:cNvPr>
          <p:cNvGrpSpPr/>
          <p:nvPr userDrawn="1"/>
        </p:nvGrpSpPr>
        <p:grpSpPr>
          <a:xfrm>
            <a:off x="550863" y="2410803"/>
            <a:ext cx="2097087" cy="636955"/>
            <a:chOff x="550863" y="2410803"/>
            <a:chExt cx="3246120" cy="636955"/>
          </a:xfrm>
        </p:grpSpPr>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3263893"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3" name="Group 32">
            <a:extLst>
              <a:ext uri="{FF2B5EF4-FFF2-40B4-BE49-F238E27FC236}">
                <a16:creationId xmlns:a16="http://schemas.microsoft.com/office/drawing/2014/main" id="{54EA2947-8001-450A-B426-C6BFA50448EF}"/>
              </a:ext>
            </a:extLst>
          </p:cNvPr>
          <p:cNvGrpSpPr/>
          <p:nvPr userDrawn="1"/>
        </p:nvGrpSpPr>
        <p:grpSpPr>
          <a:xfrm>
            <a:off x="3366525" y="2410803"/>
            <a:ext cx="2097087" cy="636955"/>
            <a:chOff x="550863" y="2410803"/>
            <a:chExt cx="3246120" cy="636955"/>
          </a:xfrm>
        </p:grpSpPr>
        <p:cxnSp>
          <p:nvCxnSpPr>
            <p:cNvPr id="34" name="Straight Connector 33">
              <a:extLst>
                <a:ext uri="{FF2B5EF4-FFF2-40B4-BE49-F238E27FC236}">
                  <a16:creationId xmlns:a16="http://schemas.microsoft.com/office/drawing/2014/main" id="{BF39DA03-4083-45C5-8557-C668B693786D}"/>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D033D7-C56A-48C2-9E89-656FF3EDA172}"/>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3257540"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Box 36">
            <a:extLst>
              <a:ext uri="{FF2B5EF4-FFF2-40B4-BE49-F238E27FC236}">
                <a16:creationId xmlns:a16="http://schemas.microsoft.com/office/drawing/2014/main" id="{A6461ABD-5CEA-4AC3-838A-3A0493AF84BC}"/>
              </a:ext>
            </a:extLst>
          </p:cNvPr>
          <p:cNvSpPr txBox="1"/>
          <p:nvPr userDrawn="1"/>
        </p:nvSpPr>
        <p:spPr>
          <a:xfrm>
            <a:off x="3270051" y="1867003"/>
            <a:ext cx="357790" cy="276999"/>
          </a:xfrm>
          <a:prstGeom prst="rect">
            <a:avLst/>
          </a:prstGeom>
          <a:noFill/>
        </p:spPr>
        <p:txBody>
          <a:bodyPr wrap="none" rtlCol="0">
            <a:spAutoFit/>
          </a:bodyPr>
          <a:lstStyle/>
          <a:p>
            <a:pPr algn="l"/>
            <a:r>
              <a:rPr lang="en-US" sz="1200" b="1"/>
              <a:t>02</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6068418"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9" name="Group 38">
            <a:extLst>
              <a:ext uri="{FF2B5EF4-FFF2-40B4-BE49-F238E27FC236}">
                <a16:creationId xmlns:a16="http://schemas.microsoft.com/office/drawing/2014/main" id="{FB6E805E-0045-4670-BFA4-3B11E84DA790}"/>
              </a:ext>
            </a:extLst>
          </p:cNvPr>
          <p:cNvGrpSpPr/>
          <p:nvPr userDrawn="1"/>
        </p:nvGrpSpPr>
        <p:grpSpPr>
          <a:xfrm>
            <a:off x="6171050" y="2410803"/>
            <a:ext cx="2097087" cy="636955"/>
            <a:chOff x="550863" y="2410803"/>
            <a:chExt cx="3246120" cy="636955"/>
          </a:xfrm>
        </p:grpSpPr>
        <p:cxnSp>
          <p:nvCxnSpPr>
            <p:cNvPr id="40" name="Straight Connector 39">
              <a:extLst>
                <a:ext uri="{FF2B5EF4-FFF2-40B4-BE49-F238E27FC236}">
                  <a16:creationId xmlns:a16="http://schemas.microsoft.com/office/drawing/2014/main" id="{E4E59203-9F84-4E41-BC57-CD79ADBF1412}"/>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514DF-ACCB-461E-BDB7-4077E6C77560}"/>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6062065"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 name="TextBox 42">
            <a:extLst>
              <a:ext uri="{FF2B5EF4-FFF2-40B4-BE49-F238E27FC236}">
                <a16:creationId xmlns:a16="http://schemas.microsoft.com/office/drawing/2014/main" id="{04FFDD2B-7EF4-4D95-94AB-8983074F76A5}"/>
              </a:ext>
            </a:extLst>
          </p:cNvPr>
          <p:cNvSpPr txBox="1"/>
          <p:nvPr userDrawn="1"/>
        </p:nvSpPr>
        <p:spPr>
          <a:xfrm>
            <a:off x="6074576" y="1867003"/>
            <a:ext cx="357790" cy="276999"/>
          </a:xfrm>
          <a:prstGeom prst="rect">
            <a:avLst/>
          </a:prstGeom>
          <a:noFill/>
        </p:spPr>
        <p:txBody>
          <a:bodyPr wrap="none" rtlCol="0">
            <a:spAutoFit/>
          </a:bodyPr>
          <a:lstStyle/>
          <a:p>
            <a:pPr algn="l"/>
            <a:r>
              <a:rPr lang="en-US" sz="1200" b="1"/>
              <a:t>03</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8879296"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45" name="Group 44">
            <a:extLst>
              <a:ext uri="{FF2B5EF4-FFF2-40B4-BE49-F238E27FC236}">
                <a16:creationId xmlns:a16="http://schemas.microsoft.com/office/drawing/2014/main" id="{ACC0D123-E0A1-4F0F-853D-4C2AE19536B2}"/>
              </a:ext>
            </a:extLst>
          </p:cNvPr>
          <p:cNvGrpSpPr/>
          <p:nvPr userDrawn="1"/>
        </p:nvGrpSpPr>
        <p:grpSpPr>
          <a:xfrm>
            <a:off x="8981928" y="2410803"/>
            <a:ext cx="2097087" cy="636955"/>
            <a:chOff x="550863" y="2410803"/>
            <a:chExt cx="3246120" cy="636955"/>
          </a:xfrm>
        </p:grpSpPr>
        <p:cxnSp>
          <p:nvCxnSpPr>
            <p:cNvPr id="46" name="Straight Connector 45">
              <a:extLst>
                <a:ext uri="{FF2B5EF4-FFF2-40B4-BE49-F238E27FC236}">
                  <a16:creationId xmlns:a16="http://schemas.microsoft.com/office/drawing/2014/main" id="{4A4D979D-6CA9-4896-B5E5-6E007BBAA8CE}"/>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A1D20E-786E-438D-BB3E-5D7D9EE46AEF}"/>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8872943"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Box 48">
            <a:extLst>
              <a:ext uri="{FF2B5EF4-FFF2-40B4-BE49-F238E27FC236}">
                <a16:creationId xmlns:a16="http://schemas.microsoft.com/office/drawing/2014/main" id="{5832141D-2E9E-40E4-96BD-70D24672D900}"/>
              </a:ext>
            </a:extLst>
          </p:cNvPr>
          <p:cNvSpPr txBox="1"/>
          <p:nvPr userDrawn="1"/>
        </p:nvSpPr>
        <p:spPr>
          <a:xfrm>
            <a:off x="8885454" y="1867003"/>
            <a:ext cx="357790" cy="276999"/>
          </a:xfrm>
          <a:prstGeom prst="rect">
            <a:avLst/>
          </a:prstGeom>
          <a:noFill/>
        </p:spPr>
        <p:txBody>
          <a:bodyPr wrap="none" rtlCol="0">
            <a:spAutoFit/>
          </a:bodyPr>
          <a:lstStyle/>
          <a:p>
            <a:pPr algn="l"/>
            <a:r>
              <a:rPr lang="en-US" sz="1200" b="1"/>
              <a:t>04</a:t>
            </a:r>
          </a:p>
        </p:txBody>
      </p:sp>
    </p:spTree>
    <p:extLst>
      <p:ext uri="{BB962C8B-B14F-4D97-AF65-F5344CB8AC3E}">
        <p14:creationId xmlns:p14="http://schemas.microsoft.com/office/powerpoint/2010/main" val="281866703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 Spl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7" y="2431335"/>
            <a:ext cx="5035553"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6341765"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6327063" y="2431335"/>
            <a:ext cx="5043897"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5035554"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7" y="4632090"/>
            <a:ext cx="5044495"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6341764" y="3898175"/>
            <a:ext cx="504389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6321701" y="4594254"/>
            <a:ext cx="5063959"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p:nvPr userDrawn="1"/>
        </p:nvCxnSpPr>
        <p:spPr>
          <a:xfrm>
            <a:off x="6094412" y="1755775"/>
            <a:ext cx="0" cy="441325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45720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4 column Spl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7" y="2431335"/>
            <a:ext cx="5035553"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6341765"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6327063" y="2431335"/>
            <a:ext cx="5043897"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5035554"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7" y="4632090"/>
            <a:ext cx="5044495"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6341764" y="3898175"/>
            <a:ext cx="504389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6321701" y="4594254"/>
            <a:ext cx="5063959"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p:nvPr userDrawn="1"/>
        </p:nvCxnSpPr>
        <p:spPr>
          <a:xfrm>
            <a:off x="6094412" y="1755775"/>
            <a:ext cx="0" cy="441325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81129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2431335"/>
            <a:ext cx="36087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4346084"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4331382" y="2431335"/>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360878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8" y="4632090"/>
            <a:ext cx="3615188"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4346083"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4326020" y="4594254"/>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a:cxnSpLocks/>
          </p:cNvCxnSpPr>
          <p:nvPr userDrawn="1"/>
        </p:nvCxnSpPr>
        <p:spPr>
          <a:xfrm>
            <a:off x="546100" y="3953992"/>
            <a:ext cx="11091863" cy="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
        <p:nvSpPr>
          <p:cNvPr id="17" name="Text Placeholder 24">
            <a:extLst>
              <a:ext uri="{FF2B5EF4-FFF2-40B4-BE49-F238E27FC236}">
                <a16:creationId xmlns:a16="http://schemas.microsoft.com/office/drawing/2014/main" id="{9DC36EAE-96C1-4712-8AFD-EC2994346926}"/>
              </a:ext>
            </a:extLst>
          </p:cNvPr>
          <p:cNvSpPr>
            <a:spLocks noGrp="1"/>
          </p:cNvSpPr>
          <p:nvPr>
            <p:ph type="body" sz="quarter" idx="21"/>
          </p:nvPr>
        </p:nvSpPr>
        <p:spPr>
          <a:xfrm>
            <a:off x="8026625"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18" name="Text Placeholder 28">
            <a:extLst>
              <a:ext uri="{FF2B5EF4-FFF2-40B4-BE49-F238E27FC236}">
                <a16:creationId xmlns:a16="http://schemas.microsoft.com/office/drawing/2014/main" id="{E18812E5-E182-4AF8-8C90-D30E694BA0FD}"/>
              </a:ext>
            </a:extLst>
          </p:cNvPr>
          <p:cNvSpPr>
            <a:spLocks noGrp="1"/>
          </p:cNvSpPr>
          <p:nvPr>
            <p:ph type="body" sz="quarter" idx="22"/>
          </p:nvPr>
        </p:nvSpPr>
        <p:spPr>
          <a:xfrm>
            <a:off x="8011923" y="2431335"/>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4">
            <a:extLst>
              <a:ext uri="{FF2B5EF4-FFF2-40B4-BE49-F238E27FC236}">
                <a16:creationId xmlns:a16="http://schemas.microsoft.com/office/drawing/2014/main" id="{DA9B2275-1004-4AC4-8694-96DA475D280B}"/>
              </a:ext>
            </a:extLst>
          </p:cNvPr>
          <p:cNvSpPr>
            <a:spLocks noGrp="1"/>
          </p:cNvSpPr>
          <p:nvPr>
            <p:ph type="body" sz="quarter" idx="23"/>
          </p:nvPr>
        </p:nvSpPr>
        <p:spPr>
          <a:xfrm>
            <a:off x="8026624"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0" name="Text Placeholder 28">
            <a:extLst>
              <a:ext uri="{FF2B5EF4-FFF2-40B4-BE49-F238E27FC236}">
                <a16:creationId xmlns:a16="http://schemas.microsoft.com/office/drawing/2014/main" id="{7962FF8E-DD6C-4E6B-8DFE-CF745FFC4F33}"/>
              </a:ext>
            </a:extLst>
          </p:cNvPr>
          <p:cNvSpPr>
            <a:spLocks noGrp="1"/>
          </p:cNvSpPr>
          <p:nvPr>
            <p:ph type="body" sz="quarter" idx="24"/>
          </p:nvPr>
        </p:nvSpPr>
        <p:spPr>
          <a:xfrm>
            <a:off x="8006561" y="4594254"/>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73769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6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2431335"/>
            <a:ext cx="36087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4346084"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4331382" y="2431335"/>
            <a:ext cx="3602736"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360878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8" y="4632090"/>
            <a:ext cx="3615188"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4346083"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4326020" y="4594254"/>
            <a:ext cx="3602736"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a:cxnSpLocks/>
          </p:cNvCxnSpPr>
          <p:nvPr userDrawn="1"/>
        </p:nvCxnSpPr>
        <p:spPr>
          <a:xfrm>
            <a:off x="546100" y="3953992"/>
            <a:ext cx="11091863" cy="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
        <p:nvSpPr>
          <p:cNvPr id="17" name="Text Placeholder 24">
            <a:extLst>
              <a:ext uri="{FF2B5EF4-FFF2-40B4-BE49-F238E27FC236}">
                <a16:creationId xmlns:a16="http://schemas.microsoft.com/office/drawing/2014/main" id="{9DC36EAE-96C1-4712-8AFD-EC2994346926}"/>
              </a:ext>
            </a:extLst>
          </p:cNvPr>
          <p:cNvSpPr>
            <a:spLocks noGrp="1"/>
          </p:cNvSpPr>
          <p:nvPr>
            <p:ph type="body" sz="quarter" idx="21"/>
          </p:nvPr>
        </p:nvSpPr>
        <p:spPr>
          <a:xfrm>
            <a:off x="8026625"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18" name="Text Placeholder 28">
            <a:extLst>
              <a:ext uri="{FF2B5EF4-FFF2-40B4-BE49-F238E27FC236}">
                <a16:creationId xmlns:a16="http://schemas.microsoft.com/office/drawing/2014/main" id="{E18812E5-E182-4AF8-8C90-D30E694BA0FD}"/>
              </a:ext>
            </a:extLst>
          </p:cNvPr>
          <p:cNvSpPr>
            <a:spLocks noGrp="1"/>
          </p:cNvSpPr>
          <p:nvPr>
            <p:ph type="body" sz="quarter" idx="22"/>
          </p:nvPr>
        </p:nvSpPr>
        <p:spPr>
          <a:xfrm>
            <a:off x="8011923" y="2431335"/>
            <a:ext cx="3602736"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4">
            <a:extLst>
              <a:ext uri="{FF2B5EF4-FFF2-40B4-BE49-F238E27FC236}">
                <a16:creationId xmlns:a16="http://schemas.microsoft.com/office/drawing/2014/main" id="{DA9B2275-1004-4AC4-8694-96DA475D280B}"/>
              </a:ext>
            </a:extLst>
          </p:cNvPr>
          <p:cNvSpPr>
            <a:spLocks noGrp="1"/>
          </p:cNvSpPr>
          <p:nvPr>
            <p:ph type="body" sz="quarter" idx="23"/>
          </p:nvPr>
        </p:nvSpPr>
        <p:spPr>
          <a:xfrm>
            <a:off x="8026624"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0" name="Text Placeholder 28">
            <a:extLst>
              <a:ext uri="{FF2B5EF4-FFF2-40B4-BE49-F238E27FC236}">
                <a16:creationId xmlns:a16="http://schemas.microsoft.com/office/drawing/2014/main" id="{7962FF8E-DD6C-4E6B-8DFE-CF745FFC4F33}"/>
              </a:ext>
            </a:extLst>
          </p:cNvPr>
          <p:cNvSpPr>
            <a:spLocks noGrp="1"/>
          </p:cNvSpPr>
          <p:nvPr>
            <p:ph type="body" sz="quarter" idx="24"/>
          </p:nvPr>
        </p:nvSpPr>
        <p:spPr>
          <a:xfrm>
            <a:off x="8006561" y="4594254"/>
            <a:ext cx="3602736"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802851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7E84-985F-0F45-9CF2-5F4E5C68BA40}"/>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4875D7F0-8A9E-9647-914E-47B6E16F9185}"/>
              </a:ext>
            </a:extLst>
          </p:cNvPr>
          <p:cNvSpPr>
            <a:spLocks noGrp="1"/>
          </p:cNvSpPr>
          <p:nvPr>
            <p:ph sz="half" idx="1"/>
          </p:nvPr>
        </p:nvSpPr>
        <p:spPr>
          <a:xfrm>
            <a:off x="448056" y="2185416"/>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FAA63-E270-EA42-8327-EB452D20EC90}"/>
              </a:ext>
            </a:extLst>
          </p:cNvPr>
          <p:cNvSpPr>
            <a:spLocks noGrp="1"/>
          </p:cNvSpPr>
          <p:nvPr>
            <p:ph sz="half" idx="2"/>
          </p:nvPr>
        </p:nvSpPr>
        <p:spPr>
          <a:xfrm>
            <a:off x="6151562" y="2185416"/>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4A376D47-7CDA-4B15-8494-3F2B3F920B9C}"/>
              </a:ext>
            </a:extLst>
          </p:cNvPr>
          <p:cNvSpPr>
            <a:spLocks noGrp="1"/>
          </p:cNvSpPr>
          <p:nvPr>
            <p:ph type="body" sz="quarter" idx="13"/>
          </p:nvPr>
        </p:nvSpPr>
        <p:spPr>
          <a:xfrm>
            <a:off x="448056" y="1655064"/>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63405217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 heading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33503"/>
            <a:ext cx="5486400" cy="3735521"/>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6150539" y="2433503"/>
            <a:ext cx="5486400" cy="3735521"/>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615053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23633919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7" y="2872136"/>
            <a:ext cx="9922936"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7" y="4223467"/>
            <a:ext cx="9922936"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327540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w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33503"/>
            <a:ext cx="3469894" cy="3735521"/>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3957741"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3957741" y="2433503"/>
            <a:ext cx="3469894" cy="3735521"/>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D51AA3FF-063F-467D-BA26-EEDDBF3E0390}"/>
              </a:ext>
            </a:extLst>
          </p:cNvPr>
          <p:cNvSpPr>
            <a:spLocks noGrp="1"/>
          </p:cNvSpPr>
          <p:nvPr>
            <p:ph type="body" sz="quarter" idx="10"/>
          </p:nvPr>
        </p:nvSpPr>
        <p:spPr>
          <a:xfrm>
            <a:off x="7470775"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a:extLst>
              <a:ext uri="{FF2B5EF4-FFF2-40B4-BE49-F238E27FC236}">
                <a16:creationId xmlns:a16="http://schemas.microsoft.com/office/drawing/2014/main" id="{7715844C-8A14-445F-8DCB-B15A2EE7CB3C}"/>
              </a:ext>
            </a:extLst>
          </p:cNvPr>
          <p:cNvSpPr>
            <a:spLocks noGrp="1"/>
          </p:cNvSpPr>
          <p:nvPr>
            <p:ph sz="quarter" idx="11"/>
          </p:nvPr>
        </p:nvSpPr>
        <p:spPr>
          <a:xfrm>
            <a:off x="7470775" y="2433503"/>
            <a:ext cx="3469894" cy="3735521"/>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551277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27275102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5E1B-6C34-E548-8A2A-4AD3FA689AF1}"/>
              </a:ext>
            </a:extLst>
          </p:cNvPr>
          <p:cNvSpPr>
            <a:spLocks noGrp="1"/>
          </p:cNvSpPr>
          <p:nvPr>
            <p:ph type="title"/>
          </p:nvPr>
        </p:nvSpPr>
        <p:spPr/>
        <p:txBody>
          <a:bodyPr>
            <a:noAutofit/>
          </a:bodyPr>
          <a:lstStyle/>
          <a:p>
            <a:r>
              <a:rPr lang="en-US"/>
              <a:t>Click to edit Master title style</a:t>
            </a:r>
          </a:p>
        </p:txBody>
      </p:sp>
      <p:sp>
        <p:nvSpPr>
          <p:cNvPr id="8" name="Text Placeholder 7">
            <a:extLst>
              <a:ext uri="{FF2B5EF4-FFF2-40B4-BE49-F238E27FC236}">
                <a16:creationId xmlns:a16="http://schemas.microsoft.com/office/drawing/2014/main" id="{F66B335E-8E1C-B946-807F-18A2F641A8B9}"/>
              </a:ext>
            </a:extLst>
          </p:cNvPr>
          <p:cNvSpPr>
            <a:spLocks noGrp="1"/>
          </p:cNvSpPr>
          <p:nvPr>
            <p:ph type="body" sz="quarter" idx="12"/>
          </p:nvPr>
        </p:nvSpPr>
        <p:spPr>
          <a:xfrm>
            <a:off x="448056" y="1655064"/>
            <a:ext cx="11192256" cy="361154"/>
          </a:xfrm>
        </p:spPr>
        <p:txBody>
          <a:bodyPr>
            <a:noAutofit/>
          </a:bodyPr>
          <a:lstStyle>
            <a:lvl1pPr marL="0" indent="0">
              <a:buFontTx/>
              <a:buNone/>
              <a:defRPr sz="2000"/>
            </a:lvl1pPr>
          </a:lstStyle>
          <a:p>
            <a:pPr lvl="0"/>
            <a:r>
              <a:rPr lang="en-US"/>
              <a:t>Click to edit Master text styles</a:t>
            </a:r>
          </a:p>
        </p:txBody>
      </p:sp>
    </p:spTree>
    <p:extLst>
      <p:ext uri="{BB962C8B-B14F-4D97-AF65-F5344CB8AC3E}">
        <p14:creationId xmlns:p14="http://schemas.microsoft.com/office/powerpoint/2010/main" val="126687651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r Tab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7" name="Table Placeholder 6">
            <a:extLst>
              <a:ext uri="{FF2B5EF4-FFF2-40B4-BE49-F238E27FC236}">
                <a16:creationId xmlns:a16="http://schemas.microsoft.com/office/drawing/2014/main" id="{65B68517-CD6D-5044-904D-D4FB4B5A2843}"/>
              </a:ext>
            </a:extLst>
          </p:cNvPr>
          <p:cNvSpPr>
            <a:spLocks noGrp="1"/>
          </p:cNvSpPr>
          <p:nvPr>
            <p:ph type="tbl" sz="quarter" idx="14"/>
          </p:nvPr>
        </p:nvSpPr>
        <p:spPr>
          <a:xfrm>
            <a:off x="546100" y="2265362"/>
            <a:ext cx="11091861" cy="3903663"/>
          </a:xfrm>
        </p:spPr>
        <p:txBody>
          <a:bodyPr>
            <a:noAutofit/>
          </a:bodyPr>
          <a:lstStyle/>
          <a:p>
            <a:endParaRPr lang="en-US"/>
          </a:p>
        </p:txBody>
      </p:sp>
      <p:sp>
        <p:nvSpPr>
          <p:cNvPr id="8" name="Text Placeholder 7">
            <a:extLst>
              <a:ext uri="{FF2B5EF4-FFF2-40B4-BE49-F238E27FC236}">
                <a16:creationId xmlns:a16="http://schemas.microsoft.com/office/drawing/2014/main" id="{321F47EB-2BCE-492A-8305-C0AE78A526EC}"/>
              </a:ext>
            </a:extLst>
          </p:cNvPr>
          <p:cNvSpPr>
            <a:spLocks noGrp="1"/>
          </p:cNvSpPr>
          <p:nvPr>
            <p:ph type="body" sz="quarter" idx="15"/>
          </p:nvPr>
        </p:nvSpPr>
        <p:spPr>
          <a:xfrm>
            <a:off x="448056" y="1655064"/>
            <a:ext cx="11192256" cy="365760"/>
          </a:xfrm>
        </p:spPr>
        <p:txBody>
          <a:bodyPr vert="horz" lIns="91440" tIns="45720" rIns="91440" bIns="45720" rtlCol="0">
            <a:noAutofit/>
          </a:bodyPr>
          <a:lstStyle>
            <a:lvl1pPr>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2287506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r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28818910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 Blank slide for charts, screensho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7672" y="6400800"/>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94593828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402966015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21479507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6" y="309531"/>
            <a:ext cx="11523191" cy="5641440"/>
          </a:xfrm>
          <a:prstGeom prst="rect">
            <a:avLst/>
          </a:prstGeom>
          <a:noFill/>
        </p:spPr>
        <p:txBody>
          <a:bodyPr wrap="square" rtlCol="0">
            <a:noAutofit/>
          </a:bodyPr>
          <a:lstStyle/>
          <a:p>
            <a:pPr algn="l">
              <a:lnSpc>
                <a:spcPct val="90000"/>
              </a:lnSpc>
            </a:pPr>
            <a:r>
              <a:rPr lang="en-US" sz="6800" b="1" spc="-150" baseline="0"/>
              <a:t>No matter where work happens, digital workﬂows drive productivity and </a:t>
            </a:r>
            <a:br>
              <a:rPr lang="en-US" sz="6800" b="1" spc="-150" baseline="0"/>
            </a:br>
            <a:r>
              <a:rPr lang="en-US" sz="6800" b="1" spc="-150" baseline="0"/>
              <a:t>great experiences.</a:t>
            </a:r>
          </a:p>
        </p:txBody>
      </p:sp>
    </p:spTree>
    <p:extLst>
      <p:ext uri="{BB962C8B-B14F-4D97-AF65-F5344CB8AC3E}">
        <p14:creationId xmlns:p14="http://schemas.microsoft.com/office/powerpoint/2010/main" val="36282456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in point w/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7" y="309531"/>
            <a:ext cx="4927794" cy="5641440"/>
          </a:xfrm>
          <a:prstGeom prst="rect">
            <a:avLst/>
          </a:prstGeom>
          <a:noFill/>
        </p:spPr>
        <p:txBody>
          <a:bodyPr wrap="square" rtlCol="0">
            <a:noAutofit/>
          </a:bodyPr>
          <a:lstStyle/>
          <a:p>
            <a:pPr algn="l">
              <a:lnSpc>
                <a:spcPct val="90000"/>
              </a:lnSpc>
            </a:pPr>
            <a:r>
              <a:rPr lang="en-US" sz="6800" b="1" spc="-150" baseline="0"/>
              <a:t>Our work makes </a:t>
            </a:r>
            <a:br>
              <a:rPr lang="en-US" sz="6800" b="1" spc="-150" baseline="0"/>
            </a:br>
            <a:r>
              <a:rPr lang="en-US" sz="6800" b="1" spc="-150" baseline="0"/>
              <a:t>the world work</a:t>
            </a:r>
          </a:p>
        </p:txBody>
      </p:sp>
      <p:sp>
        <p:nvSpPr>
          <p:cNvPr id="8" name="Text Placeholder 7">
            <a:extLst>
              <a:ext uri="{FF2B5EF4-FFF2-40B4-BE49-F238E27FC236}">
                <a16:creationId xmlns:a16="http://schemas.microsoft.com/office/drawing/2014/main" id="{B85D3E1E-E675-4DE7-9559-E26667D92BDE}"/>
              </a:ext>
            </a:extLst>
          </p:cNvPr>
          <p:cNvSpPr>
            <a:spLocks noGrp="1"/>
          </p:cNvSpPr>
          <p:nvPr>
            <p:ph type="body" sz="quarter" idx="14"/>
          </p:nvPr>
        </p:nvSpPr>
        <p:spPr>
          <a:xfrm>
            <a:off x="7461608" y="361337"/>
            <a:ext cx="4213225" cy="4321175"/>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965480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 Image">
    <p:bg bwMode="gray">
      <p:bgPr>
        <a:solidFill>
          <a:schemeClr val="tx2"/>
        </a:solidFill>
        <a:effectLst/>
      </p:bgPr>
    </p:bg>
    <p:spTree>
      <p:nvGrpSpPr>
        <p:cNvPr id="1" name=""/>
        <p:cNvGrpSpPr/>
        <p:nvPr/>
      </p:nvGrpSpPr>
      <p:grpSpPr>
        <a:xfrm>
          <a:off x="0" y="0"/>
          <a:ext cx="0" cy="0"/>
          <a:chOff x="0" y="0"/>
          <a:chExt cx="0" cy="0"/>
        </a:xfrm>
      </p:grpSpPr>
      <p:pic>
        <p:nvPicPr>
          <p:cNvPr id="5" name="Picture 4" descr="A group of people smiling&#10;&#10;Description automatically generated with medium confidence">
            <a:extLst>
              <a:ext uri="{FF2B5EF4-FFF2-40B4-BE49-F238E27FC236}">
                <a16:creationId xmlns:a16="http://schemas.microsoft.com/office/drawing/2014/main" id="{5AD6FA4F-BA38-4220-ADF2-F8FBF0F3A92C}"/>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0" y="0"/>
            <a:ext cx="12188825" cy="6858000"/>
          </a:xfrm>
          <a:prstGeom prst="rect">
            <a:avLst/>
          </a:prstGeom>
        </p:spPr>
      </p:pic>
      <p:sp>
        <p:nvSpPr>
          <p:cNvPr id="4" name="Rectangle 3">
            <a:extLst>
              <a:ext uri="{FF2B5EF4-FFF2-40B4-BE49-F238E27FC236}">
                <a16:creationId xmlns:a16="http://schemas.microsoft.com/office/drawing/2014/main" id="{5EDA8AB8-CC02-461A-8071-0043DF83BFDD}"/>
              </a:ext>
            </a:extLst>
          </p:cNvPr>
          <p:cNvSpPr/>
          <p:nvPr userDrawn="1"/>
        </p:nvSpPr>
        <p:spPr>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5028" y="3844214"/>
            <a:ext cx="6818313"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5028" y="5173774"/>
            <a:ext cx="6818313"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bwMode="gray">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bwMode="gray">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bwMode="gray">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bwMode="gray">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bwMode="gray">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bwMode="gray">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04233717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Main point w/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7" y="309531"/>
            <a:ext cx="4927794" cy="5641440"/>
          </a:xfrm>
          <a:prstGeom prst="rect">
            <a:avLst/>
          </a:prstGeom>
          <a:noFill/>
        </p:spPr>
        <p:txBody>
          <a:bodyPr wrap="square" rtlCol="0">
            <a:noAutofit/>
          </a:bodyPr>
          <a:lstStyle/>
          <a:p>
            <a:pPr algn="l">
              <a:lnSpc>
                <a:spcPct val="90000"/>
              </a:lnSpc>
            </a:pPr>
            <a:r>
              <a:rPr lang="en-US" sz="6800" b="1" spc="-150" baseline="0"/>
              <a:t>Our work makes </a:t>
            </a:r>
            <a:br>
              <a:rPr lang="en-US" sz="6800" b="1" spc="-150" baseline="0"/>
            </a:br>
            <a:r>
              <a:rPr lang="en-US" sz="6800" b="1" spc="-150" baseline="0"/>
              <a:t>the world work</a:t>
            </a:r>
          </a:p>
        </p:txBody>
      </p:sp>
      <p:sp>
        <p:nvSpPr>
          <p:cNvPr id="8" name="Text Placeholder 7">
            <a:extLst>
              <a:ext uri="{FF2B5EF4-FFF2-40B4-BE49-F238E27FC236}">
                <a16:creationId xmlns:a16="http://schemas.microsoft.com/office/drawing/2014/main" id="{B85D3E1E-E675-4DE7-9559-E26667D92BDE}"/>
              </a:ext>
            </a:extLst>
          </p:cNvPr>
          <p:cNvSpPr>
            <a:spLocks noGrp="1"/>
          </p:cNvSpPr>
          <p:nvPr>
            <p:ph type="body" sz="quarter" idx="14"/>
          </p:nvPr>
        </p:nvSpPr>
        <p:spPr>
          <a:xfrm>
            <a:off x="7461608" y="361337"/>
            <a:ext cx="4213225" cy="4321175"/>
          </a:xfrm>
        </p:spPr>
        <p:txBody>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380083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EBC5-C1B7-3348-B361-FA551838318D}"/>
              </a:ext>
            </a:extLst>
          </p:cNvPr>
          <p:cNvSpPr>
            <a:spLocks noGrp="1"/>
          </p:cNvSpPr>
          <p:nvPr>
            <p:ph type="title" hasCustomPrompt="1"/>
          </p:nvPr>
        </p:nvSpPr>
        <p:spPr/>
        <p:txBody>
          <a:bodyPr>
            <a:noAutofit/>
          </a:bodyPr>
          <a:lstStyle/>
          <a:p>
            <a:r>
              <a:rPr lang="en-US"/>
              <a:t>Safe harbor notice for forward-looking statements</a:t>
            </a:r>
          </a:p>
        </p:txBody>
      </p:sp>
      <p:sp>
        <p:nvSpPr>
          <p:cNvPr id="6" name="Rectangle 5">
            <a:extLst>
              <a:ext uri="{FF2B5EF4-FFF2-40B4-BE49-F238E27FC236}">
                <a16:creationId xmlns:a16="http://schemas.microsoft.com/office/drawing/2014/main" id="{71B59950-F9CA-420D-B99E-96F53F448F55}"/>
              </a:ext>
            </a:extLst>
          </p:cNvPr>
          <p:cNvSpPr/>
          <p:nvPr userDrawn="1"/>
        </p:nvSpPr>
        <p:spPr bwMode="gray">
          <a:xfrm>
            <a:off x="456746" y="1521309"/>
            <a:ext cx="10161969" cy="4104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nSpc>
                <a:spcPct val="100000"/>
              </a:lnSpc>
            </a:pPr>
            <a:r>
              <a:rPr lang="en-US" sz="1600">
                <a:solidFill>
                  <a:schemeClr val="tx1"/>
                </a:solidFill>
              </a:rPr>
              <a:t>This presentation may contain “forward-looking” statements that are based on our beliefs and assumptions and on information currently available to us only as of the date of this presentation. Forward‑looking statements involve known and unknown risks, uncertainties, and other factors that may cause actual results to differ materially from those expected or implied by the forward‑looking statements. Further information on these and other factors that could cause or contribute to such differences include, but are not limited to, those discussed in the section titled “Risk Factors,” set forth in our most recent Annual Report on Form 10-K and Quarterly Report on Form 10-Q and in our other Securities and Exchange Commission filings. We cannot guarantee that we will achieve the plans, intentions, or expectations disclosed in our forward‐looking statements, and you should not place undue reliance on our forward‐looking statements. The information on new products, features, or functionality is intended to outline our general product direction and should not be relied upon in making a purchasing decision, is for informational purposes only, and shall not be incorporated into any contract, and is not a commitment, promise, or legal obligation to deliver any material, code, </a:t>
            </a:r>
            <a:br>
              <a:rPr lang="en-US" sz="1600">
                <a:solidFill>
                  <a:schemeClr val="tx1"/>
                </a:solidFill>
              </a:rPr>
            </a:br>
            <a:r>
              <a:rPr lang="en-US" sz="1600">
                <a:solidFill>
                  <a:schemeClr val="tx1"/>
                </a:solidFill>
              </a:rPr>
              <a:t>or functionality. The development, release, and timing of any features or functionality described </a:t>
            </a:r>
            <a:br>
              <a:rPr lang="en-US" sz="1600">
                <a:solidFill>
                  <a:schemeClr val="tx1"/>
                </a:solidFill>
              </a:rPr>
            </a:br>
            <a:r>
              <a:rPr lang="en-US" sz="1600">
                <a:solidFill>
                  <a:schemeClr val="tx1"/>
                </a:solidFill>
              </a:rPr>
              <a:t>for our products remains at our sole discretion. We undertake no obligation, and do not intend, </a:t>
            </a:r>
            <a:br>
              <a:rPr lang="en-US" sz="1600">
                <a:solidFill>
                  <a:schemeClr val="tx1"/>
                </a:solidFill>
              </a:rPr>
            </a:br>
            <a:r>
              <a:rPr lang="en-US" sz="1600">
                <a:solidFill>
                  <a:schemeClr val="tx1"/>
                </a:solidFill>
              </a:rPr>
              <a:t>to update the forward‑looking statements.</a:t>
            </a:r>
          </a:p>
        </p:txBody>
      </p:sp>
    </p:spTree>
    <p:extLst>
      <p:ext uri="{BB962C8B-B14F-4D97-AF65-F5344CB8AC3E}">
        <p14:creationId xmlns:p14="http://schemas.microsoft.com/office/powerpoint/2010/main" val="159464909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Key Poi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1655845"/>
            <a:ext cx="4306507" cy="3495862"/>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hasCustomPrompt="1"/>
          </p:nvPr>
        </p:nvSpPr>
        <p:spPr>
          <a:xfrm>
            <a:off x="6694038" y="3060612"/>
            <a:ext cx="4778939" cy="823912"/>
          </a:xfrm>
        </p:spPr>
        <p:txBody>
          <a:bodyPr anchor="b" anchorCtr="0">
            <a:noAutofit/>
          </a:bodyPr>
          <a:lstStyle>
            <a:lvl1pPr marL="0" indent="0">
              <a:buNone/>
              <a:defRPr sz="18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 Here</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6857999" y="3765081"/>
            <a:ext cx="4778939" cy="1767269"/>
          </a:xfrm>
        </p:spPr>
        <p:txBody>
          <a:bodyPr>
            <a:noAutofit/>
          </a:bodyPr>
          <a:lstStyle>
            <a:lvl1pPr marL="0" indent="0">
              <a:buNone/>
              <a:defRPr sz="1200" b="1"/>
            </a:lvl1pPr>
            <a:lvl2pPr marL="284162" indent="0">
              <a:buNone/>
              <a:defRPr sz="1200"/>
            </a:lvl2pPr>
            <a:lvl3pPr marL="573087" indent="0">
              <a:buNone/>
              <a:defRPr sz="1200"/>
            </a:lvl3pPr>
            <a:lvl4pPr marL="857250" indent="0">
              <a:buNone/>
              <a:defRPr sz="1200"/>
            </a:lvl4pPr>
            <a:lvl5pPr marL="1141412"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691126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gline with photo">
    <p:bg>
      <p:bgPr>
        <a:solidFill>
          <a:schemeClr val="tx2"/>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44BE8783-6296-494C-8036-167FDEF9421B}"/>
              </a:ext>
            </a:extLst>
          </p:cNvPr>
          <p:cNvSpPr>
            <a:spLocks noGrp="1"/>
          </p:cNvSpPr>
          <p:nvPr>
            <p:ph type="pic" sz="quarter" idx="17"/>
          </p:nvPr>
        </p:nvSpPr>
        <p:spPr>
          <a:xfrm>
            <a:off x="6858000" y="0"/>
            <a:ext cx="5237163" cy="6858000"/>
          </a:xfrm>
          <a:solidFill>
            <a:schemeClr val="bg1">
              <a:lumMod val="95000"/>
            </a:schemeClr>
          </a:solidFill>
        </p:spPr>
        <p:txBody>
          <a:bodyPr anchor="ctr" anchorCtr="0"/>
          <a:lstStyle>
            <a:lvl1pPr>
              <a:lnSpc>
                <a:spcPct val="100000"/>
              </a:lnSpc>
              <a:defRPr/>
            </a:lvl1pPr>
          </a:lstStyle>
          <a:p>
            <a:endParaRPr lang="en-US"/>
          </a:p>
        </p:txBody>
      </p:sp>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9450" y="6401963"/>
            <a:ext cx="4766036" cy="214738"/>
          </a:xfrm>
        </p:spPr>
        <p:txBody>
          <a:bodyPr anchor="b" anchorCtr="0">
            <a:noAutofit/>
          </a:bodyPr>
          <a:lstStyle>
            <a:lvl1pPr marL="0" indent="0">
              <a:lnSpc>
                <a:spcPct val="100000"/>
              </a:lnSpc>
              <a:spcBef>
                <a:spcPts val="300"/>
              </a:spcBef>
              <a:spcAft>
                <a:spcPts val="0"/>
              </a:spcAft>
              <a:buFontTx/>
              <a:buNone/>
              <a:defRPr sz="600">
                <a:solidFill>
                  <a:schemeClr val="bg1"/>
                </a:solidFill>
              </a:defRPr>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2" name="Title 1">
            <a:extLst>
              <a:ext uri="{FF2B5EF4-FFF2-40B4-BE49-F238E27FC236}">
                <a16:creationId xmlns:a16="http://schemas.microsoft.com/office/drawing/2014/main" id="{3DDFF7EC-6678-497D-A6C8-65041DFB421B}"/>
              </a:ext>
            </a:extLst>
          </p:cNvPr>
          <p:cNvSpPr>
            <a:spLocks noGrp="1"/>
          </p:cNvSpPr>
          <p:nvPr>
            <p:ph type="title"/>
          </p:nvPr>
        </p:nvSpPr>
        <p:spPr>
          <a:xfrm>
            <a:off x="455557" y="412269"/>
            <a:ext cx="6181725" cy="1195883"/>
          </a:xfrm>
        </p:spPr>
        <p:txBody>
          <a:bodyPr/>
          <a:lstStyle>
            <a:lvl1pPr>
              <a:lnSpc>
                <a:spcPct val="80000"/>
              </a:lnSpc>
              <a:defRPr sz="6800">
                <a:solidFill>
                  <a:schemeClr val="bg1"/>
                </a:solidFill>
              </a:defRPr>
            </a:lvl1pPr>
          </a:lstStyle>
          <a:p>
            <a:r>
              <a:rPr lang="en-US"/>
              <a:t>Click to edit Master title style</a:t>
            </a:r>
          </a:p>
        </p:txBody>
      </p:sp>
      <p:pic>
        <p:nvPicPr>
          <p:cNvPr id="7" name="Picture 2">
            <a:extLst>
              <a:ext uri="{FF2B5EF4-FFF2-40B4-BE49-F238E27FC236}">
                <a16:creationId xmlns:a16="http://schemas.microsoft.com/office/drawing/2014/main" id="{E18165AF-8551-8B43-6924-F9C5A5A4DCF4}"/>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73174" y="6349085"/>
            <a:ext cx="1258060" cy="32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28028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picture full ble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245104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picture full bleed-White tex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a:xfrm>
            <a:off x="449252" y="311377"/>
            <a:ext cx="5573724" cy="1195883"/>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36958442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d Layout 1">
    <p:spTree>
      <p:nvGrpSpPr>
        <p:cNvPr id="1" name=""/>
        <p:cNvGrpSpPr/>
        <p:nvPr/>
      </p:nvGrpSpPr>
      <p:grpSpPr>
        <a:xfrm>
          <a:off x="0" y="0"/>
          <a:ext cx="0" cy="0"/>
          <a:chOff x="0" y="0"/>
          <a:chExt cx="0" cy="0"/>
        </a:xfrm>
      </p:grpSpPr>
      <p:pic>
        <p:nvPicPr>
          <p:cNvPr id="4" name="Picture 3" descr="A person sitting at a table using a computer&#10;&#10;Description automatically generated with medium confidence">
            <a:extLst>
              <a:ext uri="{FF2B5EF4-FFF2-40B4-BE49-F238E27FC236}">
                <a16:creationId xmlns:a16="http://schemas.microsoft.com/office/drawing/2014/main" id="{81A9889E-197B-4057-9837-18A19B69C60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0" y="0"/>
            <a:ext cx="12188384" cy="6881853"/>
          </a:xfrm>
          <a:prstGeom prst="rect">
            <a:avLst/>
          </a:prstGeom>
        </p:spPr>
      </p:pic>
      <p:pic>
        <p:nvPicPr>
          <p:cNvPr id="3" name="Picture 2">
            <a:extLst>
              <a:ext uri="{FF2B5EF4-FFF2-40B4-BE49-F238E27FC236}">
                <a16:creationId xmlns:a16="http://schemas.microsoft.com/office/drawing/2014/main" id="{08662E4F-C755-458D-AE73-00B00DF60C1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707" y="1763587"/>
            <a:ext cx="5836258" cy="5118266"/>
          </a:xfrm>
          <a:prstGeom prst="rect">
            <a:avLst/>
          </a:prstGeom>
        </p:spPr>
      </p:pic>
    </p:spTree>
    <p:extLst>
      <p:ext uri="{BB962C8B-B14F-4D97-AF65-F5344CB8AC3E}">
        <p14:creationId xmlns:p14="http://schemas.microsoft.com/office/powerpoint/2010/main" val="427026083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d Layout 2">
    <p:spTree>
      <p:nvGrpSpPr>
        <p:cNvPr id="1" name=""/>
        <p:cNvGrpSpPr/>
        <p:nvPr/>
      </p:nvGrpSpPr>
      <p:grpSpPr>
        <a:xfrm>
          <a:off x="0" y="0"/>
          <a:ext cx="0" cy="0"/>
          <a:chOff x="0" y="0"/>
          <a:chExt cx="0" cy="0"/>
        </a:xfrm>
      </p:grpSpPr>
      <p:pic>
        <p:nvPicPr>
          <p:cNvPr id="5" name="Picture 4" descr="A group of people sitting outside&#10;&#10;Description automatically generated with medium confidence">
            <a:extLst>
              <a:ext uri="{FF2B5EF4-FFF2-40B4-BE49-F238E27FC236}">
                <a16:creationId xmlns:a16="http://schemas.microsoft.com/office/drawing/2014/main" id="{937CEDB3-4DA4-4653-A1FB-1E7C8EEDAD33}"/>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92" y="0"/>
            <a:ext cx="12227511" cy="6880894"/>
          </a:xfrm>
          <a:prstGeom prst="rect">
            <a:avLst/>
          </a:prstGeom>
        </p:spPr>
      </p:pic>
      <p:pic>
        <p:nvPicPr>
          <p:cNvPr id="3" name="Picture 2">
            <a:extLst>
              <a:ext uri="{FF2B5EF4-FFF2-40B4-BE49-F238E27FC236}">
                <a16:creationId xmlns:a16="http://schemas.microsoft.com/office/drawing/2014/main" id="{8E9EF136-4FFD-4B10-ABC7-9EBC07473C8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758" y="2010033"/>
            <a:ext cx="6046704" cy="4870861"/>
          </a:xfrm>
          <a:prstGeom prst="rect">
            <a:avLst/>
          </a:prstGeom>
        </p:spPr>
      </p:pic>
    </p:spTree>
    <p:extLst>
      <p:ext uri="{BB962C8B-B14F-4D97-AF65-F5344CB8AC3E}">
        <p14:creationId xmlns:p14="http://schemas.microsoft.com/office/powerpoint/2010/main" val="307214673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d Layout 3">
    <p:spTree>
      <p:nvGrpSpPr>
        <p:cNvPr id="1" name=""/>
        <p:cNvGrpSpPr/>
        <p:nvPr/>
      </p:nvGrpSpPr>
      <p:grpSpPr>
        <a:xfrm>
          <a:off x="0" y="0"/>
          <a:ext cx="0" cy="0"/>
          <a:chOff x="0" y="0"/>
          <a:chExt cx="0" cy="0"/>
        </a:xfrm>
      </p:grpSpPr>
      <p:pic>
        <p:nvPicPr>
          <p:cNvPr id="3" name="Picture 2" descr="A picture containing floor, building, arch, colonnade&#10;&#10;Description automatically generated">
            <a:extLst>
              <a:ext uri="{FF2B5EF4-FFF2-40B4-BE49-F238E27FC236}">
                <a16:creationId xmlns:a16="http://schemas.microsoft.com/office/drawing/2014/main" id="{E81C2398-38A9-4C4F-8BD3-76C30CDE58C3}"/>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 y="-1"/>
            <a:ext cx="12188824" cy="6858001"/>
          </a:xfrm>
          <a:prstGeom prst="rect">
            <a:avLst/>
          </a:prstGeom>
        </p:spPr>
      </p:pic>
      <p:pic>
        <p:nvPicPr>
          <p:cNvPr id="4" name="Picture 3">
            <a:extLst>
              <a:ext uri="{FF2B5EF4-FFF2-40B4-BE49-F238E27FC236}">
                <a16:creationId xmlns:a16="http://schemas.microsoft.com/office/drawing/2014/main" id="{9A49E25E-CB11-49B0-B060-C77E1EEA3EE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07381" y="2137613"/>
            <a:ext cx="9470003" cy="2736026"/>
          </a:xfrm>
          <a:prstGeom prst="rect">
            <a:avLst/>
          </a:prstGeom>
        </p:spPr>
      </p:pic>
    </p:spTree>
    <p:extLst>
      <p:ext uri="{BB962C8B-B14F-4D97-AF65-F5344CB8AC3E}">
        <p14:creationId xmlns:p14="http://schemas.microsoft.com/office/powerpoint/2010/main" val="179087240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_Slide_Dark">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pic>
        <p:nvPicPr>
          <p:cNvPr id="5" name="Picture 2">
            <a:extLst>
              <a:ext uri="{FF2B5EF4-FFF2-40B4-BE49-F238E27FC236}">
                <a16:creationId xmlns:a16="http://schemas.microsoft.com/office/drawing/2014/main" id="{15A06548-2F6F-A927-13FC-839F5541C6A4}"/>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423610" y="773648"/>
            <a:ext cx="1375374" cy="353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88906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664208"/>
            <a:ext cx="11188711" cy="4185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612635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_Slide_Small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B097A8A-5F5A-410E-A527-3420D0786654}"/>
              </a:ext>
            </a:extLst>
          </p:cNvPr>
          <p:cNvSpPr>
            <a:spLocks noGrp="1"/>
          </p:cNvSpPr>
          <p:nvPr>
            <p:ph type="pic" sz="quarter" idx="11"/>
          </p:nvPr>
        </p:nvSpPr>
        <p:spPr>
          <a:xfrm>
            <a:off x="9664700" y="0"/>
            <a:ext cx="2524125" cy="6858000"/>
          </a:xfrm>
          <a:solidFill>
            <a:schemeClr val="bg1">
              <a:lumMod val="95000"/>
            </a:schemeClr>
          </a:solidFill>
        </p:spPr>
        <p:txBody>
          <a:bodyPr anchor="ctr" anchorCtr="0"/>
          <a:lstStyle/>
          <a:p>
            <a:endParaRPr lang="en-US"/>
          </a:p>
        </p:txBody>
      </p:sp>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Tree>
    <p:extLst>
      <p:ext uri="{BB962C8B-B14F-4D97-AF65-F5344CB8AC3E}">
        <p14:creationId xmlns:p14="http://schemas.microsoft.com/office/powerpoint/2010/main" val="357615342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Quote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2536514" y="1627423"/>
            <a:ext cx="8396599" cy="1325880"/>
          </a:xfrm>
        </p:spPr>
        <p:txBody>
          <a:bodyPr anchor="t">
            <a:noAutofit/>
          </a:bodyPr>
          <a:lstStyle>
            <a:lvl1pPr>
              <a:lnSpc>
                <a:spcPct val="100000"/>
              </a:lnSpc>
              <a:defRPr sz="3200">
                <a:solidFill>
                  <a:schemeClr val="tx1"/>
                </a:solidFill>
              </a:defRPr>
            </a:lvl1pPr>
          </a:lstStyle>
          <a:p>
            <a:r>
              <a:rPr lang="en-US"/>
              <a:t>Click to edit Master title style</a:t>
            </a:r>
            <a:br>
              <a:rPr lang="en-US"/>
            </a:br>
            <a:br>
              <a:rPr lang="en-US"/>
            </a:br>
            <a:endParaRPr lang="en-US"/>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2561394" y="4553744"/>
            <a:ext cx="8371719" cy="623888"/>
          </a:xfrm>
        </p:spPr>
        <p:txBody>
          <a:bodyPr>
            <a:noAutofit/>
          </a:bodyPr>
          <a:lstStyle>
            <a:lvl1pPr marL="112713" indent="-112713">
              <a:lnSpc>
                <a:spcPct val="100000"/>
              </a:lnSpc>
              <a:buClr>
                <a:schemeClr val="tx1"/>
              </a:buClr>
              <a:buFont typeface="Arial" panose="020B0604020202020204" pitchFamily="34" charset="0"/>
              <a:buChar char="—"/>
              <a:defRPr sz="1400">
                <a:solidFill>
                  <a:schemeClr val="tx1"/>
                </a:solidFill>
              </a:defRPr>
            </a:lvl1pPr>
            <a:lvl2pPr>
              <a:buNone/>
              <a:defRPr/>
            </a:lvl2pPr>
          </a:lstStyle>
          <a:p>
            <a:pPr lvl="0"/>
            <a:r>
              <a:rPr lang="en-US"/>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35458" y="1192574"/>
            <a:ext cx="396850" cy="320040"/>
          </a:xfrm>
          <a:prstGeom prst="rect">
            <a:avLst/>
          </a:prstGeom>
        </p:spPr>
      </p:pic>
    </p:spTree>
    <p:extLst>
      <p:ext uri="{BB962C8B-B14F-4D97-AF65-F5344CB8AC3E}">
        <p14:creationId xmlns:p14="http://schemas.microsoft.com/office/powerpoint/2010/main" val="37218145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pic>
        <p:nvPicPr>
          <p:cNvPr id="7" name="Picture 2">
            <a:extLst>
              <a:ext uri="{FF2B5EF4-FFF2-40B4-BE49-F238E27FC236}">
                <a16:creationId xmlns:a16="http://schemas.microsoft.com/office/drawing/2014/main" id="{B60A36C9-8C4D-B175-E380-04AF9B70AA8F}"/>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55253" y="6342202"/>
            <a:ext cx="1633790" cy="419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34140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estion Slide">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pic>
        <p:nvPicPr>
          <p:cNvPr id="7" name="Picture 2">
            <a:extLst>
              <a:ext uri="{FF2B5EF4-FFF2-40B4-BE49-F238E27FC236}">
                <a16:creationId xmlns:a16="http://schemas.microsoft.com/office/drawing/2014/main" id="{25B25396-D397-6305-0A6A-4514E0305AAE}"/>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55253" y="6342202"/>
            <a:ext cx="1633790" cy="419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8686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_1_Name">
    <p:bg>
      <p:bgPr>
        <a:solidFill>
          <a:schemeClr val="tx2"/>
        </a:solidFill>
        <a:effectLst/>
      </p:bgPr>
    </p:bg>
    <p:spTree>
      <p:nvGrpSpPr>
        <p:cNvPr id="1" name=""/>
        <p:cNvGrpSpPr/>
        <p:nvPr/>
      </p:nvGrpSpPr>
      <p:grpSpPr>
        <a:xfrm>
          <a:off x="0" y="0"/>
          <a:ext cx="0" cy="0"/>
          <a:chOff x="0" y="0"/>
          <a:chExt cx="0" cy="0"/>
        </a:xfrm>
      </p:grpSpPr>
      <p:pic>
        <p:nvPicPr>
          <p:cNvPr id="3" name="Picture 2" descr="A picture containing person, sky, outdoor, person&#10;&#10;Description automatically generated">
            <a:extLst>
              <a:ext uri="{FF2B5EF4-FFF2-40B4-BE49-F238E27FC236}">
                <a16:creationId xmlns:a16="http://schemas.microsoft.com/office/drawing/2014/main" id="{EF808782-CF0E-4EBC-83FE-98BE39F1FF5B}"/>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bwMode="gray">
          <a:xfrm>
            <a:off x="-1" y="0"/>
            <a:ext cx="12188825" cy="6856214"/>
          </a:xfrm>
          <a:prstGeom prst="rect">
            <a:avLst/>
          </a:prstGeom>
        </p:spPr>
      </p:pic>
      <p:sp>
        <p:nvSpPr>
          <p:cNvPr id="11" name="Rectangle 10">
            <a:extLst>
              <a:ext uri="{FF2B5EF4-FFF2-40B4-BE49-F238E27FC236}">
                <a16:creationId xmlns:a16="http://schemas.microsoft.com/office/drawing/2014/main" id="{07DFDB63-7693-430A-BC03-A0817A02FC02}"/>
              </a:ext>
            </a:extLst>
          </p:cNvPr>
          <p:cNvSpPr/>
          <p:nvPr userDrawn="1"/>
        </p:nvSpPr>
        <p:spPr bwMode="gray">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8" name="Picture 7">
            <a:extLst>
              <a:ext uri="{FF2B5EF4-FFF2-40B4-BE49-F238E27FC236}">
                <a16:creationId xmlns:a16="http://schemas.microsoft.com/office/drawing/2014/main" id="{D5CA8A74-B52F-4BA0-A498-6FC4D0FDA88A}"/>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Tree>
    <p:extLst>
      <p:ext uri="{BB962C8B-B14F-4D97-AF65-F5344CB8AC3E}">
        <p14:creationId xmlns:p14="http://schemas.microsoft.com/office/powerpoint/2010/main" val="35005754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Now logo">
    <p:bg>
      <p:bgPr>
        <a:solidFill>
          <a:schemeClr val="tx2"/>
        </a:solidFill>
        <a:effectLst/>
      </p:bgPr>
    </p:bg>
    <p:spTree>
      <p:nvGrpSpPr>
        <p:cNvPr id="1" name=""/>
        <p:cNvGrpSpPr/>
        <p:nvPr/>
      </p:nvGrpSpPr>
      <p:grpSpPr>
        <a:xfrm>
          <a:off x="0" y="0"/>
          <a:ext cx="0" cy="0"/>
          <a:chOff x="0" y="0"/>
          <a:chExt cx="0" cy="0"/>
        </a:xfrm>
      </p:grpSpPr>
      <p:pic>
        <p:nvPicPr>
          <p:cNvPr id="11" name="Picture 10" descr="A picture containing text, clipart&#10;&#10;Description automatically generated">
            <a:extLst>
              <a:ext uri="{FF2B5EF4-FFF2-40B4-BE49-F238E27FC236}">
                <a16:creationId xmlns:a16="http://schemas.microsoft.com/office/drawing/2014/main" id="{7C8ABF82-3299-4F7C-B841-24D506A241D5}"/>
              </a:ext>
            </a:extLst>
          </p:cNvPr>
          <p:cNvPicPr>
            <a:picLocks noChangeAspect="1"/>
          </p:cNvPicPr>
          <p:nvPr userDrawn="1"/>
        </p:nvPicPr>
        <p:blipFill>
          <a:blip r:embed="rId2"/>
          <a:stretch>
            <a:fillRect/>
          </a:stretch>
        </p:blipFill>
        <p:spPr bwMode="black">
          <a:xfrm>
            <a:off x="2812774" y="2221385"/>
            <a:ext cx="6549887" cy="1884725"/>
          </a:xfrm>
          <a:prstGeom prst="rect">
            <a:avLst/>
          </a:prstGeom>
        </p:spPr>
      </p:pic>
    </p:spTree>
    <p:extLst>
      <p:ext uri="{BB962C8B-B14F-4D97-AF65-F5344CB8AC3E}">
        <p14:creationId xmlns:p14="http://schemas.microsoft.com/office/powerpoint/2010/main" val="299042072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o not use">
    <p:bg>
      <p:bgPr>
        <a:solidFill>
          <a:schemeClr val="accent5"/>
        </a:solidFill>
        <a:effectLst/>
      </p:bgPr>
    </p:bg>
    <p:spTree>
      <p:nvGrpSpPr>
        <p:cNvPr id="1" name=""/>
        <p:cNvGrpSpPr/>
        <p:nvPr/>
      </p:nvGrpSpPr>
      <p:grpSpPr>
        <a:xfrm>
          <a:off x="0" y="0"/>
          <a:ext cx="0" cy="0"/>
          <a:chOff x="0" y="0"/>
          <a:chExt cx="0" cy="0"/>
        </a:xfrm>
      </p:grpSpPr>
      <p:sp>
        <p:nvSpPr>
          <p:cNvPr id="7" name="Rectangle 6"/>
          <p:cNvSpPr/>
          <p:nvPr userDrawn="1"/>
        </p:nvSpPr>
        <p:spPr bwMode="ltGray">
          <a:xfrm>
            <a:off x="0" y="0"/>
            <a:ext cx="12188825"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a:p>
        </p:txBody>
      </p:sp>
      <p:sp>
        <p:nvSpPr>
          <p:cNvPr id="8" name="TextBox 7"/>
          <p:cNvSpPr txBox="1"/>
          <p:nvPr/>
        </p:nvSpPr>
        <p:spPr bwMode="gray">
          <a:xfrm>
            <a:off x="1453956" y="2907634"/>
            <a:ext cx="9280920" cy="1200072"/>
          </a:xfrm>
          <a:prstGeom prst="rect">
            <a:avLst/>
          </a:prstGeom>
          <a:noFill/>
        </p:spPr>
        <p:txBody>
          <a:bodyPr wrap="square" rtlCol="0">
            <a:noAutofit/>
          </a:bodyPr>
          <a:lstStyle/>
          <a:p>
            <a:pPr algn="ctr"/>
            <a:r>
              <a:rPr lang="en-US" sz="3599">
                <a:solidFill>
                  <a:schemeClr val="tx1"/>
                </a:solidFill>
              </a:rPr>
              <a:t>Do</a:t>
            </a:r>
            <a:r>
              <a:rPr lang="en-US" sz="3599" baseline="0">
                <a:solidFill>
                  <a:schemeClr val="tx1"/>
                </a:solidFill>
              </a:rPr>
              <a:t> not use this layout. For visual reference in layout masters only.</a:t>
            </a:r>
            <a:endParaRPr lang="en-US" sz="3599">
              <a:solidFill>
                <a:schemeClr val="tx1"/>
              </a:solidFill>
            </a:endParaRPr>
          </a:p>
        </p:txBody>
      </p:sp>
    </p:spTree>
    <p:extLst>
      <p:ext uri="{BB962C8B-B14F-4D97-AF65-F5344CB8AC3E}">
        <p14:creationId xmlns:p14="http://schemas.microsoft.com/office/powerpoint/2010/main" val="144757178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2181041"/>
            <a:ext cx="11189907" cy="39879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7EE672E2-6239-43C0-9FBC-FEE5A7AE9055}"/>
              </a:ext>
            </a:extLst>
          </p:cNvPr>
          <p:cNvSpPr>
            <a:spLocks noGrp="1"/>
          </p:cNvSpPr>
          <p:nvPr>
            <p:ph type="body" sz="quarter" idx="13"/>
          </p:nvPr>
        </p:nvSpPr>
        <p:spPr>
          <a:xfrm>
            <a:off x="447421" y="1658333"/>
            <a:ext cx="11190563" cy="365760"/>
          </a:xfrm>
        </p:spPr>
        <p:txBody>
          <a:bodyPr vert="horz" lIns="91440" tIns="45720" rIns="91440" bIns="45720" rtlCol="0">
            <a:noAutofit/>
          </a:bodyPr>
          <a:lstStyle>
            <a:lvl1pPr marL="0" indent="0">
              <a:buNone/>
              <a:defRPr lang="en-US" sz="2000" dirty="0"/>
            </a:lvl1pPr>
          </a:lstStyle>
          <a:p>
            <a:pPr marL="228600" lvl="0" indent="-228600"/>
            <a:r>
              <a:rPr lang="en-US"/>
              <a:t>Click to edit Master text styles</a:t>
            </a:r>
          </a:p>
        </p:txBody>
      </p:sp>
    </p:spTree>
    <p:extLst>
      <p:ext uri="{BB962C8B-B14F-4D97-AF65-F5344CB8AC3E}">
        <p14:creationId xmlns:p14="http://schemas.microsoft.com/office/powerpoint/2010/main" val="207695184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664208"/>
            <a:ext cx="1083564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58414244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 Column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664208"/>
            <a:ext cx="557492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84337167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238750" cy="663282"/>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8" y="3298877"/>
            <a:ext cx="4916488"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50375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238750" cy="663282"/>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8" y="3298877"/>
            <a:ext cx="4916488"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589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50" Type="http://schemas.openxmlformats.org/officeDocument/2006/relationships/image" Target="../media/image3.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F175544-8AC5-46E7-95F8-B79A5C5190E1}"/>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rgbClr val="000000"/>
                </a:solidFill>
              </a:rPr>
              <a:t>© 2022 ServiceNow, Inc. All Rights Reserved. Confidential.</a:t>
            </a:r>
          </a:p>
        </p:txBody>
      </p:sp>
      <p:sp>
        <p:nvSpPr>
          <p:cNvPr id="13" name="Slide Number Placeholder 5">
            <a:extLst>
              <a:ext uri="{FF2B5EF4-FFF2-40B4-BE49-F238E27FC236}">
                <a16:creationId xmlns:a16="http://schemas.microsoft.com/office/drawing/2014/main" id="{CC75FE45-E9AF-4DC4-84DB-E3C2A4B2FFFE}"/>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tx1"/>
                </a:solidFill>
                <a:latin typeface="+mn-lt"/>
                <a:ea typeface="+mn-ea"/>
                <a:cs typeface="+mn-cs"/>
              </a:rPr>
              <a:pPr algn="r"/>
              <a:t>‹#›</a:t>
            </a:fld>
            <a:endParaRPr lang="en-US" sz="800" b="0" kern="1200">
              <a:solidFill>
                <a:schemeClr val="tx1"/>
              </a:solidFill>
              <a:latin typeface="+mn-lt"/>
              <a:ea typeface="+mn-ea"/>
              <a:cs typeface="+mn-cs"/>
            </a:endParaRPr>
          </a:p>
        </p:txBody>
      </p:sp>
      <p:sp>
        <p:nvSpPr>
          <p:cNvPr id="2" name="Title Placeholder 1">
            <a:extLst>
              <a:ext uri="{FF2B5EF4-FFF2-40B4-BE49-F238E27FC236}">
                <a16:creationId xmlns:a16="http://schemas.microsoft.com/office/drawing/2014/main" id="{3D9BDB30-A827-7C46-A7B6-E25C62B40224}"/>
              </a:ext>
            </a:extLst>
          </p:cNvPr>
          <p:cNvSpPr>
            <a:spLocks noGrp="1"/>
          </p:cNvSpPr>
          <p:nvPr>
            <p:ph type="title"/>
          </p:nvPr>
        </p:nvSpPr>
        <p:spPr>
          <a:xfrm>
            <a:off x="449251" y="311377"/>
            <a:ext cx="11188711" cy="1195883"/>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D618F93C-99A7-3249-8F96-D441C75B6275}"/>
              </a:ext>
            </a:extLst>
          </p:cNvPr>
          <p:cNvSpPr>
            <a:spLocks noGrp="1"/>
          </p:cNvSpPr>
          <p:nvPr>
            <p:ph type="body" idx="1"/>
          </p:nvPr>
        </p:nvSpPr>
        <p:spPr>
          <a:xfrm>
            <a:off x="449251" y="1661395"/>
            <a:ext cx="11188712" cy="418528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 </a:t>
            </a:r>
          </a:p>
          <a:p>
            <a:pPr lvl="3"/>
            <a:r>
              <a:rPr lang="en-US"/>
              <a:t>Fourth level</a:t>
            </a:r>
          </a:p>
          <a:p>
            <a:pPr lvl="4"/>
            <a:r>
              <a:rPr lang="en-US"/>
              <a:t>Fifth level</a:t>
            </a:r>
          </a:p>
        </p:txBody>
      </p:sp>
      <p:pic>
        <p:nvPicPr>
          <p:cNvPr id="8" name="Picture 7" hidden="1">
            <a:extLst>
              <a:ext uri="{FF2B5EF4-FFF2-40B4-BE49-F238E27FC236}">
                <a16:creationId xmlns:a16="http://schemas.microsoft.com/office/drawing/2014/main" id="{E3009A53-5C82-1B4C-B54B-B295D535267E}"/>
              </a:ext>
            </a:extLst>
          </p:cNvPr>
          <p:cNvPicPr>
            <a:picLocks noChangeAspect="1"/>
          </p:cNvPicPr>
          <p:nvPr userDrawn="1"/>
        </p:nvPicPr>
        <p:blipFill>
          <a:blip r:embed="rId48" cstate="screen">
            <a:extLst>
              <a:ext uri="{28A0092B-C50C-407E-A947-70E740481C1C}">
                <a14:useLocalDpi xmlns:a14="http://schemas.microsoft.com/office/drawing/2010/main"/>
              </a:ext>
            </a:extLst>
          </a:blip>
          <a:stretch>
            <a:fillRect/>
          </a:stretch>
        </p:blipFill>
        <p:spPr>
          <a:xfrm>
            <a:off x="0" y="893"/>
            <a:ext cx="12188825" cy="6856214"/>
          </a:xfrm>
          <a:prstGeom prst="rect">
            <a:avLst/>
          </a:prstGeom>
        </p:spPr>
      </p:pic>
      <p:sp>
        <p:nvSpPr>
          <p:cNvPr id="18" name="Rectangle 17">
            <a:extLst>
              <a:ext uri="{FF2B5EF4-FFF2-40B4-BE49-F238E27FC236}">
                <a16:creationId xmlns:a16="http://schemas.microsoft.com/office/drawing/2014/main" id="{C64EBFCA-8F87-422E-9B5C-D74D736DA29D}"/>
              </a:ext>
            </a:extLst>
          </p:cNvPr>
          <p:cNvSpPr/>
          <p:nvPr userDrawn="1"/>
        </p:nvSpPr>
        <p:spPr>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pic>
        <p:nvPicPr>
          <p:cNvPr id="12" name="Graphic 11">
            <a:extLst>
              <a:ext uri="{FF2B5EF4-FFF2-40B4-BE49-F238E27FC236}">
                <a16:creationId xmlns:a16="http://schemas.microsoft.com/office/drawing/2014/main" id="{47E30D9D-3820-18D8-4C5B-1693399F43CA}"/>
              </a:ext>
            </a:extLst>
          </p:cNvPr>
          <p:cNvPicPr>
            <a:picLocks noChangeAspect="1"/>
          </p:cNvPicPr>
          <p:nvPr userDrawn="1"/>
        </p:nvPicPr>
        <p:blipFill>
          <a:blip r:embed="rId49">
            <a:extLst>
              <a:ext uri="{96DAC541-7B7A-43D3-8B79-37D633B846F1}">
                <asvg:svgBlip xmlns:asvg="http://schemas.microsoft.com/office/drawing/2016/SVG/main" r:embed="rId50"/>
              </a:ext>
            </a:extLst>
          </a:blip>
          <a:stretch>
            <a:fillRect/>
          </a:stretch>
        </p:blipFill>
        <p:spPr>
          <a:xfrm>
            <a:off x="211433" y="6373360"/>
            <a:ext cx="1547814" cy="395187"/>
          </a:xfrm>
          <a:prstGeom prst="rect">
            <a:avLst/>
          </a:prstGeom>
        </p:spPr>
      </p:pic>
    </p:spTree>
    <p:extLst>
      <p:ext uri="{BB962C8B-B14F-4D97-AF65-F5344CB8AC3E}">
        <p14:creationId xmlns:p14="http://schemas.microsoft.com/office/powerpoint/2010/main" val="1302812699"/>
      </p:ext>
    </p:extLst>
  </p:cSld>
  <p:clrMap bg1="lt1" tx1="dk1" bg2="lt2" tx2="dk2" accent1="accent1" accent2="accent2" accent3="accent3" accent4="accent4" accent5="accent5" accent6="accent6" hlink="hlink" folHlink="folHlink"/>
  <p:sldLayoutIdLst>
    <p:sldLayoutId id="2147484710" r:id="rId1"/>
    <p:sldLayoutId id="2147484711" r:id="rId2"/>
    <p:sldLayoutId id="2147484712" r:id="rId3"/>
    <p:sldLayoutId id="2147484713" r:id="rId4"/>
    <p:sldLayoutId id="2147484714" r:id="rId5"/>
    <p:sldLayoutId id="2147484715" r:id="rId6"/>
    <p:sldLayoutId id="2147484716" r:id="rId7"/>
    <p:sldLayoutId id="2147484717" r:id="rId8"/>
    <p:sldLayoutId id="2147484718" r:id="rId9"/>
    <p:sldLayoutId id="2147484719" r:id="rId10"/>
    <p:sldLayoutId id="2147484720" r:id="rId11"/>
    <p:sldLayoutId id="2147484721" r:id="rId12"/>
    <p:sldLayoutId id="2147484722" r:id="rId13"/>
    <p:sldLayoutId id="2147484723" r:id="rId14"/>
    <p:sldLayoutId id="2147484724" r:id="rId15"/>
    <p:sldLayoutId id="2147484725" r:id="rId16"/>
    <p:sldLayoutId id="2147484726" r:id="rId17"/>
    <p:sldLayoutId id="2147484727" r:id="rId18"/>
    <p:sldLayoutId id="2147484728" r:id="rId19"/>
    <p:sldLayoutId id="2147484729" r:id="rId20"/>
    <p:sldLayoutId id="2147484730" r:id="rId21"/>
    <p:sldLayoutId id="2147484731" r:id="rId22"/>
    <p:sldLayoutId id="2147484732" r:id="rId23"/>
    <p:sldLayoutId id="2147484733" r:id="rId24"/>
    <p:sldLayoutId id="2147484734" r:id="rId25"/>
    <p:sldLayoutId id="2147484735" r:id="rId26"/>
    <p:sldLayoutId id="2147484736" r:id="rId27"/>
    <p:sldLayoutId id="2147484737" r:id="rId28"/>
    <p:sldLayoutId id="2147484738" r:id="rId29"/>
    <p:sldLayoutId id="2147484739" r:id="rId30"/>
    <p:sldLayoutId id="2147484740" r:id="rId31"/>
    <p:sldLayoutId id="2147484741" r:id="rId32"/>
    <p:sldLayoutId id="2147484742" r:id="rId33"/>
    <p:sldLayoutId id="2147484743" r:id="rId34"/>
    <p:sldLayoutId id="2147484744" r:id="rId35"/>
    <p:sldLayoutId id="2147484745" r:id="rId36"/>
    <p:sldLayoutId id="2147484746" r:id="rId37"/>
    <p:sldLayoutId id="2147484747" r:id="rId38"/>
    <p:sldLayoutId id="2147484748" r:id="rId39"/>
    <p:sldLayoutId id="2147484749" r:id="rId40"/>
    <p:sldLayoutId id="2147484750" r:id="rId41"/>
    <p:sldLayoutId id="2147484751" r:id="rId42"/>
    <p:sldLayoutId id="2147484752" r:id="rId43"/>
    <p:sldLayoutId id="2147484753" r:id="rId44"/>
    <p:sldLayoutId id="2147484754" r:id="rId45"/>
    <p:sldLayoutId id="2147484755" r:id="rId46"/>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400"/>
        </a:spcBef>
        <a:spcAft>
          <a:spcPts val="600"/>
        </a:spcAft>
        <a:buFont typeface="Arial" panose="020B0604020202020204" pitchFamily="34" charset="0"/>
        <a:buChar char="•"/>
        <a:defRPr sz="1800" b="0" kern="1200">
          <a:solidFill>
            <a:schemeClr val="tx1"/>
          </a:solidFill>
          <a:latin typeface="+mn-lt"/>
          <a:ea typeface="+mn-ea"/>
          <a:cs typeface="+mn-cs"/>
        </a:defRPr>
      </a:lvl1pPr>
      <a:lvl2pPr marL="51752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2pPr>
      <a:lvl3pPr marL="800100"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3pPr>
      <a:lvl4pPr marL="1084263"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4pPr>
      <a:lvl5pPr marL="137477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4">
          <p15:clr>
            <a:srgbClr val="F26B43"/>
          </p15:clr>
        </p15:guide>
        <p15:guide id="3" orient="horz" pos="2246">
          <p15:clr>
            <a:srgbClr val="F26B43"/>
          </p15:clr>
        </p15:guide>
        <p15:guide id="4" pos="344">
          <p15:clr>
            <a:srgbClr val="F26B43"/>
          </p15:clr>
        </p15:guide>
        <p15:guide id="5" pos="699">
          <p15:clr>
            <a:srgbClr val="F26B43"/>
          </p15:clr>
        </p15:guide>
        <p15:guide id="6" pos="784">
          <p15:clr>
            <a:srgbClr val="F26B43"/>
          </p15:clr>
        </p15:guide>
        <p15:guide id="7" pos="1143">
          <p15:clr>
            <a:srgbClr val="F26B43"/>
          </p15:clr>
        </p15:guide>
        <p15:guide id="8" pos="1228">
          <p15:clr>
            <a:srgbClr val="F26B43"/>
          </p15:clr>
        </p15:guide>
        <p15:guide id="9" pos="1585">
          <p15:clr>
            <a:srgbClr val="F26B43"/>
          </p15:clr>
        </p15:guide>
        <p15:guide id="10" pos="1668">
          <p15:clr>
            <a:srgbClr val="F26B43"/>
          </p15:clr>
        </p15:guide>
        <p15:guide id="11" pos="2027">
          <p15:clr>
            <a:srgbClr val="F26B43"/>
          </p15:clr>
        </p15:guide>
        <p15:guide id="12" pos="2112">
          <p15:clr>
            <a:srgbClr val="F26B43"/>
          </p15:clr>
        </p15:guide>
        <p15:guide id="14" pos="2468">
          <p15:clr>
            <a:srgbClr val="F26B43"/>
          </p15:clr>
        </p15:guide>
        <p15:guide id="15" pos="2554">
          <p15:clr>
            <a:srgbClr val="F26B43"/>
          </p15:clr>
        </p15:guide>
        <p15:guide id="16" pos="2909">
          <p15:clr>
            <a:srgbClr val="F26B43"/>
          </p15:clr>
        </p15:guide>
        <p15:guide id="17" pos="2995">
          <p15:clr>
            <a:srgbClr val="F26B43"/>
          </p15:clr>
        </p15:guide>
        <p15:guide id="18" pos="3352">
          <p15:clr>
            <a:srgbClr val="F26B43"/>
          </p15:clr>
        </p15:guide>
        <p15:guide id="19" pos="3437">
          <p15:clr>
            <a:srgbClr val="F26B43"/>
          </p15:clr>
        </p15:guide>
        <p15:guide id="20" pos="3794">
          <p15:clr>
            <a:srgbClr val="F26B43"/>
          </p15:clr>
        </p15:guide>
        <p15:guide id="21" pos="3879">
          <p15:clr>
            <a:srgbClr val="F26B43"/>
          </p15:clr>
        </p15:guide>
        <p15:guide id="22" pos="4235">
          <p15:clr>
            <a:srgbClr val="F26B43"/>
          </p15:clr>
        </p15:guide>
        <p15:guide id="23" pos="4320">
          <p15:clr>
            <a:srgbClr val="F26B43"/>
          </p15:clr>
        </p15:guide>
        <p15:guide id="24" pos="4677">
          <p15:clr>
            <a:srgbClr val="F26B43"/>
          </p15:clr>
        </p15:guide>
        <p15:guide id="25" pos="4763">
          <p15:clr>
            <a:srgbClr val="F26B43"/>
          </p15:clr>
        </p15:guide>
        <p15:guide id="26" pos="5119">
          <p15:clr>
            <a:srgbClr val="F26B43"/>
          </p15:clr>
        </p15:guide>
        <p15:guide id="27" pos="5205">
          <p15:clr>
            <a:srgbClr val="F26B43"/>
          </p15:clr>
        </p15:guide>
        <p15:guide id="28" pos="5563">
          <p15:clr>
            <a:srgbClr val="F26B43"/>
          </p15:clr>
        </p15:guide>
        <p15:guide id="29" pos="5647">
          <p15:clr>
            <a:srgbClr val="F26B43"/>
          </p15:clr>
        </p15:guide>
        <p15:guide id="30" pos="6531">
          <p15:clr>
            <a:srgbClr val="F26B43"/>
          </p15:clr>
        </p15:guide>
        <p15:guide id="31" pos="6887">
          <p15:clr>
            <a:srgbClr val="F26B43"/>
          </p15:clr>
        </p15:guide>
        <p15:guide id="32" pos="6973">
          <p15:clr>
            <a:srgbClr val="F26B43"/>
          </p15:clr>
        </p15:guide>
        <p15:guide id="33" pos="7331">
          <p15:clr>
            <a:srgbClr val="F26B43"/>
          </p15:clr>
        </p15:guide>
        <p15:guide id="36" pos="6003">
          <p15:clr>
            <a:srgbClr val="F26B43"/>
          </p15:clr>
        </p15:guide>
        <p15:guide id="37" pos="6088">
          <p15:clr>
            <a:srgbClr val="F26B43"/>
          </p15:clr>
        </p15:guide>
        <p15:guide id="38" pos="6447">
          <p15:clr>
            <a:srgbClr val="F26B43"/>
          </p15:clr>
        </p15:guide>
        <p15:guide id="39" orient="horz" pos="696">
          <p15:clr>
            <a:srgbClr val="F26B43"/>
          </p15:clr>
        </p15:guide>
        <p15:guide id="40" orient="horz" pos="288">
          <p15:clr>
            <a:srgbClr val="F26B43"/>
          </p15:clr>
        </p15:guide>
        <p15:guide id="41" orient="horz" pos="600">
          <p15:clr>
            <a:srgbClr val="F26B43"/>
          </p15:clr>
        </p15:guide>
        <p15:guide id="42" orient="horz" pos="1018">
          <p15:clr>
            <a:srgbClr val="F26B43"/>
          </p15:clr>
        </p15:guide>
        <p15:guide id="43" orient="horz" pos="1515">
          <p15:clr>
            <a:srgbClr val="F26B43"/>
          </p15:clr>
        </p15:guide>
        <p15:guide id="44" orient="horz" pos="1106">
          <p15:clr>
            <a:srgbClr val="F26B43"/>
          </p15:clr>
        </p15:guide>
        <p15:guide id="45" orient="horz" pos="1427">
          <p15:clr>
            <a:srgbClr val="F26B43"/>
          </p15:clr>
        </p15:guide>
        <p15:guide id="46" orient="horz" pos="1837">
          <p15:clr>
            <a:srgbClr val="F26B43"/>
          </p15:clr>
        </p15:guide>
        <p15:guide id="47" orient="horz" pos="1920">
          <p15:clr>
            <a:srgbClr val="F26B43"/>
          </p15:clr>
        </p15:guide>
        <p15:guide id="48" orient="horz" pos="2656">
          <p15:clr>
            <a:srgbClr val="F26B43"/>
          </p15:clr>
        </p15:guide>
        <p15:guide id="49" orient="horz" pos="2744">
          <p15:clr>
            <a:srgbClr val="F26B43"/>
          </p15:clr>
        </p15:guide>
        <p15:guide id="50" orient="horz" pos="3065">
          <p15:clr>
            <a:srgbClr val="F26B43"/>
          </p15:clr>
        </p15:guide>
        <p15:guide id="51" orient="horz" pos="3153">
          <p15:clr>
            <a:srgbClr val="F26B43"/>
          </p15:clr>
        </p15:guide>
        <p15:guide id="53" orient="horz" pos="3477">
          <p15:clr>
            <a:srgbClr val="F26B43"/>
          </p15:clr>
        </p15:guide>
        <p15:guide id="54" orient="horz" pos="3562">
          <p15:clr>
            <a:srgbClr val="F26B43"/>
          </p15:clr>
        </p15:guide>
        <p15:guide id="55" orient="horz" pos="4240">
          <p15:clr>
            <a:srgbClr val="F26B43"/>
          </p15:clr>
        </p15:guide>
        <p15:guide id="56" orient="horz" pos="3886">
          <p15:clr>
            <a:srgbClr val="F26B43"/>
          </p15:clr>
        </p15:guide>
        <p15:guide id="59" pos="7619">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FF1F392-D9B4-4E2F-8003-57257CB6FBF4}"/>
              </a:ext>
            </a:extLst>
          </p:cNvPr>
          <p:cNvSpPr>
            <a:spLocks noGrp="1"/>
          </p:cNvSpPr>
          <p:nvPr>
            <p:ph type="title"/>
          </p:nvPr>
        </p:nvSpPr>
        <p:spPr>
          <a:xfrm>
            <a:off x="445028" y="2781366"/>
            <a:ext cx="9922935" cy="838781"/>
          </a:xfrm>
        </p:spPr>
        <p:txBody>
          <a:bodyPr anchor="t"/>
          <a:lstStyle/>
          <a:p>
            <a:r>
              <a:rPr lang="en-US" dirty="0"/>
              <a:t>Mini-</a:t>
            </a:r>
            <a:r>
              <a:rPr lang="en-US" dirty="0" err="1"/>
              <a:t>eBank</a:t>
            </a:r>
            <a:endParaRPr lang="en-US" dirty="0"/>
          </a:p>
        </p:txBody>
      </p:sp>
      <p:sp>
        <p:nvSpPr>
          <p:cNvPr id="21" name="Text Placeholder 20">
            <a:extLst>
              <a:ext uri="{FF2B5EF4-FFF2-40B4-BE49-F238E27FC236}">
                <a16:creationId xmlns:a16="http://schemas.microsoft.com/office/drawing/2014/main" id="{475C3003-248B-440E-AF54-BD832B05415B}"/>
              </a:ext>
            </a:extLst>
          </p:cNvPr>
          <p:cNvSpPr>
            <a:spLocks noGrp="1"/>
          </p:cNvSpPr>
          <p:nvPr>
            <p:ph type="body" sz="quarter" idx="10"/>
          </p:nvPr>
        </p:nvSpPr>
        <p:spPr>
          <a:xfrm>
            <a:off x="445028" y="3691387"/>
            <a:ext cx="9922935" cy="658813"/>
          </a:xfrm>
        </p:spPr>
        <p:txBody>
          <a:bodyPr/>
          <a:lstStyle/>
          <a:p>
            <a:r>
              <a:rPr lang="en-US" dirty="0"/>
              <a:t>Intuitive Observability at Scale</a:t>
            </a:r>
          </a:p>
        </p:txBody>
      </p:sp>
      <p:sp>
        <p:nvSpPr>
          <p:cNvPr id="22" name="Text Placeholder 21">
            <a:extLst>
              <a:ext uri="{FF2B5EF4-FFF2-40B4-BE49-F238E27FC236}">
                <a16:creationId xmlns:a16="http://schemas.microsoft.com/office/drawing/2014/main" id="{2707EFF7-2B5B-4A8E-91F8-8E46BC2A5E7D}"/>
              </a:ext>
            </a:extLst>
          </p:cNvPr>
          <p:cNvSpPr>
            <a:spLocks noGrp="1"/>
          </p:cNvSpPr>
          <p:nvPr>
            <p:ph type="body" sz="quarter" idx="11"/>
          </p:nvPr>
        </p:nvSpPr>
        <p:spPr>
          <a:xfrm>
            <a:off x="452966" y="5729747"/>
            <a:ext cx="9911866" cy="431800"/>
          </a:xfrm>
        </p:spPr>
        <p:txBody>
          <a:bodyPr/>
          <a:lstStyle/>
          <a:p>
            <a:r>
              <a:rPr lang="en-US" dirty="0"/>
              <a:t>Dimitris FINAS</a:t>
            </a:r>
          </a:p>
        </p:txBody>
      </p:sp>
      <p:sp>
        <p:nvSpPr>
          <p:cNvPr id="23" name="Text Placeholder 22">
            <a:extLst>
              <a:ext uri="{FF2B5EF4-FFF2-40B4-BE49-F238E27FC236}">
                <a16:creationId xmlns:a16="http://schemas.microsoft.com/office/drawing/2014/main" id="{65EDB6C4-F0BF-443A-B547-8061C871BA9C}"/>
              </a:ext>
            </a:extLst>
          </p:cNvPr>
          <p:cNvSpPr>
            <a:spLocks noGrp="1"/>
          </p:cNvSpPr>
          <p:nvPr>
            <p:ph type="body" sz="quarter" idx="12"/>
          </p:nvPr>
        </p:nvSpPr>
        <p:spPr>
          <a:xfrm>
            <a:off x="445027" y="6077917"/>
            <a:ext cx="9923631" cy="280987"/>
          </a:xfrm>
        </p:spPr>
        <p:txBody>
          <a:bodyPr/>
          <a:lstStyle/>
          <a:p>
            <a:r>
              <a:rPr lang="en-US" dirty="0"/>
              <a:t>Sr Advisory Solution Consultant</a:t>
            </a:r>
          </a:p>
        </p:txBody>
      </p:sp>
      <p:pic>
        <p:nvPicPr>
          <p:cNvPr id="6" name="Picture 2">
            <a:extLst>
              <a:ext uri="{FF2B5EF4-FFF2-40B4-BE49-F238E27FC236}">
                <a16:creationId xmlns:a16="http://schemas.microsoft.com/office/drawing/2014/main" id="{64CD8140-B96C-0F4F-8106-19D1BB0C9AD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452966" y="1882941"/>
            <a:ext cx="2143753" cy="55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15213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57557-0CD1-981F-A4FE-C75331FBCCBB}"/>
              </a:ext>
            </a:extLst>
          </p:cNvPr>
          <p:cNvSpPr>
            <a:spLocks noGrp="1"/>
          </p:cNvSpPr>
          <p:nvPr>
            <p:ph type="title"/>
          </p:nvPr>
        </p:nvSpPr>
        <p:spPr/>
        <p:txBody>
          <a:bodyPr/>
          <a:lstStyle/>
          <a:p>
            <a:endParaRPr lang="en-FR"/>
          </a:p>
        </p:txBody>
      </p:sp>
      <p:sp>
        <p:nvSpPr>
          <p:cNvPr id="3" name="Text Placeholder 2">
            <a:extLst>
              <a:ext uri="{FF2B5EF4-FFF2-40B4-BE49-F238E27FC236}">
                <a16:creationId xmlns:a16="http://schemas.microsoft.com/office/drawing/2014/main" id="{44D44082-488B-1361-DC16-87EA68CE1B7B}"/>
              </a:ext>
            </a:extLst>
          </p:cNvPr>
          <p:cNvSpPr>
            <a:spLocks noGrp="1"/>
          </p:cNvSpPr>
          <p:nvPr>
            <p:ph type="body" sz="quarter" idx="10"/>
          </p:nvPr>
        </p:nvSpPr>
        <p:spPr/>
        <p:txBody>
          <a:bodyPr/>
          <a:lstStyle/>
          <a:p>
            <a:endParaRPr lang="en-FR"/>
          </a:p>
        </p:txBody>
      </p:sp>
    </p:spTree>
    <p:extLst>
      <p:ext uri="{BB962C8B-B14F-4D97-AF65-F5344CB8AC3E}">
        <p14:creationId xmlns:p14="http://schemas.microsoft.com/office/powerpoint/2010/main" val="172094707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2ECB6BA-4369-8A47-4871-A67846E40EEA}"/>
              </a:ext>
            </a:extLst>
          </p:cNvPr>
          <p:cNvSpPr/>
          <p:nvPr/>
        </p:nvSpPr>
        <p:spPr>
          <a:xfrm>
            <a:off x="5150350" y="55327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iOS</a:t>
            </a:r>
          </a:p>
        </p:txBody>
      </p:sp>
      <p:sp>
        <p:nvSpPr>
          <p:cNvPr id="9" name="Rounded Rectangle 8">
            <a:extLst>
              <a:ext uri="{FF2B5EF4-FFF2-40B4-BE49-F238E27FC236}">
                <a16:creationId xmlns:a16="http://schemas.microsoft.com/office/drawing/2014/main" id="{77E37F80-553F-403E-8D4F-A93F1960307F}"/>
              </a:ext>
            </a:extLst>
          </p:cNvPr>
          <p:cNvSpPr/>
          <p:nvPr/>
        </p:nvSpPr>
        <p:spPr>
          <a:xfrm>
            <a:off x="2958195" y="55327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android</a:t>
            </a:r>
          </a:p>
        </p:txBody>
      </p:sp>
      <p:sp>
        <p:nvSpPr>
          <p:cNvPr id="10" name="Rounded Rectangle 9">
            <a:extLst>
              <a:ext uri="{FF2B5EF4-FFF2-40B4-BE49-F238E27FC236}">
                <a16:creationId xmlns:a16="http://schemas.microsoft.com/office/drawing/2014/main" id="{F4E253CC-7080-4492-A837-6CCDEB61A716}"/>
              </a:ext>
            </a:extLst>
          </p:cNvPr>
          <p:cNvSpPr/>
          <p:nvPr/>
        </p:nvSpPr>
        <p:spPr>
          <a:xfrm>
            <a:off x="7342506" y="540153"/>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web</a:t>
            </a:r>
          </a:p>
        </p:txBody>
      </p:sp>
      <p:cxnSp>
        <p:nvCxnSpPr>
          <p:cNvPr id="15" name="Elbow Connector 14">
            <a:extLst>
              <a:ext uri="{FF2B5EF4-FFF2-40B4-BE49-F238E27FC236}">
                <a16:creationId xmlns:a16="http://schemas.microsoft.com/office/drawing/2014/main" id="{A5B095AD-1D13-7669-DFCA-A43DE1D0E5B6}"/>
              </a:ext>
            </a:extLst>
          </p:cNvPr>
          <p:cNvCxnSpPr>
            <a:cxnSpLocks/>
            <a:stCxn id="10" idx="2"/>
            <a:endCxn id="26" idx="0"/>
          </p:cNvCxnSpPr>
          <p:nvPr/>
        </p:nvCxnSpPr>
        <p:spPr>
          <a:xfrm rot="5400000">
            <a:off x="6731233" y="216612"/>
            <a:ext cx="792339" cy="2192156"/>
          </a:xfrm>
          <a:prstGeom prst="bentConnector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64CDA282-4EB2-12C8-B453-5E01827945AF}"/>
              </a:ext>
            </a:extLst>
          </p:cNvPr>
          <p:cNvSpPr/>
          <p:nvPr/>
        </p:nvSpPr>
        <p:spPr>
          <a:xfrm>
            <a:off x="5150350" y="170886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api-gateway</a:t>
            </a:r>
          </a:p>
        </p:txBody>
      </p:sp>
      <p:sp>
        <p:nvSpPr>
          <p:cNvPr id="27" name="Rounded Rectangle 26">
            <a:extLst>
              <a:ext uri="{FF2B5EF4-FFF2-40B4-BE49-F238E27FC236}">
                <a16:creationId xmlns:a16="http://schemas.microsoft.com/office/drawing/2014/main" id="{A7A700B4-C285-E5AB-AEC6-A2777B3DC021}"/>
              </a:ext>
            </a:extLst>
          </p:cNvPr>
          <p:cNvSpPr/>
          <p:nvPr/>
        </p:nvSpPr>
        <p:spPr>
          <a:xfrm>
            <a:off x="433029" y="2777636"/>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authentication</a:t>
            </a:r>
          </a:p>
        </p:txBody>
      </p:sp>
      <p:sp>
        <p:nvSpPr>
          <p:cNvPr id="28" name="Rounded Rectangle 27">
            <a:extLst>
              <a:ext uri="{FF2B5EF4-FFF2-40B4-BE49-F238E27FC236}">
                <a16:creationId xmlns:a16="http://schemas.microsoft.com/office/drawing/2014/main" id="{62C654A9-B37B-6A3F-DE9D-B8798AA30FD5}"/>
              </a:ext>
            </a:extLst>
          </p:cNvPr>
          <p:cNvSpPr/>
          <p:nvPr/>
        </p:nvSpPr>
        <p:spPr>
          <a:xfrm>
            <a:off x="5548980" y="5333326"/>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ext-api-gateway</a:t>
            </a:r>
          </a:p>
        </p:txBody>
      </p:sp>
      <p:cxnSp>
        <p:nvCxnSpPr>
          <p:cNvPr id="31" name="Elbow Connector 30">
            <a:extLst>
              <a:ext uri="{FF2B5EF4-FFF2-40B4-BE49-F238E27FC236}">
                <a16:creationId xmlns:a16="http://schemas.microsoft.com/office/drawing/2014/main" id="{1DA52A00-C455-6E87-C1C5-FC011E478BF4}"/>
              </a:ext>
            </a:extLst>
          </p:cNvPr>
          <p:cNvCxnSpPr>
            <a:cxnSpLocks/>
            <a:stCxn id="8" idx="2"/>
            <a:endCxn id="26" idx="0"/>
          </p:cNvCxnSpPr>
          <p:nvPr/>
        </p:nvCxnSpPr>
        <p:spPr>
          <a:xfrm rot="5400000">
            <a:off x="5641714" y="1319250"/>
            <a:ext cx="779220" cy="1270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0F35366A-630D-0C5F-FF88-CB264A5F4F29}"/>
              </a:ext>
            </a:extLst>
          </p:cNvPr>
          <p:cNvCxnSpPr>
            <a:cxnSpLocks/>
            <a:stCxn id="9" idx="2"/>
            <a:endCxn id="26" idx="0"/>
          </p:cNvCxnSpPr>
          <p:nvPr/>
        </p:nvCxnSpPr>
        <p:spPr>
          <a:xfrm rot="16200000" flipH="1">
            <a:off x="4545636" y="223172"/>
            <a:ext cx="779220" cy="2192155"/>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F7E4AF8D-AA00-E17C-ADB5-35C09B88AF0D}"/>
              </a:ext>
            </a:extLst>
          </p:cNvPr>
          <p:cNvCxnSpPr>
            <a:cxnSpLocks/>
            <a:stCxn id="26" idx="2"/>
            <a:endCxn id="27" idx="0"/>
          </p:cNvCxnSpPr>
          <p:nvPr/>
        </p:nvCxnSpPr>
        <p:spPr>
          <a:xfrm rot="5400000">
            <a:off x="3326460" y="72772"/>
            <a:ext cx="692408" cy="471732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89DDEB96-527B-06B6-2E94-C846E13E749C}"/>
              </a:ext>
            </a:extLst>
          </p:cNvPr>
          <p:cNvSpPr/>
          <p:nvPr/>
        </p:nvSpPr>
        <p:spPr>
          <a:xfrm>
            <a:off x="2649585" y="2777636"/>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payment</a:t>
            </a:r>
          </a:p>
        </p:txBody>
      </p:sp>
      <p:cxnSp>
        <p:nvCxnSpPr>
          <p:cNvPr id="48" name="Elbow Connector 47">
            <a:extLst>
              <a:ext uri="{FF2B5EF4-FFF2-40B4-BE49-F238E27FC236}">
                <a16:creationId xmlns:a16="http://schemas.microsoft.com/office/drawing/2014/main" id="{4093B65A-B28F-A2A5-1904-046C69FEB220}"/>
              </a:ext>
            </a:extLst>
          </p:cNvPr>
          <p:cNvCxnSpPr>
            <a:cxnSpLocks/>
            <a:stCxn id="26" idx="2"/>
            <a:endCxn id="47" idx="0"/>
          </p:cNvCxnSpPr>
          <p:nvPr/>
        </p:nvCxnSpPr>
        <p:spPr>
          <a:xfrm rot="5400000">
            <a:off x="4434738" y="1181050"/>
            <a:ext cx="692408" cy="2500765"/>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7095D334-95A9-AD51-20C9-7CF7114B8606}"/>
              </a:ext>
            </a:extLst>
          </p:cNvPr>
          <p:cNvCxnSpPr>
            <a:cxnSpLocks/>
            <a:stCxn id="47" idx="2"/>
            <a:endCxn id="28" idx="0"/>
          </p:cNvCxnSpPr>
          <p:nvPr/>
        </p:nvCxnSpPr>
        <p:spPr>
          <a:xfrm rot="16200000" flipH="1">
            <a:off x="3890595" y="2793967"/>
            <a:ext cx="2179322" cy="2899395"/>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1FF02110-8914-F471-2E6A-432BDCB651B4}"/>
              </a:ext>
            </a:extLst>
          </p:cNvPr>
          <p:cNvSpPr/>
          <p:nvPr/>
        </p:nvSpPr>
        <p:spPr>
          <a:xfrm>
            <a:off x="1027389" y="3969013"/>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IAM</a:t>
            </a:r>
          </a:p>
        </p:txBody>
      </p:sp>
      <p:cxnSp>
        <p:nvCxnSpPr>
          <p:cNvPr id="56" name="Elbow Connector 55">
            <a:extLst>
              <a:ext uri="{FF2B5EF4-FFF2-40B4-BE49-F238E27FC236}">
                <a16:creationId xmlns:a16="http://schemas.microsoft.com/office/drawing/2014/main" id="{530376D1-889D-9EF2-767A-12FC44D993DC}"/>
              </a:ext>
            </a:extLst>
          </p:cNvPr>
          <p:cNvCxnSpPr>
            <a:cxnSpLocks/>
            <a:stCxn id="27" idx="2"/>
            <a:endCxn id="55" idx="0"/>
          </p:cNvCxnSpPr>
          <p:nvPr/>
        </p:nvCxnSpPr>
        <p:spPr>
          <a:xfrm rot="16200000" flipH="1">
            <a:off x="1203679" y="3264328"/>
            <a:ext cx="815009" cy="59436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B71599C1-A611-E701-1992-D66E9C2478E0}"/>
              </a:ext>
            </a:extLst>
          </p:cNvPr>
          <p:cNvSpPr/>
          <p:nvPr/>
        </p:nvSpPr>
        <p:spPr>
          <a:xfrm>
            <a:off x="4866141" y="2777636"/>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loan</a:t>
            </a:r>
          </a:p>
        </p:txBody>
      </p:sp>
      <p:sp>
        <p:nvSpPr>
          <p:cNvPr id="60" name="Rounded Rectangle 59">
            <a:extLst>
              <a:ext uri="{FF2B5EF4-FFF2-40B4-BE49-F238E27FC236}">
                <a16:creationId xmlns:a16="http://schemas.microsoft.com/office/drawing/2014/main" id="{9515B54C-8B34-6A03-2F02-14A7DED908EA}"/>
              </a:ext>
            </a:extLst>
          </p:cNvPr>
          <p:cNvSpPr/>
          <p:nvPr/>
        </p:nvSpPr>
        <p:spPr>
          <a:xfrm>
            <a:off x="7082697" y="2777636"/>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transfer-internal</a:t>
            </a:r>
          </a:p>
        </p:txBody>
      </p:sp>
      <p:cxnSp>
        <p:nvCxnSpPr>
          <p:cNvPr id="63" name="Elbow Connector 62">
            <a:extLst>
              <a:ext uri="{FF2B5EF4-FFF2-40B4-BE49-F238E27FC236}">
                <a16:creationId xmlns:a16="http://schemas.microsoft.com/office/drawing/2014/main" id="{371911B6-92CE-C173-8BAA-AB213FFB5EC5}"/>
              </a:ext>
            </a:extLst>
          </p:cNvPr>
          <p:cNvCxnSpPr>
            <a:cxnSpLocks/>
            <a:stCxn id="26" idx="2"/>
            <a:endCxn id="59" idx="0"/>
          </p:cNvCxnSpPr>
          <p:nvPr/>
        </p:nvCxnSpPr>
        <p:spPr>
          <a:xfrm rot="5400000">
            <a:off x="5543016" y="2289328"/>
            <a:ext cx="692408" cy="284209"/>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1C33CD-7BA7-87DE-F818-AE05642951B0}"/>
              </a:ext>
            </a:extLst>
          </p:cNvPr>
          <p:cNvCxnSpPr>
            <a:cxnSpLocks/>
            <a:stCxn id="59" idx="2"/>
            <a:endCxn id="28" idx="0"/>
          </p:cNvCxnSpPr>
          <p:nvPr/>
        </p:nvCxnSpPr>
        <p:spPr>
          <a:xfrm rot="16200000" flipH="1">
            <a:off x="4998873" y="3902245"/>
            <a:ext cx="2179322" cy="682839"/>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A7CB66FC-C45E-1E28-6300-29AE53813A55}"/>
              </a:ext>
            </a:extLst>
          </p:cNvPr>
          <p:cNvCxnSpPr>
            <a:cxnSpLocks/>
            <a:stCxn id="26" idx="2"/>
            <a:endCxn id="60" idx="0"/>
          </p:cNvCxnSpPr>
          <p:nvPr/>
        </p:nvCxnSpPr>
        <p:spPr>
          <a:xfrm rot="16200000" flipH="1">
            <a:off x="6651293" y="1465258"/>
            <a:ext cx="692408" cy="1932347"/>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6362BC83-8A97-95A8-FA3E-0AF98D140914}"/>
              </a:ext>
            </a:extLst>
          </p:cNvPr>
          <p:cNvSpPr/>
          <p:nvPr/>
        </p:nvSpPr>
        <p:spPr>
          <a:xfrm>
            <a:off x="9299253" y="2777636"/>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transfer-external</a:t>
            </a:r>
          </a:p>
        </p:txBody>
      </p:sp>
      <p:cxnSp>
        <p:nvCxnSpPr>
          <p:cNvPr id="76" name="Elbow Connector 75">
            <a:extLst>
              <a:ext uri="{FF2B5EF4-FFF2-40B4-BE49-F238E27FC236}">
                <a16:creationId xmlns:a16="http://schemas.microsoft.com/office/drawing/2014/main" id="{DA48D15D-B62E-1329-2107-7B83F8263EDB}"/>
              </a:ext>
            </a:extLst>
          </p:cNvPr>
          <p:cNvCxnSpPr>
            <a:cxnSpLocks/>
            <a:stCxn id="26" idx="2"/>
            <a:endCxn id="75" idx="0"/>
          </p:cNvCxnSpPr>
          <p:nvPr/>
        </p:nvCxnSpPr>
        <p:spPr>
          <a:xfrm rot="16200000" flipH="1">
            <a:off x="7759571" y="356980"/>
            <a:ext cx="692408" cy="4148903"/>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9FA8ADA9-177B-1B7C-8297-5FF65C97B1B3}"/>
              </a:ext>
            </a:extLst>
          </p:cNvPr>
          <p:cNvCxnSpPr>
            <a:cxnSpLocks/>
            <a:stCxn id="75" idx="2"/>
            <a:endCxn id="28" idx="0"/>
          </p:cNvCxnSpPr>
          <p:nvPr/>
        </p:nvCxnSpPr>
        <p:spPr>
          <a:xfrm rot="5400000">
            <a:off x="7215430" y="2368529"/>
            <a:ext cx="2179322" cy="3750273"/>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9CFC08EF-93A1-BEC2-D0D7-7ECA9A3E0085}"/>
              </a:ext>
            </a:extLst>
          </p:cNvPr>
          <p:cNvSpPr/>
          <p:nvPr/>
        </p:nvSpPr>
        <p:spPr>
          <a:xfrm>
            <a:off x="540655" y="1082035"/>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productcatalog</a:t>
            </a:r>
          </a:p>
        </p:txBody>
      </p:sp>
      <p:sp>
        <p:nvSpPr>
          <p:cNvPr id="83" name="Rounded Rectangle 82">
            <a:extLst>
              <a:ext uri="{FF2B5EF4-FFF2-40B4-BE49-F238E27FC236}">
                <a16:creationId xmlns:a16="http://schemas.microsoft.com/office/drawing/2014/main" id="{4F8E50FE-93B0-261D-975B-D177567F7D07}"/>
              </a:ext>
            </a:extLst>
          </p:cNvPr>
          <p:cNvSpPr/>
          <p:nvPr/>
        </p:nvSpPr>
        <p:spPr>
          <a:xfrm>
            <a:off x="540655" y="529113"/>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ads</a:t>
            </a:r>
          </a:p>
        </p:txBody>
      </p:sp>
      <p:sp>
        <p:nvSpPr>
          <p:cNvPr id="84" name="Rounded Rectangle 83">
            <a:extLst>
              <a:ext uri="{FF2B5EF4-FFF2-40B4-BE49-F238E27FC236}">
                <a16:creationId xmlns:a16="http://schemas.microsoft.com/office/drawing/2014/main" id="{7853321D-F099-EDF0-350F-2D5C655F9A21}"/>
              </a:ext>
            </a:extLst>
          </p:cNvPr>
          <p:cNvSpPr/>
          <p:nvPr/>
        </p:nvSpPr>
        <p:spPr>
          <a:xfrm>
            <a:off x="566591" y="1646587"/>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recommendation</a:t>
            </a:r>
          </a:p>
        </p:txBody>
      </p:sp>
      <p:sp>
        <p:nvSpPr>
          <p:cNvPr id="85" name="Rounded Rectangle 84">
            <a:extLst>
              <a:ext uri="{FF2B5EF4-FFF2-40B4-BE49-F238E27FC236}">
                <a16:creationId xmlns:a16="http://schemas.microsoft.com/office/drawing/2014/main" id="{2FAAF8A3-7CA0-CFAF-9994-A34694465425}"/>
              </a:ext>
            </a:extLst>
          </p:cNvPr>
          <p:cNvSpPr/>
          <p:nvPr/>
        </p:nvSpPr>
        <p:spPr>
          <a:xfrm>
            <a:off x="540655" y="477"/>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subscription</a:t>
            </a:r>
          </a:p>
        </p:txBody>
      </p:sp>
      <p:sp>
        <p:nvSpPr>
          <p:cNvPr id="86" name="Rounded Rectangle 85">
            <a:extLst>
              <a:ext uri="{FF2B5EF4-FFF2-40B4-BE49-F238E27FC236}">
                <a16:creationId xmlns:a16="http://schemas.microsoft.com/office/drawing/2014/main" id="{360A8EA2-264C-3896-3AC6-9565AD8FFDC4}"/>
              </a:ext>
            </a:extLst>
          </p:cNvPr>
          <p:cNvSpPr/>
          <p:nvPr/>
        </p:nvSpPr>
        <p:spPr>
          <a:xfrm>
            <a:off x="2649584" y="477"/>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accountbalance</a:t>
            </a:r>
          </a:p>
        </p:txBody>
      </p:sp>
    </p:spTree>
    <p:extLst>
      <p:ext uri="{BB962C8B-B14F-4D97-AF65-F5344CB8AC3E}">
        <p14:creationId xmlns:p14="http://schemas.microsoft.com/office/powerpoint/2010/main" val="231801078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89E0-5896-CF81-8DA6-4964D2FF6676}"/>
              </a:ext>
            </a:extLst>
          </p:cNvPr>
          <p:cNvSpPr>
            <a:spLocks noGrp="1"/>
          </p:cNvSpPr>
          <p:nvPr>
            <p:ph type="title"/>
          </p:nvPr>
        </p:nvSpPr>
        <p:spPr/>
        <p:txBody>
          <a:bodyPr/>
          <a:lstStyle/>
          <a:p>
            <a:r>
              <a:rPr lang="en-FR" dirty="0"/>
              <a:t>Login</a:t>
            </a:r>
          </a:p>
        </p:txBody>
      </p:sp>
      <p:graphicFrame>
        <p:nvGraphicFramePr>
          <p:cNvPr id="4" name="Table 4">
            <a:extLst>
              <a:ext uri="{FF2B5EF4-FFF2-40B4-BE49-F238E27FC236}">
                <a16:creationId xmlns:a16="http://schemas.microsoft.com/office/drawing/2014/main" id="{6512B886-0E5A-432F-2616-87F44EFA1C76}"/>
              </a:ext>
            </a:extLst>
          </p:cNvPr>
          <p:cNvGraphicFramePr>
            <a:graphicFrameLocks noGrp="1"/>
          </p:cNvGraphicFramePr>
          <p:nvPr>
            <p:ph idx="1"/>
            <p:extLst>
              <p:ext uri="{D42A27DB-BD31-4B8C-83A1-F6EECF244321}">
                <p14:modId xmlns:p14="http://schemas.microsoft.com/office/powerpoint/2010/main" val="3739488142"/>
              </p:ext>
            </p:extLst>
          </p:nvPr>
        </p:nvGraphicFramePr>
        <p:xfrm>
          <a:off x="447675" y="1663700"/>
          <a:ext cx="10836273" cy="2225040"/>
        </p:xfrm>
        <a:graphic>
          <a:graphicData uri="http://schemas.openxmlformats.org/drawingml/2006/table">
            <a:tbl>
              <a:tblPr firstRow="1" bandRow="1">
                <a:tableStyleId>{1FECB4D8-DB02-4DC6-A0A2-4F2EBAE1DC90}</a:tableStyleId>
              </a:tblPr>
              <a:tblGrid>
                <a:gridCol w="2527019">
                  <a:extLst>
                    <a:ext uri="{9D8B030D-6E8A-4147-A177-3AD203B41FA5}">
                      <a16:colId xmlns:a16="http://schemas.microsoft.com/office/drawing/2014/main" val="3390635605"/>
                    </a:ext>
                  </a:extLst>
                </a:gridCol>
                <a:gridCol w="4697163">
                  <a:extLst>
                    <a:ext uri="{9D8B030D-6E8A-4147-A177-3AD203B41FA5}">
                      <a16:colId xmlns:a16="http://schemas.microsoft.com/office/drawing/2014/main" val="2127935146"/>
                    </a:ext>
                  </a:extLst>
                </a:gridCol>
                <a:gridCol w="3612091">
                  <a:extLst>
                    <a:ext uri="{9D8B030D-6E8A-4147-A177-3AD203B41FA5}">
                      <a16:colId xmlns:a16="http://schemas.microsoft.com/office/drawing/2014/main" val="1711404652"/>
                    </a:ext>
                  </a:extLst>
                </a:gridCol>
              </a:tblGrid>
              <a:tr h="370840">
                <a:tc>
                  <a:txBody>
                    <a:bodyPr/>
                    <a:lstStyle/>
                    <a:p>
                      <a:r>
                        <a:rPr lang="en-FR" dirty="0"/>
                        <a:t>SERVICE</a:t>
                      </a:r>
                    </a:p>
                  </a:txBody>
                  <a:tcPr/>
                </a:tc>
                <a:tc>
                  <a:txBody>
                    <a:bodyPr/>
                    <a:lstStyle/>
                    <a:p>
                      <a:r>
                        <a:rPr lang="en-FR" dirty="0"/>
                        <a:t>OPERATION</a:t>
                      </a:r>
                    </a:p>
                  </a:txBody>
                  <a:tcPr/>
                </a:tc>
                <a:tc>
                  <a:txBody>
                    <a:bodyPr/>
                    <a:lstStyle/>
                    <a:p>
                      <a:endParaRPr lang="en-FR" dirty="0"/>
                    </a:p>
                  </a:txBody>
                  <a:tcPr/>
                </a:tc>
                <a:extLst>
                  <a:ext uri="{0D108BD9-81ED-4DB2-BD59-A6C34878D82A}">
                    <a16:rowId xmlns:a16="http://schemas.microsoft.com/office/drawing/2014/main" val="2787312400"/>
                  </a:ext>
                </a:extLst>
              </a:tr>
              <a:tr h="370840">
                <a:tc>
                  <a:txBody>
                    <a:bodyPr/>
                    <a:lstStyle/>
                    <a:p>
                      <a:r>
                        <a:rPr lang="en-US" dirty="0"/>
                        <a:t>a</a:t>
                      </a:r>
                      <a:r>
                        <a:rPr lang="en-FR" dirty="0"/>
                        <a:t>ndroid, iOS, web</a:t>
                      </a:r>
                    </a:p>
                  </a:txBody>
                  <a:tcPr/>
                </a:tc>
                <a:tc>
                  <a:txBody>
                    <a:bodyPr/>
                    <a:lstStyle/>
                    <a:p>
                      <a:r>
                        <a:rPr lang="en-FR" dirty="0"/>
                        <a:t>/login</a:t>
                      </a:r>
                    </a:p>
                  </a:txBody>
                  <a:tcPr/>
                </a:tc>
                <a:tc>
                  <a:txBody>
                    <a:bodyPr/>
                    <a:lstStyle/>
                    <a:p>
                      <a:endParaRPr lang="en-FR"/>
                    </a:p>
                  </a:txBody>
                  <a:tcPr/>
                </a:tc>
                <a:extLst>
                  <a:ext uri="{0D108BD9-81ED-4DB2-BD59-A6C34878D82A}">
                    <a16:rowId xmlns:a16="http://schemas.microsoft.com/office/drawing/2014/main" val="857899357"/>
                  </a:ext>
                </a:extLst>
              </a:tr>
              <a:tr h="370840">
                <a:tc>
                  <a:txBody>
                    <a:bodyPr/>
                    <a:lstStyle/>
                    <a:p>
                      <a:r>
                        <a:rPr lang="en-US" dirty="0"/>
                        <a:t>a</a:t>
                      </a:r>
                      <a:r>
                        <a:rPr lang="en-FR" dirty="0"/>
                        <a:t>pi-gateway</a:t>
                      </a:r>
                    </a:p>
                  </a:txBody>
                  <a:tcPr/>
                </a:tc>
                <a:tc>
                  <a:txBody>
                    <a:bodyPr/>
                    <a:lstStyle/>
                    <a:p>
                      <a:r>
                        <a:rPr lang="en-FR" dirty="0"/>
                        <a:t>/api/login</a:t>
                      </a:r>
                    </a:p>
                  </a:txBody>
                  <a:tcPr/>
                </a:tc>
                <a:tc>
                  <a:txBody>
                    <a:bodyPr/>
                    <a:lstStyle/>
                    <a:p>
                      <a:endParaRPr lang="en-FR"/>
                    </a:p>
                  </a:txBody>
                  <a:tcPr/>
                </a:tc>
                <a:extLst>
                  <a:ext uri="{0D108BD9-81ED-4DB2-BD59-A6C34878D82A}">
                    <a16:rowId xmlns:a16="http://schemas.microsoft.com/office/drawing/2014/main" val="1519135219"/>
                  </a:ext>
                </a:extLst>
              </a:tr>
              <a:tr h="370840">
                <a:tc>
                  <a:txBody>
                    <a:bodyPr/>
                    <a:lstStyle/>
                    <a:p>
                      <a:r>
                        <a:rPr lang="en-US" dirty="0"/>
                        <a:t>a</a:t>
                      </a:r>
                      <a:r>
                        <a:rPr lang="en-FR" dirty="0"/>
                        <a:t>uthentication</a:t>
                      </a:r>
                    </a:p>
                  </a:txBody>
                  <a:tcPr/>
                </a:tc>
                <a:tc>
                  <a:txBody>
                    <a:bodyPr/>
                    <a:lstStyle/>
                    <a:p>
                      <a:r>
                        <a:rPr lang="en-FR" dirty="0"/>
                        <a:t>/login</a:t>
                      </a:r>
                    </a:p>
                  </a:txBody>
                  <a:tcPr/>
                </a:tc>
                <a:tc>
                  <a:txBody>
                    <a:bodyPr/>
                    <a:lstStyle/>
                    <a:p>
                      <a:endParaRPr lang="en-FR"/>
                    </a:p>
                  </a:txBody>
                  <a:tcPr/>
                </a:tc>
                <a:extLst>
                  <a:ext uri="{0D108BD9-81ED-4DB2-BD59-A6C34878D82A}">
                    <a16:rowId xmlns:a16="http://schemas.microsoft.com/office/drawing/2014/main" val="890334081"/>
                  </a:ext>
                </a:extLst>
              </a:tr>
              <a:tr h="370840">
                <a:tc>
                  <a:txBody>
                    <a:bodyPr/>
                    <a:lstStyle/>
                    <a:p>
                      <a:r>
                        <a:rPr lang="en-FR" dirty="0"/>
                        <a:t>IAM</a:t>
                      </a:r>
                    </a:p>
                  </a:txBody>
                  <a:tcPr/>
                </a:tc>
                <a:tc>
                  <a:txBody>
                    <a:bodyPr/>
                    <a:lstStyle/>
                    <a:p>
                      <a:r>
                        <a:rPr lang="en-FR" dirty="0"/>
                        <a:t>/getPrivileges</a:t>
                      </a:r>
                    </a:p>
                  </a:txBody>
                  <a:tcPr/>
                </a:tc>
                <a:tc>
                  <a:txBody>
                    <a:bodyPr/>
                    <a:lstStyle/>
                    <a:p>
                      <a:endParaRPr lang="en-FR"/>
                    </a:p>
                  </a:txBody>
                  <a:tcPr/>
                </a:tc>
                <a:extLst>
                  <a:ext uri="{0D108BD9-81ED-4DB2-BD59-A6C34878D82A}">
                    <a16:rowId xmlns:a16="http://schemas.microsoft.com/office/drawing/2014/main" val="1251202605"/>
                  </a:ext>
                </a:extLst>
              </a:tr>
              <a:tr h="370840">
                <a:tc>
                  <a:txBody>
                    <a:bodyPr/>
                    <a:lstStyle/>
                    <a:p>
                      <a:endParaRPr lang="en-FR"/>
                    </a:p>
                  </a:txBody>
                  <a:tcPr/>
                </a:tc>
                <a:tc>
                  <a:txBody>
                    <a:bodyPr/>
                    <a:lstStyle/>
                    <a:p>
                      <a:endParaRPr lang="en-FR"/>
                    </a:p>
                  </a:txBody>
                  <a:tcPr/>
                </a:tc>
                <a:tc>
                  <a:txBody>
                    <a:bodyPr/>
                    <a:lstStyle/>
                    <a:p>
                      <a:endParaRPr lang="en-FR" dirty="0"/>
                    </a:p>
                  </a:txBody>
                  <a:tcPr/>
                </a:tc>
                <a:extLst>
                  <a:ext uri="{0D108BD9-81ED-4DB2-BD59-A6C34878D82A}">
                    <a16:rowId xmlns:a16="http://schemas.microsoft.com/office/drawing/2014/main" val="134247824"/>
                  </a:ext>
                </a:extLst>
              </a:tr>
            </a:tbl>
          </a:graphicData>
        </a:graphic>
      </p:graphicFrame>
    </p:spTree>
    <p:extLst>
      <p:ext uri="{BB962C8B-B14F-4D97-AF65-F5344CB8AC3E}">
        <p14:creationId xmlns:p14="http://schemas.microsoft.com/office/powerpoint/2010/main" val="369791058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89E0-5896-CF81-8DA6-4964D2FF6676}"/>
              </a:ext>
            </a:extLst>
          </p:cNvPr>
          <p:cNvSpPr>
            <a:spLocks noGrp="1"/>
          </p:cNvSpPr>
          <p:nvPr>
            <p:ph type="title"/>
          </p:nvPr>
        </p:nvSpPr>
        <p:spPr/>
        <p:txBody>
          <a:bodyPr/>
          <a:lstStyle/>
          <a:p>
            <a:r>
              <a:rPr lang="en-FR" dirty="0"/>
              <a:t>Make Payment</a:t>
            </a:r>
          </a:p>
        </p:txBody>
      </p:sp>
      <p:graphicFrame>
        <p:nvGraphicFramePr>
          <p:cNvPr id="4" name="Table 4">
            <a:extLst>
              <a:ext uri="{FF2B5EF4-FFF2-40B4-BE49-F238E27FC236}">
                <a16:creationId xmlns:a16="http://schemas.microsoft.com/office/drawing/2014/main" id="{6512B886-0E5A-432F-2616-87F44EFA1C76}"/>
              </a:ext>
            </a:extLst>
          </p:cNvPr>
          <p:cNvGraphicFramePr>
            <a:graphicFrameLocks noGrp="1"/>
          </p:cNvGraphicFramePr>
          <p:nvPr>
            <p:ph idx="1"/>
            <p:extLst>
              <p:ext uri="{D42A27DB-BD31-4B8C-83A1-F6EECF244321}">
                <p14:modId xmlns:p14="http://schemas.microsoft.com/office/powerpoint/2010/main" val="997188500"/>
              </p:ext>
            </p:extLst>
          </p:nvPr>
        </p:nvGraphicFramePr>
        <p:xfrm>
          <a:off x="447675" y="1663700"/>
          <a:ext cx="10836273" cy="3779520"/>
        </p:xfrm>
        <a:graphic>
          <a:graphicData uri="http://schemas.openxmlformats.org/drawingml/2006/table">
            <a:tbl>
              <a:tblPr firstRow="1" bandRow="1">
                <a:tableStyleId>{1FECB4D8-DB02-4DC6-A0A2-4F2EBAE1DC90}</a:tableStyleId>
              </a:tblPr>
              <a:tblGrid>
                <a:gridCol w="2283950">
                  <a:extLst>
                    <a:ext uri="{9D8B030D-6E8A-4147-A177-3AD203B41FA5}">
                      <a16:colId xmlns:a16="http://schemas.microsoft.com/office/drawing/2014/main" val="3390635605"/>
                    </a:ext>
                  </a:extLst>
                </a:gridCol>
                <a:gridCol w="2939970">
                  <a:extLst>
                    <a:ext uri="{9D8B030D-6E8A-4147-A177-3AD203B41FA5}">
                      <a16:colId xmlns:a16="http://schemas.microsoft.com/office/drawing/2014/main" val="2127935146"/>
                    </a:ext>
                  </a:extLst>
                </a:gridCol>
                <a:gridCol w="5612353">
                  <a:extLst>
                    <a:ext uri="{9D8B030D-6E8A-4147-A177-3AD203B41FA5}">
                      <a16:colId xmlns:a16="http://schemas.microsoft.com/office/drawing/2014/main" val="1711404652"/>
                    </a:ext>
                  </a:extLst>
                </a:gridCol>
              </a:tblGrid>
              <a:tr h="370840">
                <a:tc>
                  <a:txBody>
                    <a:bodyPr/>
                    <a:lstStyle/>
                    <a:p>
                      <a:r>
                        <a:rPr lang="en-FR" dirty="0"/>
                        <a:t>SERVICE</a:t>
                      </a:r>
                    </a:p>
                  </a:txBody>
                  <a:tcPr/>
                </a:tc>
                <a:tc>
                  <a:txBody>
                    <a:bodyPr/>
                    <a:lstStyle/>
                    <a:p>
                      <a:r>
                        <a:rPr lang="en-FR" dirty="0"/>
                        <a:t>OPERATION</a:t>
                      </a:r>
                    </a:p>
                  </a:txBody>
                  <a:tcPr/>
                </a:tc>
                <a:tc>
                  <a:txBody>
                    <a:bodyPr/>
                    <a:lstStyle/>
                    <a:p>
                      <a:endParaRPr lang="en-FR" dirty="0"/>
                    </a:p>
                  </a:txBody>
                  <a:tcPr/>
                </a:tc>
                <a:extLst>
                  <a:ext uri="{0D108BD9-81ED-4DB2-BD59-A6C34878D82A}">
                    <a16:rowId xmlns:a16="http://schemas.microsoft.com/office/drawing/2014/main" val="2787312400"/>
                  </a:ext>
                </a:extLst>
              </a:tr>
              <a:tr h="370840">
                <a:tc>
                  <a:txBody>
                    <a:bodyPr/>
                    <a:lstStyle/>
                    <a:p>
                      <a:r>
                        <a:rPr lang="en-FR" dirty="0"/>
                        <a:t>web</a:t>
                      </a:r>
                    </a:p>
                  </a:txBody>
                  <a:tcPr/>
                </a:tc>
                <a:tc>
                  <a:txBody>
                    <a:bodyPr/>
                    <a:lstStyle/>
                    <a:p>
                      <a:r>
                        <a:rPr lang="en-FR" dirty="0"/>
                        <a:t>/make-payment</a:t>
                      </a:r>
                    </a:p>
                    <a:p>
                      <a:r>
                        <a:rPr lang="en-FR" dirty="0"/>
                        <a:t>/submit-payment</a:t>
                      </a:r>
                    </a:p>
                  </a:txBody>
                  <a:tcPr/>
                </a:tc>
                <a:tc>
                  <a:txBody>
                    <a:bodyPr/>
                    <a:lstStyle/>
                    <a:p>
                      <a:endParaRPr lang="en-FR"/>
                    </a:p>
                  </a:txBody>
                  <a:tcPr/>
                </a:tc>
                <a:extLst>
                  <a:ext uri="{0D108BD9-81ED-4DB2-BD59-A6C34878D82A}">
                    <a16:rowId xmlns:a16="http://schemas.microsoft.com/office/drawing/2014/main" val="8578993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r>
                        <a:rPr lang="en-FR" dirty="0"/>
                        <a:t>pi-gateway</a:t>
                      </a:r>
                    </a:p>
                  </a:txBody>
                  <a:tcPr/>
                </a:tc>
                <a:tc>
                  <a:txBody>
                    <a:bodyPr/>
                    <a:lstStyle/>
                    <a:p>
                      <a:r>
                        <a:rPr lang="en-FR" dirty="0"/>
                        <a:t>/api/getpayment</a:t>
                      </a:r>
                    </a:p>
                  </a:txBody>
                  <a:tcPr/>
                </a:tc>
                <a:tc>
                  <a:txBody>
                    <a:bodyPr/>
                    <a:lstStyle/>
                    <a:p>
                      <a:endParaRPr lang="en-FR" dirty="0"/>
                    </a:p>
                  </a:txBody>
                  <a:tcPr/>
                </a:tc>
                <a:extLst>
                  <a:ext uri="{0D108BD9-81ED-4DB2-BD59-A6C34878D82A}">
                    <a16:rowId xmlns:a16="http://schemas.microsoft.com/office/drawing/2014/main" val="1519135219"/>
                  </a:ext>
                </a:extLst>
              </a:tr>
              <a:tr h="370840">
                <a:tc>
                  <a:txBody>
                    <a:bodyPr/>
                    <a:lstStyle/>
                    <a:p>
                      <a:r>
                        <a:rPr lang="en-US" dirty="0"/>
                        <a:t>w</a:t>
                      </a:r>
                      <a:r>
                        <a:rPr lang="en-FR" dirty="0"/>
                        <a:t>eb</a:t>
                      </a:r>
                    </a:p>
                  </a:txBody>
                  <a:tcPr/>
                </a:tc>
                <a:tc>
                  <a:txBody>
                    <a:bodyPr/>
                    <a:lstStyle/>
                    <a:p>
                      <a:r>
                        <a:rPr lang="en-FR" dirty="0"/>
                        <a:t>/payment-status</a:t>
                      </a:r>
                    </a:p>
                  </a:txBody>
                  <a:tcPr/>
                </a:tc>
                <a:tc>
                  <a:txBody>
                    <a:bodyPr/>
                    <a:lstStyle/>
                    <a:p>
                      <a:endParaRPr lang="en-FR" dirty="0"/>
                    </a:p>
                  </a:txBody>
                  <a:tcPr/>
                </a:tc>
                <a:extLst>
                  <a:ext uri="{0D108BD9-81ED-4DB2-BD59-A6C34878D82A}">
                    <a16:rowId xmlns:a16="http://schemas.microsoft.com/office/drawing/2014/main" val="890334081"/>
                  </a:ext>
                </a:extLst>
              </a:tr>
              <a:tr h="370840">
                <a:tc>
                  <a:txBody>
                    <a:bodyPr/>
                    <a:lstStyle/>
                    <a:p>
                      <a:r>
                        <a:rPr lang="en-FR" dirty="0"/>
                        <a:t>payment</a:t>
                      </a:r>
                    </a:p>
                  </a:txBody>
                  <a:tcPr/>
                </a:tc>
                <a:tc>
                  <a:txBody>
                    <a:bodyPr/>
                    <a:lstStyle/>
                    <a:p>
                      <a:r>
                        <a:rPr lang="en-FR" dirty="0"/>
                        <a:t>/CardPayment</a:t>
                      </a:r>
                    </a:p>
                    <a:p>
                      <a:r>
                        <a:rPr lang="en-FR" dirty="0"/>
                        <a:t>/ChargeRequest</a:t>
                      </a:r>
                    </a:p>
                    <a:p>
                      <a:r>
                        <a:rPr lang="en-FR" dirty="0"/>
                        <a:t>/CreditCardInfo</a:t>
                      </a:r>
                    </a:p>
                  </a:txBody>
                  <a:tcPr/>
                </a:tc>
                <a:tc>
                  <a:txBody>
                    <a:bodyPr/>
                    <a:lstStyle/>
                    <a:p>
                      <a:endParaRPr lang="en-FR" dirty="0"/>
                    </a:p>
                  </a:txBody>
                  <a:tcPr/>
                </a:tc>
                <a:extLst>
                  <a:ext uri="{0D108BD9-81ED-4DB2-BD59-A6C34878D82A}">
                    <a16:rowId xmlns:a16="http://schemas.microsoft.com/office/drawing/2014/main" val="1251202605"/>
                  </a:ext>
                </a:extLst>
              </a:tr>
              <a:tr h="370840">
                <a:tc>
                  <a:txBody>
                    <a:bodyPr/>
                    <a:lstStyle/>
                    <a:p>
                      <a:r>
                        <a:rPr lang="en-US" dirty="0"/>
                        <a:t>e</a:t>
                      </a:r>
                      <a:r>
                        <a:rPr lang="en-FR" dirty="0"/>
                        <a:t>xt-api-gateway</a:t>
                      </a:r>
                    </a:p>
                  </a:txBody>
                  <a:tcPr/>
                </a:tc>
                <a:tc>
                  <a:txBody>
                    <a:bodyPr/>
                    <a:lstStyle/>
                    <a:p>
                      <a:r>
                        <a:rPr lang="en-FR" dirty="0"/>
                        <a:t>/ext-api/payment</a:t>
                      </a:r>
                    </a:p>
                  </a:txBody>
                  <a:tcPr/>
                </a:tc>
                <a:tc>
                  <a:txBody>
                    <a:bodyPr/>
                    <a:lstStyle/>
                    <a:p>
                      <a:endParaRPr lang="en-FR" dirty="0"/>
                    </a:p>
                  </a:txBody>
                  <a:tcPr/>
                </a:tc>
                <a:extLst>
                  <a:ext uri="{0D108BD9-81ED-4DB2-BD59-A6C34878D82A}">
                    <a16:rowId xmlns:a16="http://schemas.microsoft.com/office/drawing/2014/main" val="134247824"/>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492912612"/>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2940512115"/>
                  </a:ext>
                </a:extLst>
              </a:tr>
            </a:tbl>
          </a:graphicData>
        </a:graphic>
      </p:graphicFrame>
      <p:sp>
        <p:nvSpPr>
          <p:cNvPr id="3" name="Rectangle 2">
            <a:extLst>
              <a:ext uri="{FF2B5EF4-FFF2-40B4-BE49-F238E27FC236}">
                <a16:creationId xmlns:a16="http://schemas.microsoft.com/office/drawing/2014/main" id="{A423F948-7F2A-70D8-ED46-941CDA0C7A2C}"/>
              </a:ext>
            </a:extLst>
          </p:cNvPr>
          <p:cNvSpPr/>
          <p:nvPr/>
        </p:nvSpPr>
        <p:spPr>
          <a:xfrm>
            <a:off x="5092861" y="2083442"/>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5" name="Rectangle 4">
            <a:extLst>
              <a:ext uri="{FF2B5EF4-FFF2-40B4-BE49-F238E27FC236}">
                <a16:creationId xmlns:a16="http://schemas.microsoft.com/office/drawing/2014/main" id="{16565F3D-F3BD-3350-0024-29A3AACB9EF4}"/>
              </a:ext>
            </a:extLst>
          </p:cNvPr>
          <p:cNvSpPr/>
          <p:nvPr/>
        </p:nvSpPr>
        <p:spPr>
          <a:xfrm>
            <a:off x="5418573" y="2314935"/>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7" name="Elbow Connector 6">
            <a:extLst>
              <a:ext uri="{FF2B5EF4-FFF2-40B4-BE49-F238E27FC236}">
                <a16:creationId xmlns:a16="http://schemas.microsoft.com/office/drawing/2014/main" id="{A984792C-6CA2-8803-C01D-4F6013E5D3C1}"/>
              </a:ext>
            </a:extLst>
          </p:cNvPr>
          <p:cNvCxnSpPr>
            <a:cxnSpLocks/>
            <a:stCxn id="3" idx="2"/>
            <a:endCxn id="5" idx="1"/>
          </p:cNvCxnSpPr>
          <p:nvPr/>
        </p:nvCxnSpPr>
        <p:spPr>
          <a:xfrm rot="16200000" flipH="1">
            <a:off x="5265971" y="2270332"/>
            <a:ext cx="123493" cy="18171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F0A41B-A24B-00A1-D0DB-DC72291E5215}"/>
              </a:ext>
            </a:extLst>
          </p:cNvPr>
          <p:cNvSpPr/>
          <p:nvPr/>
        </p:nvSpPr>
        <p:spPr>
          <a:xfrm>
            <a:off x="5773405" y="2725898"/>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11" name="Elbow Connector 10">
            <a:extLst>
              <a:ext uri="{FF2B5EF4-FFF2-40B4-BE49-F238E27FC236}">
                <a16:creationId xmlns:a16="http://schemas.microsoft.com/office/drawing/2014/main" id="{2D0496B4-5CD5-EF5B-2CDB-783A152F1975}"/>
              </a:ext>
            </a:extLst>
          </p:cNvPr>
          <p:cNvCxnSpPr>
            <a:cxnSpLocks/>
            <a:stCxn id="5" idx="2"/>
            <a:endCxn id="10" idx="1"/>
          </p:cNvCxnSpPr>
          <p:nvPr/>
        </p:nvCxnSpPr>
        <p:spPr>
          <a:xfrm rot="16200000" flipH="1">
            <a:off x="5516508" y="2577000"/>
            <a:ext cx="302963" cy="21083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55FFA34-9EDA-3E38-B9AD-FD23BF2BF4FE}"/>
              </a:ext>
            </a:extLst>
          </p:cNvPr>
          <p:cNvCxnSpPr>
            <a:cxnSpLocks/>
            <a:stCxn id="5" idx="2"/>
            <a:endCxn id="14" idx="1"/>
          </p:cNvCxnSpPr>
          <p:nvPr/>
        </p:nvCxnSpPr>
        <p:spPr>
          <a:xfrm rot="16200000" flipH="1">
            <a:off x="5316814" y="2776693"/>
            <a:ext cx="702349" cy="21083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B7B532C-56F3-EE3F-A020-FFA342957402}"/>
              </a:ext>
            </a:extLst>
          </p:cNvPr>
          <p:cNvSpPr/>
          <p:nvPr/>
        </p:nvSpPr>
        <p:spPr>
          <a:xfrm>
            <a:off x="6133134" y="3490261"/>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sp>
        <p:nvSpPr>
          <p:cNvPr id="20" name="Rectangle 19">
            <a:extLst>
              <a:ext uri="{FF2B5EF4-FFF2-40B4-BE49-F238E27FC236}">
                <a16:creationId xmlns:a16="http://schemas.microsoft.com/office/drawing/2014/main" id="{67B8BE9C-11B3-4FC1-7A45-997763745C41}"/>
              </a:ext>
            </a:extLst>
          </p:cNvPr>
          <p:cNvSpPr/>
          <p:nvPr/>
        </p:nvSpPr>
        <p:spPr>
          <a:xfrm>
            <a:off x="6459826" y="4403787"/>
            <a:ext cx="864000" cy="208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21" name="Rectangle 20">
            <a:extLst>
              <a:ext uri="{FF2B5EF4-FFF2-40B4-BE49-F238E27FC236}">
                <a16:creationId xmlns:a16="http://schemas.microsoft.com/office/drawing/2014/main" id="{526929F8-8098-AE2A-B137-628151AA9004}"/>
              </a:ext>
            </a:extLst>
          </p:cNvPr>
          <p:cNvSpPr/>
          <p:nvPr/>
        </p:nvSpPr>
        <p:spPr>
          <a:xfrm>
            <a:off x="6421333" y="376732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22" name="Elbow Connector 21">
            <a:extLst>
              <a:ext uri="{FF2B5EF4-FFF2-40B4-BE49-F238E27FC236}">
                <a16:creationId xmlns:a16="http://schemas.microsoft.com/office/drawing/2014/main" id="{DC572555-E4A5-E377-1530-7EBD9A95285F}"/>
              </a:ext>
            </a:extLst>
          </p:cNvPr>
          <p:cNvCxnSpPr>
            <a:cxnSpLocks/>
            <a:stCxn id="10" idx="2"/>
            <a:endCxn id="19" idx="1"/>
          </p:cNvCxnSpPr>
          <p:nvPr/>
        </p:nvCxnSpPr>
        <p:spPr>
          <a:xfrm rot="16200000" flipH="1">
            <a:off x="5697088" y="3162214"/>
            <a:ext cx="656363" cy="21572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74870A6-9B8C-93AC-F5A0-4AFE8A7C079C}"/>
              </a:ext>
            </a:extLst>
          </p:cNvPr>
          <p:cNvCxnSpPr>
            <a:cxnSpLocks/>
            <a:stCxn id="19" idx="2"/>
            <a:endCxn id="21" idx="1"/>
          </p:cNvCxnSpPr>
          <p:nvPr/>
        </p:nvCxnSpPr>
        <p:spPr>
          <a:xfrm rot="16200000" flipH="1">
            <a:off x="6264701" y="3718693"/>
            <a:ext cx="169064" cy="14419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E4469BC-ECD8-6578-6F32-D2F71CB48FBA}"/>
              </a:ext>
            </a:extLst>
          </p:cNvPr>
          <p:cNvSpPr/>
          <p:nvPr/>
        </p:nvSpPr>
        <p:spPr>
          <a:xfrm>
            <a:off x="5773404" y="3125284"/>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30" name="Elbow Connector 29">
            <a:extLst>
              <a:ext uri="{FF2B5EF4-FFF2-40B4-BE49-F238E27FC236}">
                <a16:creationId xmlns:a16="http://schemas.microsoft.com/office/drawing/2014/main" id="{0DC16D4D-EF19-8B1C-5DC3-41030659F077}"/>
              </a:ext>
            </a:extLst>
          </p:cNvPr>
          <p:cNvCxnSpPr>
            <a:cxnSpLocks/>
            <a:stCxn id="19" idx="2"/>
            <a:endCxn id="20" idx="1"/>
          </p:cNvCxnSpPr>
          <p:nvPr/>
        </p:nvCxnSpPr>
        <p:spPr>
          <a:xfrm rot="16200000" flipH="1">
            <a:off x="5967631" y="4015764"/>
            <a:ext cx="801698" cy="18269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9F66F7A-FA22-1951-C386-C857CF09DACE}"/>
              </a:ext>
            </a:extLst>
          </p:cNvPr>
          <p:cNvSpPr/>
          <p:nvPr/>
        </p:nvSpPr>
        <p:spPr>
          <a:xfrm>
            <a:off x="6709333" y="406194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35" name="Elbow Connector 34">
            <a:extLst>
              <a:ext uri="{FF2B5EF4-FFF2-40B4-BE49-F238E27FC236}">
                <a16:creationId xmlns:a16="http://schemas.microsoft.com/office/drawing/2014/main" id="{DE4F20ED-4AB5-3E38-C6CA-1BE79EABA396}"/>
              </a:ext>
            </a:extLst>
          </p:cNvPr>
          <p:cNvCxnSpPr>
            <a:cxnSpLocks/>
            <a:stCxn id="21" idx="2"/>
            <a:endCxn id="34" idx="1"/>
          </p:cNvCxnSpPr>
          <p:nvPr/>
        </p:nvCxnSpPr>
        <p:spPr>
          <a:xfrm rot="16200000" flipH="1">
            <a:off x="6544023" y="4004635"/>
            <a:ext cx="186620" cy="14400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965368"/>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89E0-5896-CF81-8DA6-4964D2FF6676}"/>
              </a:ext>
            </a:extLst>
          </p:cNvPr>
          <p:cNvSpPr>
            <a:spLocks noGrp="1"/>
          </p:cNvSpPr>
          <p:nvPr>
            <p:ph type="title"/>
          </p:nvPr>
        </p:nvSpPr>
        <p:spPr/>
        <p:txBody>
          <a:bodyPr/>
          <a:lstStyle/>
          <a:p>
            <a:r>
              <a:rPr lang="en-FR" dirty="0"/>
              <a:t>Make Payment</a:t>
            </a:r>
          </a:p>
        </p:txBody>
      </p:sp>
      <p:graphicFrame>
        <p:nvGraphicFramePr>
          <p:cNvPr id="4" name="Table 4">
            <a:extLst>
              <a:ext uri="{FF2B5EF4-FFF2-40B4-BE49-F238E27FC236}">
                <a16:creationId xmlns:a16="http://schemas.microsoft.com/office/drawing/2014/main" id="{6512B886-0E5A-432F-2616-87F44EFA1C76}"/>
              </a:ext>
            </a:extLst>
          </p:cNvPr>
          <p:cNvGraphicFramePr>
            <a:graphicFrameLocks noGrp="1"/>
          </p:cNvGraphicFramePr>
          <p:nvPr>
            <p:ph idx="1"/>
          </p:nvPr>
        </p:nvGraphicFramePr>
        <p:xfrm>
          <a:off x="447675" y="1663700"/>
          <a:ext cx="10836273" cy="3779520"/>
        </p:xfrm>
        <a:graphic>
          <a:graphicData uri="http://schemas.openxmlformats.org/drawingml/2006/table">
            <a:tbl>
              <a:tblPr firstRow="1" bandRow="1">
                <a:tableStyleId>{1FECB4D8-DB02-4DC6-A0A2-4F2EBAE1DC90}</a:tableStyleId>
              </a:tblPr>
              <a:tblGrid>
                <a:gridCol w="2283950">
                  <a:extLst>
                    <a:ext uri="{9D8B030D-6E8A-4147-A177-3AD203B41FA5}">
                      <a16:colId xmlns:a16="http://schemas.microsoft.com/office/drawing/2014/main" val="3390635605"/>
                    </a:ext>
                  </a:extLst>
                </a:gridCol>
                <a:gridCol w="2939970">
                  <a:extLst>
                    <a:ext uri="{9D8B030D-6E8A-4147-A177-3AD203B41FA5}">
                      <a16:colId xmlns:a16="http://schemas.microsoft.com/office/drawing/2014/main" val="2127935146"/>
                    </a:ext>
                  </a:extLst>
                </a:gridCol>
                <a:gridCol w="5612353">
                  <a:extLst>
                    <a:ext uri="{9D8B030D-6E8A-4147-A177-3AD203B41FA5}">
                      <a16:colId xmlns:a16="http://schemas.microsoft.com/office/drawing/2014/main" val="1711404652"/>
                    </a:ext>
                  </a:extLst>
                </a:gridCol>
              </a:tblGrid>
              <a:tr h="370840">
                <a:tc>
                  <a:txBody>
                    <a:bodyPr/>
                    <a:lstStyle/>
                    <a:p>
                      <a:r>
                        <a:rPr lang="en-FR" dirty="0"/>
                        <a:t>SERVICE</a:t>
                      </a:r>
                    </a:p>
                  </a:txBody>
                  <a:tcPr/>
                </a:tc>
                <a:tc>
                  <a:txBody>
                    <a:bodyPr/>
                    <a:lstStyle/>
                    <a:p>
                      <a:r>
                        <a:rPr lang="en-FR" dirty="0"/>
                        <a:t>OPERATION</a:t>
                      </a:r>
                    </a:p>
                  </a:txBody>
                  <a:tcPr/>
                </a:tc>
                <a:tc>
                  <a:txBody>
                    <a:bodyPr/>
                    <a:lstStyle/>
                    <a:p>
                      <a:endParaRPr lang="en-FR" dirty="0"/>
                    </a:p>
                  </a:txBody>
                  <a:tcPr/>
                </a:tc>
                <a:extLst>
                  <a:ext uri="{0D108BD9-81ED-4DB2-BD59-A6C34878D82A}">
                    <a16:rowId xmlns:a16="http://schemas.microsoft.com/office/drawing/2014/main" val="2787312400"/>
                  </a:ext>
                </a:extLst>
              </a:tr>
              <a:tr h="370840">
                <a:tc>
                  <a:txBody>
                    <a:bodyPr/>
                    <a:lstStyle/>
                    <a:p>
                      <a:r>
                        <a:rPr lang="en-FR" dirty="0"/>
                        <a:t>web</a:t>
                      </a:r>
                    </a:p>
                  </a:txBody>
                  <a:tcPr/>
                </a:tc>
                <a:tc>
                  <a:txBody>
                    <a:bodyPr/>
                    <a:lstStyle/>
                    <a:p>
                      <a:r>
                        <a:rPr lang="en-FR" dirty="0"/>
                        <a:t>/make-payment</a:t>
                      </a:r>
                    </a:p>
                    <a:p>
                      <a:r>
                        <a:rPr lang="en-FR" dirty="0"/>
                        <a:t>/submit-payment</a:t>
                      </a:r>
                    </a:p>
                  </a:txBody>
                  <a:tcPr/>
                </a:tc>
                <a:tc>
                  <a:txBody>
                    <a:bodyPr/>
                    <a:lstStyle/>
                    <a:p>
                      <a:endParaRPr lang="en-FR"/>
                    </a:p>
                  </a:txBody>
                  <a:tcPr/>
                </a:tc>
                <a:extLst>
                  <a:ext uri="{0D108BD9-81ED-4DB2-BD59-A6C34878D82A}">
                    <a16:rowId xmlns:a16="http://schemas.microsoft.com/office/drawing/2014/main" val="8578993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r>
                        <a:rPr lang="en-FR" dirty="0"/>
                        <a:t>pi-gateway</a:t>
                      </a:r>
                    </a:p>
                  </a:txBody>
                  <a:tcPr/>
                </a:tc>
                <a:tc>
                  <a:txBody>
                    <a:bodyPr/>
                    <a:lstStyle/>
                    <a:p>
                      <a:r>
                        <a:rPr lang="en-FR" dirty="0"/>
                        <a:t>/api/getpayment</a:t>
                      </a:r>
                    </a:p>
                  </a:txBody>
                  <a:tcPr/>
                </a:tc>
                <a:tc>
                  <a:txBody>
                    <a:bodyPr/>
                    <a:lstStyle/>
                    <a:p>
                      <a:endParaRPr lang="en-FR" dirty="0"/>
                    </a:p>
                  </a:txBody>
                  <a:tcPr/>
                </a:tc>
                <a:extLst>
                  <a:ext uri="{0D108BD9-81ED-4DB2-BD59-A6C34878D82A}">
                    <a16:rowId xmlns:a16="http://schemas.microsoft.com/office/drawing/2014/main" val="1519135219"/>
                  </a:ext>
                </a:extLst>
              </a:tr>
              <a:tr h="370840">
                <a:tc>
                  <a:txBody>
                    <a:bodyPr/>
                    <a:lstStyle/>
                    <a:p>
                      <a:r>
                        <a:rPr lang="en-US" dirty="0"/>
                        <a:t>w</a:t>
                      </a:r>
                      <a:r>
                        <a:rPr lang="en-FR" dirty="0"/>
                        <a:t>eb</a:t>
                      </a:r>
                    </a:p>
                  </a:txBody>
                  <a:tcPr/>
                </a:tc>
                <a:tc>
                  <a:txBody>
                    <a:bodyPr/>
                    <a:lstStyle/>
                    <a:p>
                      <a:r>
                        <a:rPr lang="en-FR" dirty="0"/>
                        <a:t>/payment-status</a:t>
                      </a:r>
                    </a:p>
                  </a:txBody>
                  <a:tcPr/>
                </a:tc>
                <a:tc>
                  <a:txBody>
                    <a:bodyPr/>
                    <a:lstStyle/>
                    <a:p>
                      <a:endParaRPr lang="en-FR" dirty="0"/>
                    </a:p>
                  </a:txBody>
                  <a:tcPr/>
                </a:tc>
                <a:extLst>
                  <a:ext uri="{0D108BD9-81ED-4DB2-BD59-A6C34878D82A}">
                    <a16:rowId xmlns:a16="http://schemas.microsoft.com/office/drawing/2014/main" val="890334081"/>
                  </a:ext>
                </a:extLst>
              </a:tr>
              <a:tr h="370840">
                <a:tc>
                  <a:txBody>
                    <a:bodyPr/>
                    <a:lstStyle/>
                    <a:p>
                      <a:r>
                        <a:rPr lang="en-FR" dirty="0"/>
                        <a:t>payment</a:t>
                      </a:r>
                    </a:p>
                  </a:txBody>
                  <a:tcPr/>
                </a:tc>
                <a:tc>
                  <a:txBody>
                    <a:bodyPr/>
                    <a:lstStyle/>
                    <a:p>
                      <a:r>
                        <a:rPr lang="en-FR" dirty="0"/>
                        <a:t>/CardPayment</a:t>
                      </a:r>
                    </a:p>
                    <a:p>
                      <a:r>
                        <a:rPr lang="en-FR" dirty="0"/>
                        <a:t>/ChargeRequest</a:t>
                      </a:r>
                    </a:p>
                    <a:p>
                      <a:r>
                        <a:rPr lang="en-FR" dirty="0"/>
                        <a:t>/CreditCardInfo</a:t>
                      </a:r>
                    </a:p>
                  </a:txBody>
                  <a:tcPr/>
                </a:tc>
                <a:tc>
                  <a:txBody>
                    <a:bodyPr/>
                    <a:lstStyle/>
                    <a:p>
                      <a:endParaRPr lang="en-FR" dirty="0"/>
                    </a:p>
                  </a:txBody>
                  <a:tcPr/>
                </a:tc>
                <a:extLst>
                  <a:ext uri="{0D108BD9-81ED-4DB2-BD59-A6C34878D82A}">
                    <a16:rowId xmlns:a16="http://schemas.microsoft.com/office/drawing/2014/main" val="1251202605"/>
                  </a:ext>
                </a:extLst>
              </a:tr>
              <a:tr h="370840">
                <a:tc>
                  <a:txBody>
                    <a:bodyPr/>
                    <a:lstStyle/>
                    <a:p>
                      <a:r>
                        <a:rPr lang="en-US" dirty="0"/>
                        <a:t>e</a:t>
                      </a:r>
                      <a:r>
                        <a:rPr lang="en-FR" dirty="0"/>
                        <a:t>xt-api-gateway</a:t>
                      </a:r>
                    </a:p>
                  </a:txBody>
                  <a:tcPr/>
                </a:tc>
                <a:tc>
                  <a:txBody>
                    <a:bodyPr/>
                    <a:lstStyle/>
                    <a:p>
                      <a:r>
                        <a:rPr lang="en-FR" dirty="0"/>
                        <a:t>/ext-api/payment</a:t>
                      </a:r>
                    </a:p>
                  </a:txBody>
                  <a:tcPr/>
                </a:tc>
                <a:tc>
                  <a:txBody>
                    <a:bodyPr/>
                    <a:lstStyle/>
                    <a:p>
                      <a:endParaRPr lang="en-FR" dirty="0"/>
                    </a:p>
                  </a:txBody>
                  <a:tcPr/>
                </a:tc>
                <a:extLst>
                  <a:ext uri="{0D108BD9-81ED-4DB2-BD59-A6C34878D82A}">
                    <a16:rowId xmlns:a16="http://schemas.microsoft.com/office/drawing/2014/main" val="134247824"/>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492912612"/>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2940512115"/>
                  </a:ext>
                </a:extLst>
              </a:tr>
            </a:tbl>
          </a:graphicData>
        </a:graphic>
      </p:graphicFrame>
      <p:sp>
        <p:nvSpPr>
          <p:cNvPr id="3" name="Rectangle 2">
            <a:extLst>
              <a:ext uri="{FF2B5EF4-FFF2-40B4-BE49-F238E27FC236}">
                <a16:creationId xmlns:a16="http://schemas.microsoft.com/office/drawing/2014/main" id="{A423F948-7F2A-70D8-ED46-941CDA0C7A2C}"/>
              </a:ext>
            </a:extLst>
          </p:cNvPr>
          <p:cNvSpPr/>
          <p:nvPr/>
        </p:nvSpPr>
        <p:spPr>
          <a:xfrm>
            <a:off x="5092861" y="2083442"/>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5" name="Rectangle 4">
            <a:extLst>
              <a:ext uri="{FF2B5EF4-FFF2-40B4-BE49-F238E27FC236}">
                <a16:creationId xmlns:a16="http://schemas.microsoft.com/office/drawing/2014/main" id="{16565F3D-F3BD-3350-0024-29A3AACB9EF4}"/>
              </a:ext>
            </a:extLst>
          </p:cNvPr>
          <p:cNvSpPr/>
          <p:nvPr/>
        </p:nvSpPr>
        <p:spPr>
          <a:xfrm>
            <a:off x="5418573" y="2314935"/>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7" name="Elbow Connector 6">
            <a:extLst>
              <a:ext uri="{FF2B5EF4-FFF2-40B4-BE49-F238E27FC236}">
                <a16:creationId xmlns:a16="http://schemas.microsoft.com/office/drawing/2014/main" id="{A984792C-6CA2-8803-C01D-4F6013E5D3C1}"/>
              </a:ext>
            </a:extLst>
          </p:cNvPr>
          <p:cNvCxnSpPr>
            <a:cxnSpLocks/>
            <a:stCxn id="3" idx="2"/>
            <a:endCxn id="5" idx="1"/>
          </p:cNvCxnSpPr>
          <p:nvPr/>
        </p:nvCxnSpPr>
        <p:spPr>
          <a:xfrm rot="16200000" flipH="1">
            <a:off x="5265971" y="2270332"/>
            <a:ext cx="123493" cy="18171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F0A41B-A24B-00A1-D0DB-DC72291E5215}"/>
              </a:ext>
            </a:extLst>
          </p:cNvPr>
          <p:cNvSpPr/>
          <p:nvPr/>
        </p:nvSpPr>
        <p:spPr>
          <a:xfrm>
            <a:off x="5773405" y="2725898"/>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11" name="Elbow Connector 10">
            <a:extLst>
              <a:ext uri="{FF2B5EF4-FFF2-40B4-BE49-F238E27FC236}">
                <a16:creationId xmlns:a16="http://schemas.microsoft.com/office/drawing/2014/main" id="{2D0496B4-5CD5-EF5B-2CDB-783A152F1975}"/>
              </a:ext>
            </a:extLst>
          </p:cNvPr>
          <p:cNvCxnSpPr>
            <a:cxnSpLocks/>
            <a:stCxn id="5" idx="2"/>
            <a:endCxn id="10" idx="1"/>
          </p:cNvCxnSpPr>
          <p:nvPr/>
        </p:nvCxnSpPr>
        <p:spPr>
          <a:xfrm rot="16200000" flipH="1">
            <a:off x="5516508" y="2577000"/>
            <a:ext cx="302963" cy="21083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55FFA34-9EDA-3E38-B9AD-FD23BF2BF4FE}"/>
              </a:ext>
            </a:extLst>
          </p:cNvPr>
          <p:cNvCxnSpPr>
            <a:cxnSpLocks/>
            <a:stCxn id="5" idx="2"/>
            <a:endCxn id="14" idx="1"/>
          </p:cNvCxnSpPr>
          <p:nvPr/>
        </p:nvCxnSpPr>
        <p:spPr>
          <a:xfrm rot="16200000" flipH="1">
            <a:off x="5316814" y="2776693"/>
            <a:ext cx="702349" cy="21083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B7B532C-56F3-EE3F-A020-FFA342957402}"/>
              </a:ext>
            </a:extLst>
          </p:cNvPr>
          <p:cNvSpPr/>
          <p:nvPr/>
        </p:nvSpPr>
        <p:spPr>
          <a:xfrm>
            <a:off x="6133134" y="3490261"/>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sp>
        <p:nvSpPr>
          <p:cNvPr id="20" name="Rectangle 19">
            <a:extLst>
              <a:ext uri="{FF2B5EF4-FFF2-40B4-BE49-F238E27FC236}">
                <a16:creationId xmlns:a16="http://schemas.microsoft.com/office/drawing/2014/main" id="{67B8BE9C-11B3-4FC1-7A45-997763745C41}"/>
              </a:ext>
            </a:extLst>
          </p:cNvPr>
          <p:cNvSpPr/>
          <p:nvPr/>
        </p:nvSpPr>
        <p:spPr>
          <a:xfrm>
            <a:off x="6459826" y="4403787"/>
            <a:ext cx="864000" cy="208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21" name="Rectangle 20">
            <a:extLst>
              <a:ext uri="{FF2B5EF4-FFF2-40B4-BE49-F238E27FC236}">
                <a16:creationId xmlns:a16="http://schemas.microsoft.com/office/drawing/2014/main" id="{526929F8-8098-AE2A-B137-628151AA9004}"/>
              </a:ext>
            </a:extLst>
          </p:cNvPr>
          <p:cNvSpPr/>
          <p:nvPr/>
        </p:nvSpPr>
        <p:spPr>
          <a:xfrm>
            <a:off x="6421333" y="376732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22" name="Elbow Connector 21">
            <a:extLst>
              <a:ext uri="{FF2B5EF4-FFF2-40B4-BE49-F238E27FC236}">
                <a16:creationId xmlns:a16="http://schemas.microsoft.com/office/drawing/2014/main" id="{DC572555-E4A5-E377-1530-7EBD9A95285F}"/>
              </a:ext>
            </a:extLst>
          </p:cNvPr>
          <p:cNvCxnSpPr>
            <a:cxnSpLocks/>
            <a:stCxn id="10" idx="2"/>
            <a:endCxn id="19" idx="1"/>
          </p:cNvCxnSpPr>
          <p:nvPr/>
        </p:nvCxnSpPr>
        <p:spPr>
          <a:xfrm rot="16200000" flipH="1">
            <a:off x="5697088" y="3162214"/>
            <a:ext cx="656363" cy="21572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74870A6-9B8C-93AC-F5A0-4AFE8A7C079C}"/>
              </a:ext>
            </a:extLst>
          </p:cNvPr>
          <p:cNvCxnSpPr>
            <a:cxnSpLocks/>
            <a:stCxn id="19" idx="2"/>
            <a:endCxn id="21" idx="1"/>
          </p:cNvCxnSpPr>
          <p:nvPr/>
        </p:nvCxnSpPr>
        <p:spPr>
          <a:xfrm rot="16200000" flipH="1">
            <a:off x="6264701" y="3718693"/>
            <a:ext cx="169064" cy="14419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E4469BC-ECD8-6578-6F32-D2F71CB48FBA}"/>
              </a:ext>
            </a:extLst>
          </p:cNvPr>
          <p:cNvSpPr/>
          <p:nvPr/>
        </p:nvSpPr>
        <p:spPr>
          <a:xfrm>
            <a:off x="5773404" y="3125284"/>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30" name="Elbow Connector 29">
            <a:extLst>
              <a:ext uri="{FF2B5EF4-FFF2-40B4-BE49-F238E27FC236}">
                <a16:creationId xmlns:a16="http://schemas.microsoft.com/office/drawing/2014/main" id="{0DC16D4D-EF19-8B1C-5DC3-41030659F077}"/>
              </a:ext>
            </a:extLst>
          </p:cNvPr>
          <p:cNvCxnSpPr>
            <a:cxnSpLocks/>
            <a:stCxn id="19" idx="2"/>
            <a:endCxn id="20" idx="1"/>
          </p:cNvCxnSpPr>
          <p:nvPr/>
        </p:nvCxnSpPr>
        <p:spPr>
          <a:xfrm rot="16200000" flipH="1">
            <a:off x="5967631" y="4015764"/>
            <a:ext cx="801698" cy="18269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9F66F7A-FA22-1951-C386-C857CF09DACE}"/>
              </a:ext>
            </a:extLst>
          </p:cNvPr>
          <p:cNvSpPr/>
          <p:nvPr/>
        </p:nvSpPr>
        <p:spPr>
          <a:xfrm>
            <a:off x="6709333" y="406194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35" name="Elbow Connector 34">
            <a:extLst>
              <a:ext uri="{FF2B5EF4-FFF2-40B4-BE49-F238E27FC236}">
                <a16:creationId xmlns:a16="http://schemas.microsoft.com/office/drawing/2014/main" id="{DE4F20ED-4AB5-3E38-C6CA-1BE79EABA396}"/>
              </a:ext>
            </a:extLst>
          </p:cNvPr>
          <p:cNvCxnSpPr>
            <a:cxnSpLocks/>
            <a:stCxn id="21" idx="2"/>
            <a:endCxn id="34" idx="1"/>
          </p:cNvCxnSpPr>
          <p:nvPr/>
        </p:nvCxnSpPr>
        <p:spPr>
          <a:xfrm rot="16200000" flipH="1">
            <a:off x="6544023" y="4004635"/>
            <a:ext cx="186620" cy="14400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54341"/>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A34FC01-78DF-44E3-9324-61FA9BE0D485}"/>
              </a:ext>
            </a:extLst>
          </p:cNvPr>
          <p:cNvSpPr>
            <a:spLocks noGrp="1"/>
          </p:cNvSpPr>
          <p:nvPr>
            <p:ph type="pic" sz="quarter" idx="11"/>
          </p:nvPr>
        </p:nvSpPr>
        <p:spPr/>
      </p:sp>
      <p:sp>
        <p:nvSpPr>
          <p:cNvPr id="3" name="Title 2">
            <a:extLst>
              <a:ext uri="{FF2B5EF4-FFF2-40B4-BE49-F238E27FC236}">
                <a16:creationId xmlns:a16="http://schemas.microsoft.com/office/drawing/2014/main" id="{BAD84605-0CBA-4A78-BE3D-3D4D585F62B7}"/>
              </a:ext>
            </a:extLst>
          </p:cNvPr>
          <p:cNvSpPr>
            <a:spLocks noGrp="1"/>
          </p:cNvSpPr>
          <p:nvPr>
            <p:ph type="title"/>
          </p:nvPr>
        </p:nvSpPr>
        <p:spPr/>
        <p:txBody>
          <a:bodyPr/>
          <a:lstStyle/>
          <a:p>
            <a:r>
              <a:rPr lang="en-US"/>
              <a:t>Thank you</a:t>
            </a:r>
          </a:p>
        </p:txBody>
      </p:sp>
      <p:sp>
        <p:nvSpPr>
          <p:cNvPr id="7" name="Text Placeholder 6">
            <a:extLst>
              <a:ext uri="{FF2B5EF4-FFF2-40B4-BE49-F238E27FC236}">
                <a16:creationId xmlns:a16="http://schemas.microsoft.com/office/drawing/2014/main" id="{6031306F-F758-45B4-8785-3D9450A343DA}"/>
              </a:ext>
            </a:extLst>
          </p:cNvPr>
          <p:cNvSpPr>
            <a:spLocks noGrp="1"/>
          </p:cNvSpPr>
          <p:nvPr>
            <p:ph type="body" sz="quarter" idx="10"/>
          </p:nvPr>
        </p:nvSpPr>
        <p:spPr/>
        <p:txBody>
          <a:bodyPr/>
          <a:lstStyle/>
          <a:p>
            <a:r>
              <a:rPr lang="en-US" dirty="0"/>
              <a:t>Subtitle can go here</a:t>
            </a:r>
          </a:p>
        </p:txBody>
      </p:sp>
      <p:pic>
        <p:nvPicPr>
          <p:cNvPr id="6" name="Picture 5" descr="A person standing on a balcony&#10;&#10;Description automatically generated with low confidence">
            <a:extLst>
              <a:ext uri="{FF2B5EF4-FFF2-40B4-BE49-F238E27FC236}">
                <a16:creationId xmlns:a16="http://schemas.microsoft.com/office/drawing/2014/main" id="{F52C821E-5444-41B4-A13A-ACA093A171E7}"/>
              </a:ext>
            </a:extLst>
          </p:cNvPr>
          <p:cNvPicPr>
            <a:picLocks noChangeAspect="1"/>
          </p:cNvPicPr>
          <p:nvPr/>
        </p:nvPicPr>
        <p:blipFill rotWithShape="1">
          <a:blip r:embed="rId2" cstate="screen">
            <a:alphaModFix/>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a:xfrm flipH="1">
            <a:off x="9664698" y="0"/>
            <a:ext cx="2524126" cy="6858000"/>
          </a:xfrm>
          <a:prstGeom prst="rect">
            <a:avLst/>
          </a:prstGeom>
        </p:spPr>
      </p:pic>
      <p:sp>
        <p:nvSpPr>
          <p:cNvPr id="4" name="Rectangle 3"/>
          <p:cNvSpPr/>
          <p:nvPr/>
        </p:nvSpPr>
        <p:spPr>
          <a:xfrm>
            <a:off x="8199521" y="0"/>
            <a:ext cx="398930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04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19136418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theme/theme1.xml><?xml version="1.0" encoding="utf-8"?>
<a:theme xmlns:a="http://schemas.openxmlformats.org/drawingml/2006/main" name="1_Custom Design">
  <a:themeElements>
    <a:clrScheme name="ServiceNow 2021">
      <a:dk1>
        <a:srgbClr val="000000"/>
      </a:dk1>
      <a:lt1>
        <a:srgbClr val="FFFFFF"/>
      </a:lt1>
      <a:dk2>
        <a:srgbClr val="032D42"/>
      </a:dk2>
      <a:lt2>
        <a:srgbClr val="FFFFFF"/>
      </a:lt2>
      <a:accent1>
        <a:srgbClr val="86ED78"/>
      </a:accent1>
      <a:accent2>
        <a:srgbClr val="009156"/>
      </a:accent2>
      <a:accent3>
        <a:srgbClr val="5274FF"/>
      </a:accent3>
      <a:accent4>
        <a:srgbClr val="24C2CE"/>
      </a:accent4>
      <a:accent5>
        <a:srgbClr val="FC7786"/>
      </a:accent5>
      <a:accent6>
        <a:srgbClr val="FFDE1D"/>
      </a:accent6>
      <a:hlink>
        <a:srgbClr val="009156"/>
      </a:hlink>
      <a:folHlink>
        <a:srgbClr val="4F4F4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l">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spcBef>
            <a:spcPts val="300"/>
          </a:spcBef>
          <a:defRPr sz="1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6534</TotalTime>
  <Words>159</Words>
  <Application>Microsoft Macintosh PowerPoint</Application>
  <PresentationFormat>Custom</PresentationFormat>
  <Paragraphs>67</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1_Custom Design</vt:lpstr>
      <vt:lpstr>Mini-eBank</vt:lpstr>
      <vt:lpstr>PowerPoint Presentation</vt:lpstr>
      <vt:lpstr>PowerPoint Presentation</vt:lpstr>
      <vt:lpstr>Login</vt:lpstr>
      <vt:lpstr>Make Payment</vt:lpstr>
      <vt:lpstr>Make Payment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Andrew Gardner</dc:creator>
  <cp:lastModifiedBy>Dimitris Finas</cp:lastModifiedBy>
  <cp:revision>17</cp:revision>
  <cp:lastPrinted>2019-06-03T22:01:18Z</cp:lastPrinted>
  <dcterms:created xsi:type="dcterms:W3CDTF">2021-06-21T18:56:07Z</dcterms:created>
  <dcterms:modified xsi:type="dcterms:W3CDTF">2022-10-01T10:42:58Z</dcterms:modified>
</cp:coreProperties>
</file>