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9" r:id="rId1"/>
  </p:sldMasterIdLst>
  <p:notesMasterIdLst>
    <p:notesMasterId r:id="rId9"/>
  </p:notesMasterIdLst>
  <p:handoutMasterIdLst>
    <p:handoutMasterId r:id="rId10"/>
  </p:handoutMasterIdLst>
  <p:sldIdLst>
    <p:sldId id="2142532237" r:id="rId2"/>
    <p:sldId id="2142532330" r:id="rId3"/>
    <p:sldId id="2142532374" r:id="rId4"/>
    <p:sldId id="2142532377" r:id="rId5"/>
    <p:sldId id="2142532375" r:id="rId6"/>
    <p:sldId id="2142532376" r:id="rId7"/>
    <p:sldId id="2142532372"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39">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D8913-3E1F-EEE2-EEF1-F62F0991D8FA}" name="Ben Sigelman" initials="BS" userId="S::ben.sigelman@servicenow.com::655b87a2-328c-4474-bb92-84f3668a83ed" providerId="AD"/>
  <p188:author id="{6DFD5A47-3E2C-F3A1-479F-C7AA9F6C6C44}" name="Parker Hyland" initials="PH" userId="S::parker.edwards@servicenow.com::5be26fb3-e3d6-4505-a83a-d93fa0820c80" providerId="AD"/>
  <p188:author id="{1C0CBA4C-8530-74A5-3884-80EBD5A10905}" name="Andrew Gardner" initials="AG" userId="S::andrew.gardner@servicenow.com::68a2fc55-7928-47e9-98d5-6410090530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4FF"/>
    <a:srgbClr val="363E50"/>
    <a:srgbClr val="72D0E2"/>
    <a:srgbClr val="8685BB"/>
    <a:srgbClr val="F1716E"/>
    <a:srgbClr val="EBEBEB"/>
    <a:srgbClr val="C5C4C6"/>
    <a:srgbClr val="A7D4DF"/>
    <a:srgbClr val="B1B1E4"/>
    <a:srgbClr val="E9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6"/>
    <p:restoredTop sz="89296"/>
  </p:normalViewPr>
  <p:slideViewPr>
    <p:cSldViewPr snapToGrid="0" snapToObjects="1">
      <p:cViewPr varScale="1">
        <p:scale>
          <a:sx n="110" d="100"/>
          <a:sy n="110" d="100"/>
        </p:scale>
        <p:origin x="408" y="168"/>
      </p:cViewPr>
      <p:guideLst>
        <p:guide orient="horz" pos="1032"/>
        <p:guide pos="3839"/>
      </p:guideLst>
    </p:cSldViewPr>
  </p:slideViewPr>
  <p:notesTextViewPr>
    <p:cViewPr>
      <p:scale>
        <a:sx n="75" d="100"/>
        <a:sy n="75" d="100"/>
      </p:scale>
      <p:origin x="0" y="0"/>
    </p:cViewPr>
  </p:notesTextViewPr>
  <p:sorterViewPr>
    <p:cViewPr>
      <p:scale>
        <a:sx n="130" d="100"/>
        <a:sy n="130" d="100"/>
      </p:scale>
      <p:origin x="0" y="0"/>
    </p:cViewPr>
  </p:sorter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Finas" userId="c20ecdaf-f485-4266-9ed6-9f9fc6181dcd" providerId="ADAL" clId="{5B1CA473-4000-EA40-A8F9-ABAF1178D6EA}"/>
    <pc:docChg chg="modSld">
      <pc:chgData name="Dimitris Finas" userId="c20ecdaf-f485-4266-9ed6-9f9fc6181dcd" providerId="ADAL" clId="{5B1CA473-4000-EA40-A8F9-ABAF1178D6EA}" dt="2022-08-29T07:53:57.060" v="2"/>
      <pc:docMkLst>
        <pc:docMk/>
      </pc:docMkLst>
      <pc:sldChg chg="addSp modSp">
        <pc:chgData name="Dimitris Finas" userId="c20ecdaf-f485-4266-9ed6-9f9fc6181dcd" providerId="ADAL" clId="{5B1CA473-4000-EA40-A8F9-ABAF1178D6EA}" dt="2022-08-29T07:53:57.060" v="2"/>
        <pc:sldMkLst>
          <pc:docMk/>
          <pc:sldMk cId="2125719767" sldId="335"/>
        </pc:sldMkLst>
        <pc:picChg chg="add mod">
          <ac:chgData name="Dimitris Finas" userId="c20ecdaf-f485-4266-9ed6-9f9fc6181dcd" providerId="ADAL" clId="{5B1CA473-4000-EA40-A8F9-ABAF1178D6EA}" dt="2022-08-29T07:53:57.060" v="2"/>
          <ac:picMkLst>
            <pc:docMk/>
            <pc:sldMk cId="2125719767" sldId="335"/>
            <ac:picMk id="7" creationId="{2C9C8D25-64CD-56B3-5097-2E7B595BD765}"/>
          </ac:picMkLst>
        </pc:picChg>
        <pc:picChg chg="mod">
          <ac:chgData name="Dimitris Finas" userId="c20ecdaf-f485-4266-9ed6-9f9fc6181dcd" providerId="ADAL" clId="{5B1CA473-4000-EA40-A8F9-ABAF1178D6EA}" dt="2022-08-29T07:53:38.173" v="1" actId="1076"/>
          <ac:picMkLst>
            <pc:docMk/>
            <pc:sldMk cId="2125719767" sldId="335"/>
            <ac:picMk id="1026" creationId="{93659CD4-A1EE-A546-94F2-549227390033}"/>
          </ac:picMkLst>
        </pc:picChg>
      </pc:sldChg>
    </pc:docChg>
  </pc:docChgLst>
  <pc:docChgLst>
    <pc:chgData name="Dimitris Finas" userId="c20ecdaf-f485-4266-9ed6-9f9fc6181dcd" providerId="ADAL" clId="{207313B1-869C-544D-B4C0-62BC6225E1F9}"/>
    <pc:docChg chg="modSld">
      <pc:chgData name="Dimitris Finas" userId="c20ecdaf-f485-4266-9ed6-9f9fc6181dcd" providerId="ADAL" clId="{207313B1-869C-544D-B4C0-62BC6225E1F9}" dt="2022-09-30T08:32:08.417" v="8" actId="20577"/>
      <pc:docMkLst>
        <pc:docMk/>
      </pc:docMkLst>
      <pc:sldChg chg="modSp mod">
        <pc:chgData name="Dimitris Finas" userId="c20ecdaf-f485-4266-9ed6-9f9fc6181dcd" providerId="ADAL" clId="{207313B1-869C-544D-B4C0-62BC6225E1F9}" dt="2022-09-30T08:32:08.417" v="8" actId="20577"/>
        <pc:sldMkLst>
          <pc:docMk/>
          <pc:sldMk cId="2486152136" sldId="2142532237"/>
        </pc:sldMkLst>
        <pc:spChg chg="mod">
          <ac:chgData name="Dimitris Finas" userId="c20ecdaf-f485-4266-9ed6-9f9fc6181dcd" providerId="ADAL" clId="{207313B1-869C-544D-B4C0-62BC6225E1F9}" dt="2022-09-30T08:32:08.417" v="8" actId="20577"/>
          <ac:spMkLst>
            <pc:docMk/>
            <pc:sldMk cId="2486152136" sldId="2142532237"/>
            <ac:spMk id="7" creationId="{BC2CAF32-EE71-6742-A0ED-3135E4C63D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10/3/22</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10/3/22</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40" rtl="0" eaLnBrk="1" fontAlgn="auto" latinLnBrk="0" hangingPunct="1">
              <a:lnSpc>
                <a:spcPct val="95000"/>
              </a:lnSpc>
              <a:spcBef>
                <a:spcPts val="0"/>
              </a:spcBef>
              <a:spcAft>
                <a:spcPts val="600"/>
              </a:spcAft>
              <a:buClrTx/>
              <a:buSzTx/>
              <a:buFont typeface="Arial" panose="020B0604020202020204" pitchFamily="34" charset="0"/>
              <a:buNone/>
              <a:tabLst/>
              <a:defRPr/>
            </a:pPr>
            <a:r>
              <a:rPr lang="en-US"/>
              <a:t>Hi, my name is Andrew, and I’m a senior product marketing manager at </a:t>
            </a:r>
            <a:r>
              <a:rPr lang="en-US" err="1"/>
              <a:t>Lightstep</a:t>
            </a:r>
            <a:r>
              <a:rPr lang="en-US"/>
              <a:t>. I’m here today to talk to you about how </a:t>
            </a:r>
            <a:r>
              <a:rPr lang="en-US" err="1"/>
              <a:t>Lightstep</a:t>
            </a:r>
            <a:r>
              <a:rPr lang="en-US"/>
              <a:t> can help your organization accelerate your transition to cloud-native.</a:t>
            </a:r>
          </a:p>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71388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10172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9602267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091119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3056142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8186670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72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12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769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28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48056" y="1655064"/>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34052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363391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27540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5127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727510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1655064"/>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2668765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2265362"/>
            <a:ext cx="11091861" cy="3903663"/>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056" y="1655064"/>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228750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88189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9459382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40296601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1479507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628245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6548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423371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008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5946490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hasCustomPrompt="1"/>
          </p:nvPr>
        </p:nvSpPr>
        <p:spPr>
          <a:xfrm>
            <a:off x="6694038" y="3060612"/>
            <a:ext cx="4778939" cy="823912"/>
          </a:xfrm>
        </p:spPr>
        <p:txBody>
          <a:bodyPr anchor="b" anchorCtr="0">
            <a:noAutofit/>
          </a:bodyPr>
          <a:lstStyle>
            <a:lvl1pPr marL="0" indent="0">
              <a:buNone/>
              <a:defRPr sz="18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 Here</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857999" y="3765081"/>
            <a:ext cx="4778939" cy="1767269"/>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9112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1195883"/>
          </a:xfrm>
        </p:spPr>
        <p:txBody>
          <a:bodyPr/>
          <a:lstStyle>
            <a:lvl1pPr>
              <a:lnSpc>
                <a:spcPct val="80000"/>
              </a:lnSpc>
              <a:defRPr sz="6800">
                <a:solidFill>
                  <a:schemeClr val="bg1"/>
                </a:solidFill>
              </a:defRPr>
            </a:lvl1pPr>
          </a:lstStyle>
          <a:p>
            <a:r>
              <a:rPr lang="en-US"/>
              <a:t>Click to edit Master title style</a:t>
            </a:r>
          </a:p>
        </p:txBody>
      </p:sp>
      <p:pic>
        <p:nvPicPr>
          <p:cNvPr id="7" name="Picture 2">
            <a:extLst>
              <a:ext uri="{FF2B5EF4-FFF2-40B4-BE49-F238E27FC236}">
                <a16:creationId xmlns:a16="http://schemas.microsoft.com/office/drawing/2014/main" id="{E18165AF-8551-8B43-6924-F9C5A5A4DCF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73174" y="6349085"/>
            <a:ext cx="1258060" cy="3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802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4510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5844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 Layout 1">
    <p:spTree>
      <p:nvGrpSpPr>
        <p:cNvPr id="1" name=""/>
        <p:cNvGrpSpPr/>
        <p:nvPr/>
      </p:nvGrpSpPr>
      <p:grpSpPr>
        <a:xfrm>
          <a:off x="0" y="0"/>
          <a:ext cx="0" cy="0"/>
          <a:chOff x="0" y="0"/>
          <a:chExt cx="0" cy="0"/>
        </a:xfrm>
      </p:grpSpPr>
      <p:pic>
        <p:nvPicPr>
          <p:cNvPr id="4" name="Picture 3" descr="A person sitting at a table using a computer&#10;&#10;Description automatically generated with medium confidence">
            <a:extLst>
              <a:ext uri="{FF2B5EF4-FFF2-40B4-BE49-F238E27FC236}">
                <a16:creationId xmlns:a16="http://schemas.microsoft.com/office/drawing/2014/main" id="{81A9889E-197B-4057-9837-18A19B69C60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384" cy="6881853"/>
          </a:xfrm>
          <a:prstGeom prst="rect">
            <a:avLst/>
          </a:prstGeom>
        </p:spPr>
      </p:pic>
      <p:pic>
        <p:nvPicPr>
          <p:cNvPr id="3" name="Picture 2">
            <a:extLst>
              <a:ext uri="{FF2B5EF4-FFF2-40B4-BE49-F238E27FC236}">
                <a16:creationId xmlns:a16="http://schemas.microsoft.com/office/drawing/2014/main" id="{08662E4F-C755-458D-AE73-00B00DF60C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707" y="1763587"/>
            <a:ext cx="5836258" cy="5118266"/>
          </a:xfrm>
          <a:prstGeom prst="rect">
            <a:avLst/>
          </a:prstGeom>
        </p:spPr>
      </p:pic>
    </p:spTree>
    <p:extLst>
      <p:ext uri="{BB962C8B-B14F-4D97-AF65-F5344CB8AC3E}">
        <p14:creationId xmlns:p14="http://schemas.microsoft.com/office/powerpoint/2010/main" val="42702608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 Layout 2">
    <p:spTree>
      <p:nvGrpSpPr>
        <p:cNvPr id="1" name=""/>
        <p:cNvGrpSpPr/>
        <p:nvPr/>
      </p:nvGrpSpPr>
      <p:grpSpPr>
        <a:xfrm>
          <a:off x="0" y="0"/>
          <a:ext cx="0" cy="0"/>
          <a:chOff x="0" y="0"/>
          <a:chExt cx="0" cy="0"/>
        </a:xfrm>
      </p:grpSpPr>
      <p:pic>
        <p:nvPicPr>
          <p:cNvPr id="5" name="Picture 4" descr="A group of people sitting outside&#10;&#10;Description automatically generated with medium confidence">
            <a:extLst>
              <a:ext uri="{FF2B5EF4-FFF2-40B4-BE49-F238E27FC236}">
                <a16:creationId xmlns:a16="http://schemas.microsoft.com/office/drawing/2014/main" id="{937CEDB3-4DA4-4653-A1FB-1E7C8EEDAD3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2" y="0"/>
            <a:ext cx="12227511" cy="6880894"/>
          </a:xfrm>
          <a:prstGeom prst="rect">
            <a:avLst/>
          </a:prstGeom>
        </p:spPr>
      </p:pic>
      <p:pic>
        <p:nvPicPr>
          <p:cNvPr id="3" name="Picture 2">
            <a:extLst>
              <a:ext uri="{FF2B5EF4-FFF2-40B4-BE49-F238E27FC236}">
                <a16:creationId xmlns:a16="http://schemas.microsoft.com/office/drawing/2014/main" id="{8E9EF136-4FFD-4B10-ABC7-9EBC07473C8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58" y="2010033"/>
            <a:ext cx="6046704" cy="4870861"/>
          </a:xfrm>
          <a:prstGeom prst="rect">
            <a:avLst/>
          </a:prstGeom>
        </p:spPr>
      </p:pic>
    </p:spTree>
    <p:extLst>
      <p:ext uri="{BB962C8B-B14F-4D97-AF65-F5344CB8AC3E}">
        <p14:creationId xmlns:p14="http://schemas.microsoft.com/office/powerpoint/2010/main" val="3072146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 Layout 3">
    <p:spTree>
      <p:nvGrpSpPr>
        <p:cNvPr id="1" name=""/>
        <p:cNvGrpSpPr/>
        <p:nvPr/>
      </p:nvGrpSpPr>
      <p:grpSpPr>
        <a:xfrm>
          <a:off x="0" y="0"/>
          <a:ext cx="0" cy="0"/>
          <a:chOff x="0" y="0"/>
          <a:chExt cx="0" cy="0"/>
        </a:xfrm>
      </p:grpSpPr>
      <p:pic>
        <p:nvPicPr>
          <p:cNvPr id="3" name="Picture 2" descr="A picture containing floor, building, arch, colonnade&#10;&#10;Description automatically generated">
            <a:extLst>
              <a:ext uri="{FF2B5EF4-FFF2-40B4-BE49-F238E27FC236}">
                <a16:creationId xmlns:a16="http://schemas.microsoft.com/office/drawing/2014/main" id="{E81C2398-38A9-4C4F-8BD3-76C30CDE58C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 y="-1"/>
            <a:ext cx="12188824" cy="6858001"/>
          </a:xfrm>
          <a:prstGeom prst="rect">
            <a:avLst/>
          </a:prstGeom>
        </p:spPr>
      </p:pic>
      <p:pic>
        <p:nvPicPr>
          <p:cNvPr id="4" name="Picture 3">
            <a:extLst>
              <a:ext uri="{FF2B5EF4-FFF2-40B4-BE49-F238E27FC236}">
                <a16:creationId xmlns:a16="http://schemas.microsoft.com/office/drawing/2014/main" id="{9A49E25E-CB11-49B0-B060-C77E1EEA3E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7381" y="2137613"/>
            <a:ext cx="9470003" cy="2736026"/>
          </a:xfrm>
          <a:prstGeom prst="rect">
            <a:avLst/>
          </a:prstGeom>
        </p:spPr>
      </p:pic>
    </p:spTree>
    <p:extLst>
      <p:ext uri="{BB962C8B-B14F-4D97-AF65-F5344CB8AC3E}">
        <p14:creationId xmlns:p14="http://schemas.microsoft.com/office/powerpoint/2010/main" val="17908724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pic>
        <p:nvPicPr>
          <p:cNvPr id="5" name="Picture 2">
            <a:extLst>
              <a:ext uri="{FF2B5EF4-FFF2-40B4-BE49-F238E27FC236}">
                <a16:creationId xmlns:a16="http://schemas.microsoft.com/office/drawing/2014/main" id="{15A06548-2F6F-A927-13FC-839F5541C6A4}"/>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423610" y="773648"/>
            <a:ext cx="1375374" cy="3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90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4208"/>
            <a:ext cx="11188711"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1263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3576153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36514" y="1627423"/>
            <a:ext cx="8396599"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61394" y="4553744"/>
            <a:ext cx="837171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58" y="1192574"/>
            <a:ext cx="396850" cy="320040"/>
          </a:xfrm>
          <a:prstGeom prst="rect">
            <a:avLst/>
          </a:prstGeom>
        </p:spPr>
      </p:pic>
    </p:spTree>
    <p:extLst>
      <p:ext uri="{BB962C8B-B14F-4D97-AF65-F5344CB8AC3E}">
        <p14:creationId xmlns:p14="http://schemas.microsoft.com/office/powerpoint/2010/main" val="3721814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B60A36C9-8C4D-B175-E380-04AF9B70AA8F}"/>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14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25B25396-D397-6305-0A6A-4514E0305AA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868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500575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2990420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4475717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2181041"/>
            <a:ext cx="11189907" cy="3987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47421" y="1658333"/>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0769518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841424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433716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0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8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rgbClr val="000000"/>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661395"/>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12" name="Graphic 11">
            <a:extLst>
              <a:ext uri="{FF2B5EF4-FFF2-40B4-BE49-F238E27FC236}">
                <a16:creationId xmlns:a16="http://schemas.microsoft.com/office/drawing/2014/main" id="{47E30D9D-3820-18D8-4C5B-1693399F43CA}"/>
              </a:ext>
            </a:extLst>
          </p:cNvPr>
          <p:cNvPicPr>
            <a:picLocks noChangeAspect="1"/>
          </p:cNvPicPr>
          <p:nvPr userDrawn="1"/>
        </p:nvPicPr>
        <p:blipFill>
          <a:blip r:embed="rId49">
            <a:extLst>
              <a:ext uri="{96DAC541-7B7A-43D3-8B79-37D633B846F1}">
                <asvg:svgBlip xmlns:asvg="http://schemas.microsoft.com/office/drawing/2016/SVG/main" r:embed="rId50"/>
              </a:ext>
            </a:extLst>
          </a:blip>
          <a:stretch>
            <a:fillRect/>
          </a:stretch>
        </p:blipFill>
        <p:spPr>
          <a:xfrm>
            <a:off x="211433" y="6373360"/>
            <a:ext cx="1547814" cy="395187"/>
          </a:xfrm>
          <a:prstGeom prst="rect">
            <a:avLst/>
          </a:prstGeom>
        </p:spPr>
      </p:pic>
    </p:spTree>
    <p:extLst>
      <p:ext uri="{BB962C8B-B14F-4D97-AF65-F5344CB8AC3E}">
        <p14:creationId xmlns:p14="http://schemas.microsoft.com/office/powerpoint/2010/main" val="1302812699"/>
      </p:ext>
    </p:extLst>
  </p:cSld>
  <p:clrMap bg1="lt1" tx1="dk1" bg2="lt2" tx2="dk2" accent1="accent1" accent2="accent2" accent3="accent3" accent4="accent4" accent5="accent5" accent6="accent6" hlink="hlink" folHlink="folHlink"/>
  <p:sldLayoutIdLst>
    <p:sldLayoutId id="2147484710" r:id="rId1"/>
    <p:sldLayoutId id="2147484711" r:id="rId2"/>
    <p:sldLayoutId id="2147484712" r:id="rId3"/>
    <p:sldLayoutId id="2147484713" r:id="rId4"/>
    <p:sldLayoutId id="2147484714" r:id="rId5"/>
    <p:sldLayoutId id="2147484715" r:id="rId6"/>
    <p:sldLayoutId id="2147484716" r:id="rId7"/>
    <p:sldLayoutId id="2147484717" r:id="rId8"/>
    <p:sldLayoutId id="2147484718" r:id="rId9"/>
    <p:sldLayoutId id="2147484719" r:id="rId10"/>
    <p:sldLayoutId id="2147484720" r:id="rId11"/>
    <p:sldLayoutId id="2147484721" r:id="rId12"/>
    <p:sldLayoutId id="2147484722" r:id="rId13"/>
    <p:sldLayoutId id="2147484723" r:id="rId14"/>
    <p:sldLayoutId id="2147484724" r:id="rId15"/>
    <p:sldLayoutId id="2147484725" r:id="rId16"/>
    <p:sldLayoutId id="2147484726" r:id="rId17"/>
    <p:sldLayoutId id="2147484727" r:id="rId18"/>
    <p:sldLayoutId id="2147484728" r:id="rId19"/>
    <p:sldLayoutId id="2147484729" r:id="rId20"/>
    <p:sldLayoutId id="2147484730" r:id="rId21"/>
    <p:sldLayoutId id="2147484731" r:id="rId22"/>
    <p:sldLayoutId id="2147484732" r:id="rId23"/>
    <p:sldLayoutId id="2147484733" r:id="rId24"/>
    <p:sldLayoutId id="2147484734" r:id="rId25"/>
    <p:sldLayoutId id="2147484735" r:id="rId26"/>
    <p:sldLayoutId id="2147484736" r:id="rId27"/>
    <p:sldLayoutId id="2147484737" r:id="rId28"/>
    <p:sldLayoutId id="2147484738" r:id="rId29"/>
    <p:sldLayoutId id="2147484739" r:id="rId30"/>
    <p:sldLayoutId id="2147484740" r:id="rId31"/>
    <p:sldLayoutId id="2147484741" r:id="rId32"/>
    <p:sldLayoutId id="2147484742" r:id="rId33"/>
    <p:sldLayoutId id="2147484743" r:id="rId34"/>
    <p:sldLayoutId id="2147484744" r:id="rId35"/>
    <p:sldLayoutId id="2147484745" r:id="rId36"/>
    <p:sldLayoutId id="2147484746" r:id="rId37"/>
    <p:sldLayoutId id="2147484747" r:id="rId38"/>
    <p:sldLayoutId id="2147484748" r:id="rId39"/>
    <p:sldLayoutId id="2147484749" r:id="rId40"/>
    <p:sldLayoutId id="2147484750" r:id="rId41"/>
    <p:sldLayoutId id="2147484751" r:id="rId42"/>
    <p:sldLayoutId id="2147484752" r:id="rId43"/>
    <p:sldLayoutId id="2147484753" r:id="rId44"/>
    <p:sldLayoutId id="2147484754" r:id="rId45"/>
    <p:sldLayoutId id="2147484755"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9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781366"/>
            <a:ext cx="9922935" cy="838781"/>
          </a:xfrm>
        </p:spPr>
        <p:txBody>
          <a:bodyPr anchor="t"/>
          <a:lstStyle/>
          <a:p>
            <a:r>
              <a:rPr lang="en-US" dirty="0"/>
              <a:t>Mini-</a:t>
            </a:r>
            <a:r>
              <a:rPr lang="en-US" dirty="0" err="1"/>
              <a:t>eBank</a:t>
            </a:r>
            <a:endParaRPr lang="en-US" dirty="0"/>
          </a:p>
        </p:txBody>
      </p:sp>
      <p:sp>
        <p:nvSpPr>
          <p:cNvPr id="21" name="Text Placeholder 20">
            <a:extLst>
              <a:ext uri="{FF2B5EF4-FFF2-40B4-BE49-F238E27FC236}">
                <a16:creationId xmlns:a16="http://schemas.microsoft.com/office/drawing/2014/main" id="{475C3003-248B-440E-AF54-BD832B05415B}"/>
              </a:ext>
            </a:extLst>
          </p:cNvPr>
          <p:cNvSpPr>
            <a:spLocks noGrp="1"/>
          </p:cNvSpPr>
          <p:nvPr>
            <p:ph type="body" sz="quarter" idx="10"/>
          </p:nvPr>
        </p:nvSpPr>
        <p:spPr>
          <a:xfrm>
            <a:off x="445028" y="3691387"/>
            <a:ext cx="9922935" cy="658813"/>
          </a:xfrm>
        </p:spPr>
        <p:txBody>
          <a:bodyPr/>
          <a:lstStyle/>
          <a:p>
            <a:r>
              <a:rPr lang="en-US" dirty="0"/>
              <a:t>Intuitive Observability at Scale</a:t>
            </a:r>
          </a:p>
        </p:txBody>
      </p:sp>
      <p:sp>
        <p:nvSpPr>
          <p:cNvPr id="22" name="Text Placeholder 21">
            <a:extLst>
              <a:ext uri="{FF2B5EF4-FFF2-40B4-BE49-F238E27FC236}">
                <a16:creationId xmlns:a16="http://schemas.microsoft.com/office/drawing/2014/main" id="{2707EFF7-2B5B-4A8E-91F8-8E46BC2A5E7D}"/>
              </a:ext>
            </a:extLst>
          </p:cNvPr>
          <p:cNvSpPr>
            <a:spLocks noGrp="1"/>
          </p:cNvSpPr>
          <p:nvPr>
            <p:ph type="body" sz="quarter" idx="11"/>
          </p:nvPr>
        </p:nvSpPr>
        <p:spPr>
          <a:xfrm>
            <a:off x="452966" y="5729747"/>
            <a:ext cx="9911866" cy="431800"/>
          </a:xfrm>
        </p:spPr>
        <p:txBody>
          <a:bodyPr/>
          <a:lstStyle/>
          <a:p>
            <a:r>
              <a:rPr lang="en-US" dirty="0"/>
              <a:t>Dimitris FINAS</a:t>
            </a:r>
          </a:p>
        </p:txBody>
      </p:sp>
      <p:sp>
        <p:nvSpPr>
          <p:cNvPr id="23" name="Text Placeholder 22">
            <a:extLst>
              <a:ext uri="{FF2B5EF4-FFF2-40B4-BE49-F238E27FC236}">
                <a16:creationId xmlns:a16="http://schemas.microsoft.com/office/drawing/2014/main" id="{65EDB6C4-F0BF-443A-B547-8061C871BA9C}"/>
              </a:ext>
            </a:extLst>
          </p:cNvPr>
          <p:cNvSpPr>
            <a:spLocks noGrp="1"/>
          </p:cNvSpPr>
          <p:nvPr>
            <p:ph type="body" sz="quarter" idx="12"/>
          </p:nvPr>
        </p:nvSpPr>
        <p:spPr>
          <a:xfrm>
            <a:off x="445027" y="6077917"/>
            <a:ext cx="9923631" cy="280987"/>
          </a:xfrm>
        </p:spPr>
        <p:txBody>
          <a:bodyPr/>
          <a:lstStyle/>
          <a:p>
            <a:r>
              <a:rPr lang="en-US" dirty="0"/>
              <a:t>Sr Advisory Solution Consultant</a:t>
            </a:r>
          </a:p>
        </p:txBody>
      </p:sp>
      <p:pic>
        <p:nvPicPr>
          <p:cNvPr id="6" name="Picture 2">
            <a:extLst>
              <a:ext uri="{FF2B5EF4-FFF2-40B4-BE49-F238E27FC236}">
                <a16:creationId xmlns:a16="http://schemas.microsoft.com/office/drawing/2014/main" id="{64CD8140-B96C-0F4F-8106-19D1BB0C9AD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2966" y="1882941"/>
            <a:ext cx="2143753" cy="5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2ECB6BA-4369-8A47-4871-A67846E40EEA}"/>
              </a:ext>
            </a:extLst>
          </p:cNvPr>
          <p:cNvSpPr/>
          <p:nvPr/>
        </p:nvSpPr>
        <p:spPr>
          <a:xfrm>
            <a:off x="5150350"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iOS</a:t>
            </a:r>
          </a:p>
        </p:txBody>
      </p:sp>
      <p:sp>
        <p:nvSpPr>
          <p:cNvPr id="9" name="Rounded Rectangle 8">
            <a:extLst>
              <a:ext uri="{FF2B5EF4-FFF2-40B4-BE49-F238E27FC236}">
                <a16:creationId xmlns:a16="http://schemas.microsoft.com/office/drawing/2014/main" id="{77E37F80-553F-403E-8D4F-A93F1960307F}"/>
              </a:ext>
            </a:extLst>
          </p:cNvPr>
          <p:cNvSpPr/>
          <p:nvPr/>
        </p:nvSpPr>
        <p:spPr>
          <a:xfrm>
            <a:off x="2958195"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android</a:t>
            </a:r>
          </a:p>
        </p:txBody>
      </p:sp>
      <p:sp>
        <p:nvSpPr>
          <p:cNvPr id="10" name="Rounded Rectangle 9">
            <a:extLst>
              <a:ext uri="{FF2B5EF4-FFF2-40B4-BE49-F238E27FC236}">
                <a16:creationId xmlns:a16="http://schemas.microsoft.com/office/drawing/2014/main" id="{F4E253CC-7080-4492-A837-6CCDEB61A716}"/>
              </a:ext>
            </a:extLst>
          </p:cNvPr>
          <p:cNvSpPr/>
          <p:nvPr/>
        </p:nvSpPr>
        <p:spPr>
          <a:xfrm>
            <a:off x="7342506" y="5401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web</a:t>
            </a:r>
          </a:p>
        </p:txBody>
      </p:sp>
      <p:cxnSp>
        <p:nvCxnSpPr>
          <p:cNvPr id="15" name="Elbow Connector 14">
            <a:extLst>
              <a:ext uri="{FF2B5EF4-FFF2-40B4-BE49-F238E27FC236}">
                <a16:creationId xmlns:a16="http://schemas.microsoft.com/office/drawing/2014/main" id="{A5B095AD-1D13-7669-DFCA-A43DE1D0E5B6}"/>
              </a:ext>
            </a:extLst>
          </p:cNvPr>
          <p:cNvCxnSpPr>
            <a:cxnSpLocks/>
            <a:stCxn id="10" idx="2"/>
            <a:endCxn id="26" idx="0"/>
          </p:cNvCxnSpPr>
          <p:nvPr/>
        </p:nvCxnSpPr>
        <p:spPr>
          <a:xfrm rot="5400000">
            <a:off x="6738907" y="208938"/>
            <a:ext cx="776991" cy="2192156"/>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4CDA282-4EB2-12C8-B453-5E01827945AF}"/>
              </a:ext>
            </a:extLst>
          </p:cNvPr>
          <p:cNvSpPr/>
          <p:nvPr/>
        </p:nvSpPr>
        <p:spPr>
          <a:xfrm>
            <a:off x="5150350"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api-gateway</a:t>
            </a:r>
          </a:p>
        </p:txBody>
      </p:sp>
      <p:sp>
        <p:nvSpPr>
          <p:cNvPr id="27" name="Rounded Rectangle 26">
            <a:extLst>
              <a:ext uri="{FF2B5EF4-FFF2-40B4-BE49-F238E27FC236}">
                <a16:creationId xmlns:a16="http://schemas.microsoft.com/office/drawing/2014/main" id="{A7A700B4-C285-E5AB-AEC6-A2777B3DC021}"/>
              </a:ext>
            </a:extLst>
          </p:cNvPr>
          <p:cNvSpPr/>
          <p:nvPr/>
        </p:nvSpPr>
        <p:spPr>
          <a:xfrm>
            <a:off x="20542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authentication</a:t>
            </a:r>
          </a:p>
        </p:txBody>
      </p:sp>
      <p:sp>
        <p:nvSpPr>
          <p:cNvPr id="28" name="Rounded Rectangle 27">
            <a:extLst>
              <a:ext uri="{FF2B5EF4-FFF2-40B4-BE49-F238E27FC236}">
                <a16:creationId xmlns:a16="http://schemas.microsoft.com/office/drawing/2014/main" id="{62C654A9-B37B-6A3F-DE9D-B8798AA30FD5}"/>
              </a:ext>
            </a:extLst>
          </p:cNvPr>
          <p:cNvSpPr/>
          <p:nvPr/>
        </p:nvSpPr>
        <p:spPr>
          <a:xfrm>
            <a:off x="5213438" y="517456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ext-api-gateway</a:t>
            </a:r>
          </a:p>
        </p:txBody>
      </p:sp>
      <p:cxnSp>
        <p:nvCxnSpPr>
          <p:cNvPr id="31" name="Elbow Connector 30">
            <a:extLst>
              <a:ext uri="{FF2B5EF4-FFF2-40B4-BE49-F238E27FC236}">
                <a16:creationId xmlns:a16="http://schemas.microsoft.com/office/drawing/2014/main" id="{1DA52A00-C455-6E87-C1C5-FC011E478BF4}"/>
              </a:ext>
            </a:extLst>
          </p:cNvPr>
          <p:cNvCxnSpPr>
            <a:cxnSpLocks/>
            <a:stCxn id="8" idx="2"/>
            <a:endCxn id="26" idx="0"/>
          </p:cNvCxnSpPr>
          <p:nvPr/>
        </p:nvCxnSpPr>
        <p:spPr>
          <a:xfrm rot="5400000">
            <a:off x="5649388" y="1311576"/>
            <a:ext cx="763872"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F35366A-630D-0C5F-FF88-CB264A5F4F29}"/>
              </a:ext>
            </a:extLst>
          </p:cNvPr>
          <p:cNvCxnSpPr>
            <a:cxnSpLocks/>
            <a:stCxn id="9" idx="2"/>
            <a:endCxn id="26" idx="0"/>
          </p:cNvCxnSpPr>
          <p:nvPr/>
        </p:nvCxnSpPr>
        <p:spPr>
          <a:xfrm rot="16200000" flipH="1">
            <a:off x="4553310" y="215498"/>
            <a:ext cx="763872" cy="219215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7E4AF8D-AA00-E17C-ADB5-35C09B88AF0D}"/>
              </a:ext>
            </a:extLst>
          </p:cNvPr>
          <p:cNvCxnSpPr>
            <a:cxnSpLocks/>
            <a:stCxn id="26" idx="2"/>
            <a:endCxn id="27" idx="0"/>
          </p:cNvCxnSpPr>
          <p:nvPr/>
        </p:nvCxnSpPr>
        <p:spPr>
          <a:xfrm rot="5400000">
            <a:off x="3186794" y="-30510"/>
            <a:ext cx="744140" cy="494492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89DDEB96-527B-06B6-2E94-C846E13E749C}"/>
              </a:ext>
            </a:extLst>
          </p:cNvPr>
          <p:cNvSpPr/>
          <p:nvPr/>
        </p:nvSpPr>
        <p:spPr>
          <a:xfrm>
            <a:off x="624453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payment</a:t>
            </a:r>
          </a:p>
        </p:txBody>
      </p:sp>
      <p:cxnSp>
        <p:nvCxnSpPr>
          <p:cNvPr id="48" name="Elbow Connector 47">
            <a:extLst>
              <a:ext uri="{FF2B5EF4-FFF2-40B4-BE49-F238E27FC236}">
                <a16:creationId xmlns:a16="http://schemas.microsoft.com/office/drawing/2014/main" id="{4093B65A-B28F-A2A5-1904-046C69FEB220}"/>
              </a:ext>
            </a:extLst>
          </p:cNvPr>
          <p:cNvCxnSpPr>
            <a:cxnSpLocks/>
            <a:stCxn id="26" idx="2"/>
            <a:endCxn id="47" idx="0"/>
          </p:cNvCxnSpPr>
          <p:nvPr/>
        </p:nvCxnSpPr>
        <p:spPr>
          <a:xfrm rot="16200000" flipH="1">
            <a:off x="6206346" y="1894858"/>
            <a:ext cx="744140" cy="109418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095D334-95A9-AD51-20C9-7CF7114B8606}"/>
              </a:ext>
            </a:extLst>
          </p:cNvPr>
          <p:cNvCxnSpPr>
            <a:cxnSpLocks/>
            <a:stCxn id="47" idx="2"/>
            <a:endCxn id="28" idx="0"/>
          </p:cNvCxnSpPr>
          <p:nvPr/>
        </p:nvCxnSpPr>
        <p:spPr>
          <a:xfrm rot="5400000">
            <a:off x="5617874" y="3666926"/>
            <a:ext cx="1984173" cy="103109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FF02110-8914-F471-2E6A-432BDCB651B4}"/>
              </a:ext>
            </a:extLst>
          </p:cNvPr>
          <p:cNvSpPr/>
          <p:nvPr/>
        </p:nvSpPr>
        <p:spPr>
          <a:xfrm>
            <a:off x="425180" y="5753294"/>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IAM</a:t>
            </a:r>
          </a:p>
        </p:txBody>
      </p:sp>
      <p:cxnSp>
        <p:nvCxnSpPr>
          <p:cNvPr id="56" name="Elbow Connector 55">
            <a:extLst>
              <a:ext uri="{FF2B5EF4-FFF2-40B4-BE49-F238E27FC236}">
                <a16:creationId xmlns:a16="http://schemas.microsoft.com/office/drawing/2014/main" id="{530376D1-889D-9EF2-767A-12FC44D993DC}"/>
              </a:ext>
            </a:extLst>
          </p:cNvPr>
          <p:cNvCxnSpPr>
            <a:cxnSpLocks/>
            <a:stCxn id="27" idx="2"/>
            <a:endCxn id="55" idx="1"/>
          </p:cNvCxnSpPr>
          <p:nvPr/>
        </p:nvCxnSpPr>
        <p:spPr>
          <a:xfrm rot="5400000">
            <a:off x="-619753" y="4235322"/>
            <a:ext cx="2751090" cy="661223"/>
          </a:xfrm>
          <a:prstGeom prst="bentConnector4">
            <a:avLst>
              <a:gd name="adj1" fmla="val 46580"/>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B71599C1-A611-E701-1992-D66E9C2478E0}"/>
              </a:ext>
            </a:extLst>
          </p:cNvPr>
          <p:cNvSpPr/>
          <p:nvPr/>
        </p:nvSpPr>
        <p:spPr>
          <a:xfrm>
            <a:off x="423149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loan</a:t>
            </a:r>
          </a:p>
        </p:txBody>
      </p:sp>
      <p:sp>
        <p:nvSpPr>
          <p:cNvPr id="60" name="Rounded Rectangle 59">
            <a:extLst>
              <a:ext uri="{FF2B5EF4-FFF2-40B4-BE49-F238E27FC236}">
                <a16:creationId xmlns:a16="http://schemas.microsoft.com/office/drawing/2014/main" id="{9515B54C-8B34-6A03-2F02-14A7DED908EA}"/>
              </a:ext>
            </a:extLst>
          </p:cNvPr>
          <p:cNvSpPr/>
          <p:nvPr/>
        </p:nvSpPr>
        <p:spPr>
          <a:xfrm>
            <a:off x="221846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a:t>
            </a:r>
          </a:p>
        </p:txBody>
      </p:sp>
      <p:cxnSp>
        <p:nvCxnSpPr>
          <p:cNvPr id="63" name="Elbow Connector 62">
            <a:extLst>
              <a:ext uri="{FF2B5EF4-FFF2-40B4-BE49-F238E27FC236}">
                <a16:creationId xmlns:a16="http://schemas.microsoft.com/office/drawing/2014/main" id="{371911B6-92CE-C173-8BAA-AB213FFB5EC5}"/>
              </a:ext>
            </a:extLst>
          </p:cNvPr>
          <p:cNvCxnSpPr>
            <a:cxnSpLocks/>
            <a:stCxn id="26" idx="2"/>
            <a:endCxn id="59" idx="0"/>
          </p:cNvCxnSpPr>
          <p:nvPr/>
        </p:nvCxnSpPr>
        <p:spPr>
          <a:xfrm rot="5400000">
            <a:off x="5199829" y="1982525"/>
            <a:ext cx="744140" cy="91885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1C33CD-7BA7-87DE-F818-AE05642951B0}"/>
              </a:ext>
            </a:extLst>
          </p:cNvPr>
          <p:cNvCxnSpPr>
            <a:cxnSpLocks/>
            <a:stCxn id="59" idx="2"/>
            <a:endCxn id="28" idx="0"/>
          </p:cNvCxnSpPr>
          <p:nvPr/>
        </p:nvCxnSpPr>
        <p:spPr>
          <a:xfrm rot="16200000" flipH="1">
            <a:off x="4611356" y="3691504"/>
            <a:ext cx="1984173" cy="98193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A7CB66FC-C45E-1E28-6300-29AE53813A55}"/>
              </a:ext>
            </a:extLst>
          </p:cNvPr>
          <p:cNvCxnSpPr>
            <a:cxnSpLocks/>
            <a:stCxn id="26" idx="2"/>
            <a:endCxn id="60" idx="0"/>
          </p:cNvCxnSpPr>
          <p:nvPr/>
        </p:nvCxnSpPr>
        <p:spPr>
          <a:xfrm rot="5400000">
            <a:off x="4193311" y="976007"/>
            <a:ext cx="744140" cy="293188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6362BC83-8A97-95A8-FA3E-0AF98D140914}"/>
              </a:ext>
            </a:extLst>
          </p:cNvPr>
          <p:cNvSpPr/>
          <p:nvPr/>
        </p:nvSpPr>
        <p:spPr>
          <a:xfrm>
            <a:off x="3304927" y="44825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transfer-external</a:t>
            </a:r>
          </a:p>
        </p:txBody>
      </p:sp>
      <p:cxnSp>
        <p:nvCxnSpPr>
          <p:cNvPr id="76" name="Elbow Connector 75">
            <a:extLst>
              <a:ext uri="{FF2B5EF4-FFF2-40B4-BE49-F238E27FC236}">
                <a16:creationId xmlns:a16="http://schemas.microsoft.com/office/drawing/2014/main" id="{DA48D15D-B62E-1329-2107-7B83F8263EDB}"/>
              </a:ext>
            </a:extLst>
          </p:cNvPr>
          <p:cNvCxnSpPr>
            <a:cxnSpLocks/>
            <a:stCxn id="60" idx="2"/>
            <a:endCxn id="75" idx="0"/>
          </p:cNvCxnSpPr>
          <p:nvPr/>
        </p:nvCxnSpPr>
        <p:spPr>
          <a:xfrm rot="16200000" flipH="1">
            <a:off x="2996577" y="3293248"/>
            <a:ext cx="1292184" cy="1086463"/>
          </a:xfrm>
          <a:prstGeom prst="bentConnector3">
            <a:avLst>
              <a:gd name="adj1" fmla="val 84934"/>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9FA8ADA9-177B-1B7C-8297-5FF65C97B1B3}"/>
              </a:ext>
            </a:extLst>
          </p:cNvPr>
          <p:cNvCxnSpPr>
            <a:cxnSpLocks/>
            <a:stCxn id="75" idx="2"/>
            <a:endCxn id="28" idx="0"/>
          </p:cNvCxnSpPr>
          <p:nvPr/>
        </p:nvCxnSpPr>
        <p:spPr>
          <a:xfrm rot="16200000" flipH="1">
            <a:off x="4982346" y="4062494"/>
            <a:ext cx="315621" cy="19085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CFC08EF-93A1-BEC2-D0D7-7ECA9A3E0085}"/>
              </a:ext>
            </a:extLst>
          </p:cNvPr>
          <p:cNvSpPr/>
          <p:nvPr/>
        </p:nvSpPr>
        <p:spPr>
          <a:xfrm>
            <a:off x="9245699" y="370372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productcatalog</a:t>
            </a:r>
          </a:p>
        </p:txBody>
      </p:sp>
      <p:sp>
        <p:nvSpPr>
          <p:cNvPr id="83" name="Rounded Rectangle 82">
            <a:extLst>
              <a:ext uri="{FF2B5EF4-FFF2-40B4-BE49-F238E27FC236}">
                <a16:creationId xmlns:a16="http://schemas.microsoft.com/office/drawing/2014/main" id="{4F8E50FE-93B0-261D-975B-D177567F7D07}"/>
              </a:ext>
            </a:extLst>
          </p:cNvPr>
          <p:cNvSpPr/>
          <p:nvPr/>
        </p:nvSpPr>
        <p:spPr>
          <a:xfrm>
            <a:off x="1794784"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ads</a:t>
            </a:r>
          </a:p>
        </p:txBody>
      </p:sp>
      <p:sp>
        <p:nvSpPr>
          <p:cNvPr id="84" name="Rounded Rectangle 83">
            <a:extLst>
              <a:ext uri="{FF2B5EF4-FFF2-40B4-BE49-F238E27FC236}">
                <a16:creationId xmlns:a16="http://schemas.microsoft.com/office/drawing/2014/main" id="{7853321D-F099-EDF0-350F-2D5C655F9A21}"/>
              </a:ext>
            </a:extLst>
          </p:cNvPr>
          <p:cNvSpPr/>
          <p:nvPr/>
        </p:nvSpPr>
        <p:spPr>
          <a:xfrm>
            <a:off x="825756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recommendation</a:t>
            </a:r>
          </a:p>
        </p:txBody>
      </p:sp>
      <p:sp>
        <p:nvSpPr>
          <p:cNvPr id="85" name="Rounded Rectangle 84">
            <a:extLst>
              <a:ext uri="{FF2B5EF4-FFF2-40B4-BE49-F238E27FC236}">
                <a16:creationId xmlns:a16="http://schemas.microsoft.com/office/drawing/2014/main" id="{2FAAF8A3-7CA0-CFAF-9994-A34694465425}"/>
              </a:ext>
            </a:extLst>
          </p:cNvPr>
          <p:cNvSpPr/>
          <p:nvPr/>
        </p:nvSpPr>
        <p:spPr>
          <a:xfrm>
            <a:off x="1027060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subscription</a:t>
            </a:r>
          </a:p>
        </p:txBody>
      </p:sp>
      <p:sp>
        <p:nvSpPr>
          <p:cNvPr id="86" name="Rounded Rectangle 85">
            <a:extLst>
              <a:ext uri="{FF2B5EF4-FFF2-40B4-BE49-F238E27FC236}">
                <a16:creationId xmlns:a16="http://schemas.microsoft.com/office/drawing/2014/main" id="{360A8EA2-264C-3896-3AC6-9565AD8FFDC4}"/>
              </a:ext>
            </a:extLst>
          </p:cNvPr>
          <p:cNvSpPr/>
          <p:nvPr/>
        </p:nvSpPr>
        <p:spPr>
          <a:xfrm>
            <a:off x="1181178" y="370576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accountbalance</a:t>
            </a:r>
          </a:p>
        </p:txBody>
      </p:sp>
      <p:sp>
        <p:nvSpPr>
          <p:cNvPr id="87" name="Rounded Rectangle 86">
            <a:extLst>
              <a:ext uri="{FF2B5EF4-FFF2-40B4-BE49-F238E27FC236}">
                <a16:creationId xmlns:a16="http://schemas.microsoft.com/office/drawing/2014/main" id="{12FABB61-DF0D-55F9-22C6-6D0DF82B3A61}"/>
              </a:ext>
            </a:extLst>
          </p:cNvPr>
          <p:cNvSpPr/>
          <p:nvPr/>
        </p:nvSpPr>
        <p:spPr>
          <a:xfrm>
            <a:off x="10219848" y="13793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future: trading</a:t>
            </a:r>
          </a:p>
        </p:txBody>
      </p:sp>
      <p:cxnSp>
        <p:nvCxnSpPr>
          <p:cNvPr id="106" name="Elbow Connector 105">
            <a:extLst>
              <a:ext uri="{FF2B5EF4-FFF2-40B4-BE49-F238E27FC236}">
                <a16:creationId xmlns:a16="http://schemas.microsoft.com/office/drawing/2014/main" id="{2AA79929-E0D9-76E5-AAD1-148BC61643E8}"/>
              </a:ext>
            </a:extLst>
          </p:cNvPr>
          <p:cNvCxnSpPr>
            <a:cxnSpLocks/>
            <a:stCxn id="26" idx="2"/>
            <a:endCxn id="86" idx="0"/>
          </p:cNvCxnSpPr>
          <p:nvPr/>
        </p:nvCxnSpPr>
        <p:spPr>
          <a:xfrm rot="5400000">
            <a:off x="3228795" y="903237"/>
            <a:ext cx="1635886" cy="3969172"/>
          </a:xfrm>
          <a:prstGeom prst="bentConnector3">
            <a:avLst>
              <a:gd name="adj1" fmla="val 2298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ABBE54B9-9D81-9B7B-78A9-19D0CFF1EB45}"/>
              </a:ext>
            </a:extLst>
          </p:cNvPr>
          <p:cNvCxnSpPr>
            <a:cxnSpLocks/>
            <a:stCxn id="9" idx="2"/>
            <a:endCxn id="83" idx="0"/>
          </p:cNvCxnSpPr>
          <p:nvPr/>
        </p:nvCxnSpPr>
        <p:spPr>
          <a:xfrm rot="5400000">
            <a:off x="2875528" y="729871"/>
            <a:ext cx="763872" cy="11634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DEC29FB1-E384-BCB9-F718-5FB5BD12B83D}"/>
              </a:ext>
            </a:extLst>
          </p:cNvPr>
          <p:cNvCxnSpPr>
            <a:cxnSpLocks/>
            <a:stCxn id="8" idx="2"/>
            <a:endCxn id="83" idx="0"/>
          </p:cNvCxnSpPr>
          <p:nvPr/>
        </p:nvCxnSpPr>
        <p:spPr>
          <a:xfrm rot="5400000">
            <a:off x="3971605" y="-366207"/>
            <a:ext cx="763872" cy="335556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34004FFC-FDF1-D7DD-FA9E-3148B672FE70}"/>
              </a:ext>
            </a:extLst>
          </p:cNvPr>
          <p:cNvCxnSpPr>
            <a:cxnSpLocks/>
            <a:stCxn id="10" idx="2"/>
            <a:endCxn id="83" idx="0"/>
          </p:cNvCxnSpPr>
          <p:nvPr/>
        </p:nvCxnSpPr>
        <p:spPr>
          <a:xfrm rot="5400000">
            <a:off x="5061124" y="-1468845"/>
            <a:ext cx="776991" cy="5547722"/>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a:extLst>
              <a:ext uri="{FF2B5EF4-FFF2-40B4-BE49-F238E27FC236}">
                <a16:creationId xmlns:a16="http://schemas.microsoft.com/office/drawing/2014/main" id="{5B4F9435-3C2F-9EB0-52B2-314A6893EA0A}"/>
              </a:ext>
            </a:extLst>
          </p:cNvPr>
          <p:cNvSpPr/>
          <p:nvPr/>
        </p:nvSpPr>
        <p:spPr>
          <a:xfrm>
            <a:off x="1306154" y="448257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transfer-internal</a:t>
            </a:r>
          </a:p>
        </p:txBody>
      </p:sp>
      <p:cxnSp>
        <p:nvCxnSpPr>
          <p:cNvPr id="131" name="Elbow Connector 130">
            <a:extLst>
              <a:ext uri="{FF2B5EF4-FFF2-40B4-BE49-F238E27FC236}">
                <a16:creationId xmlns:a16="http://schemas.microsoft.com/office/drawing/2014/main" id="{1963BC67-3337-E927-058A-934BBC7AC42B}"/>
              </a:ext>
            </a:extLst>
          </p:cNvPr>
          <p:cNvCxnSpPr>
            <a:cxnSpLocks/>
            <a:stCxn id="60" idx="2"/>
            <a:endCxn id="127" idx="0"/>
          </p:cNvCxnSpPr>
          <p:nvPr/>
        </p:nvCxnSpPr>
        <p:spPr>
          <a:xfrm rot="5400000">
            <a:off x="1997192" y="3380324"/>
            <a:ext cx="1292182" cy="912310"/>
          </a:xfrm>
          <a:prstGeom prst="bentConnector3">
            <a:avLst>
              <a:gd name="adj1" fmla="val 84934"/>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F0BB6CD-DBCC-56E4-F2A3-5B910EED3552}"/>
              </a:ext>
            </a:extLst>
          </p:cNvPr>
          <p:cNvCxnSpPr>
            <a:cxnSpLocks/>
            <a:stCxn id="60" idx="1"/>
            <a:endCxn id="86" idx="0"/>
          </p:cNvCxnSpPr>
          <p:nvPr/>
        </p:nvCxnSpPr>
        <p:spPr>
          <a:xfrm rot="10800000" flipV="1">
            <a:off x="2062152" y="3002204"/>
            <a:ext cx="156312" cy="703562"/>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4215852C-4FBC-625A-750F-F673FD61942D}"/>
              </a:ext>
            </a:extLst>
          </p:cNvPr>
          <p:cNvCxnSpPr>
            <a:cxnSpLocks/>
            <a:stCxn id="83" idx="3"/>
            <a:endCxn id="26" idx="1"/>
          </p:cNvCxnSpPr>
          <p:nvPr/>
        </p:nvCxnSpPr>
        <p:spPr>
          <a:xfrm>
            <a:off x="3556732" y="1881696"/>
            <a:ext cx="1593618"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C3507887-3AF6-AFD9-1E52-3C6B10E5BC2C}"/>
              </a:ext>
            </a:extLst>
          </p:cNvPr>
          <p:cNvCxnSpPr>
            <a:cxnSpLocks/>
            <a:stCxn id="26" idx="2"/>
            <a:endCxn id="82" idx="0"/>
          </p:cNvCxnSpPr>
          <p:nvPr/>
        </p:nvCxnSpPr>
        <p:spPr>
          <a:xfrm rot="16200000" flipH="1">
            <a:off x="7262078" y="839125"/>
            <a:ext cx="1633841" cy="4095349"/>
          </a:xfrm>
          <a:prstGeom prst="bentConnector3">
            <a:avLst>
              <a:gd name="adj1" fmla="val 2295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3D6AD90E-EFF9-964A-8F96-D16743B43474}"/>
              </a:ext>
            </a:extLst>
          </p:cNvPr>
          <p:cNvCxnSpPr>
            <a:cxnSpLocks/>
            <a:stCxn id="26" idx="2"/>
            <a:endCxn id="84" idx="0"/>
          </p:cNvCxnSpPr>
          <p:nvPr/>
        </p:nvCxnSpPr>
        <p:spPr>
          <a:xfrm rot="16200000" flipH="1">
            <a:off x="7212863" y="888340"/>
            <a:ext cx="744140" cy="310721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182">
            <a:extLst>
              <a:ext uri="{FF2B5EF4-FFF2-40B4-BE49-F238E27FC236}">
                <a16:creationId xmlns:a16="http://schemas.microsoft.com/office/drawing/2014/main" id="{88A7F8E4-EB29-20E1-8F70-2C8C5CD513B0}"/>
              </a:ext>
            </a:extLst>
          </p:cNvPr>
          <p:cNvCxnSpPr>
            <a:cxnSpLocks/>
            <a:stCxn id="26" idx="2"/>
            <a:endCxn id="85" idx="0"/>
          </p:cNvCxnSpPr>
          <p:nvPr/>
        </p:nvCxnSpPr>
        <p:spPr>
          <a:xfrm rot="16200000" flipH="1">
            <a:off x="8219381" y="-118177"/>
            <a:ext cx="744140" cy="512025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9B44CBEA-9963-E3A0-CBDA-94E752EF60B2}"/>
              </a:ext>
            </a:extLst>
          </p:cNvPr>
          <p:cNvCxnSpPr>
            <a:cxnSpLocks/>
            <a:stCxn id="84" idx="2"/>
            <a:endCxn id="82" idx="0"/>
          </p:cNvCxnSpPr>
          <p:nvPr/>
        </p:nvCxnSpPr>
        <p:spPr>
          <a:xfrm rot="16200000" flipH="1">
            <a:off x="9375942" y="2952989"/>
            <a:ext cx="513333" cy="9881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11E1E246-B0D2-2879-C4F6-3EFA96760E16}"/>
              </a:ext>
            </a:extLst>
          </p:cNvPr>
          <p:cNvCxnSpPr>
            <a:cxnSpLocks/>
            <a:stCxn id="85" idx="2"/>
            <a:endCxn id="82" idx="0"/>
          </p:cNvCxnSpPr>
          <p:nvPr/>
        </p:nvCxnSpPr>
        <p:spPr>
          <a:xfrm rot="5400000">
            <a:off x="10382460" y="2934602"/>
            <a:ext cx="513333" cy="102490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0C95B9AF-63DC-2ADE-ABE2-F31DDB62981A}"/>
              </a:ext>
            </a:extLst>
          </p:cNvPr>
          <p:cNvSpPr/>
          <p:nvPr/>
        </p:nvSpPr>
        <p:spPr>
          <a:xfrm>
            <a:off x="425180" y="518874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pingIdentity</a:t>
            </a:r>
          </a:p>
        </p:txBody>
      </p:sp>
      <p:cxnSp>
        <p:nvCxnSpPr>
          <p:cNvPr id="3" name="Elbow Connector 2">
            <a:extLst>
              <a:ext uri="{FF2B5EF4-FFF2-40B4-BE49-F238E27FC236}">
                <a16:creationId xmlns:a16="http://schemas.microsoft.com/office/drawing/2014/main" id="{703EA3E9-1DD3-FBA6-0543-B23DE59987CC}"/>
              </a:ext>
            </a:extLst>
          </p:cNvPr>
          <p:cNvCxnSpPr>
            <a:cxnSpLocks/>
            <a:stCxn id="27" idx="2"/>
            <a:endCxn id="2" idx="1"/>
          </p:cNvCxnSpPr>
          <p:nvPr/>
        </p:nvCxnSpPr>
        <p:spPr>
          <a:xfrm rot="5400000">
            <a:off x="-337477" y="3953046"/>
            <a:ext cx="2186538" cy="661223"/>
          </a:xfrm>
          <a:prstGeom prst="bentConnector4">
            <a:avLst>
              <a:gd name="adj1" fmla="val 58931"/>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01078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Login</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3739488142"/>
              </p:ext>
            </p:extLst>
          </p:nvPr>
        </p:nvGraphicFramePr>
        <p:xfrm>
          <a:off x="447675" y="1663700"/>
          <a:ext cx="10836273" cy="2225040"/>
        </p:xfrm>
        <a:graphic>
          <a:graphicData uri="http://schemas.openxmlformats.org/drawingml/2006/table">
            <a:tbl>
              <a:tblPr firstRow="1" bandRow="1">
                <a:tableStyleId>{1FECB4D8-DB02-4DC6-A0A2-4F2EBAE1DC90}</a:tableStyleId>
              </a:tblPr>
              <a:tblGrid>
                <a:gridCol w="2527019">
                  <a:extLst>
                    <a:ext uri="{9D8B030D-6E8A-4147-A177-3AD203B41FA5}">
                      <a16:colId xmlns:a16="http://schemas.microsoft.com/office/drawing/2014/main" val="3390635605"/>
                    </a:ext>
                  </a:extLst>
                </a:gridCol>
                <a:gridCol w="4697163">
                  <a:extLst>
                    <a:ext uri="{9D8B030D-6E8A-4147-A177-3AD203B41FA5}">
                      <a16:colId xmlns:a16="http://schemas.microsoft.com/office/drawing/2014/main" val="2127935146"/>
                    </a:ext>
                  </a:extLst>
                </a:gridCol>
                <a:gridCol w="3612091">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US" dirty="0"/>
                        <a:t>a</a:t>
                      </a:r>
                      <a:r>
                        <a:rPr lang="en-FR" dirty="0"/>
                        <a:t>ndroid, iOS, web</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r>
                        <a:rPr lang="en-US" dirty="0"/>
                        <a:t>a</a:t>
                      </a:r>
                      <a:r>
                        <a:rPr lang="en-FR" dirty="0"/>
                        <a:t>pi-gateway</a:t>
                      </a:r>
                    </a:p>
                  </a:txBody>
                  <a:tcPr/>
                </a:tc>
                <a:tc>
                  <a:txBody>
                    <a:bodyPr/>
                    <a:lstStyle/>
                    <a:p>
                      <a:r>
                        <a:rPr lang="en-FR" dirty="0"/>
                        <a:t>/api/login</a:t>
                      </a:r>
                    </a:p>
                  </a:txBody>
                  <a:tcPr/>
                </a:tc>
                <a:tc>
                  <a:txBody>
                    <a:bodyPr/>
                    <a:lstStyle/>
                    <a:p>
                      <a:endParaRPr lang="en-FR"/>
                    </a:p>
                  </a:txBody>
                  <a:tcPr/>
                </a:tc>
                <a:extLst>
                  <a:ext uri="{0D108BD9-81ED-4DB2-BD59-A6C34878D82A}">
                    <a16:rowId xmlns:a16="http://schemas.microsoft.com/office/drawing/2014/main" val="1519135219"/>
                  </a:ext>
                </a:extLst>
              </a:tr>
              <a:tr h="370840">
                <a:tc>
                  <a:txBody>
                    <a:bodyPr/>
                    <a:lstStyle/>
                    <a:p>
                      <a:r>
                        <a:rPr lang="en-US" dirty="0"/>
                        <a:t>a</a:t>
                      </a:r>
                      <a:r>
                        <a:rPr lang="en-FR" dirty="0"/>
                        <a:t>uthentication</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90334081"/>
                  </a:ext>
                </a:extLst>
              </a:tr>
              <a:tr h="370840">
                <a:tc>
                  <a:txBody>
                    <a:bodyPr/>
                    <a:lstStyle/>
                    <a:p>
                      <a:r>
                        <a:rPr lang="en-FR" dirty="0"/>
                        <a:t>IAM</a:t>
                      </a:r>
                    </a:p>
                  </a:txBody>
                  <a:tcPr/>
                </a:tc>
                <a:tc>
                  <a:txBody>
                    <a:bodyPr/>
                    <a:lstStyle/>
                    <a:p>
                      <a:r>
                        <a:rPr lang="en-FR" dirty="0"/>
                        <a:t>/getPrivileges</a:t>
                      </a:r>
                    </a:p>
                  </a:txBody>
                  <a:tcPr/>
                </a:tc>
                <a:tc>
                  <a:txBody>
                    <a:bodyPr/>
                    <a:lstStyle/>
                    <a:p>
                      <a:endParaRPr lang="en-FR"/>
                    </a:p>
                  </a:txBody>
                  <a:tcPr/>
                </a:tc>
                <a:extLst>
                  <a:ext uri="{0D108BD9-81ED-4DB2-BD59-A6C34878D82A}">
                    <a16:rowId xmlns:a16="http://schemas.microsoft.com/office/drawing/2014/main" val="1251202605"/>
                  </a:ext>
                </a:extLst>
              </a:tr>
              <a:tr h="370840">
                <a:tc>
                  <a:txBody>
                    <a:bodyPr/>
                    <a:lstStyle/>
                    <a:p>
                      <a:endParaRPr lang="en-FR"/>
                    </a:p>
                  </a:txBody>
                  <a:tcPr/>
                </a:tc>
                <a:tc>
                  <a:txBody>
                    <a:bodyPr/>
                    <a:lstStyle/>
                    <a:p>
                      <a:endParaRPr lang="en-FR"/>
                    </a:p>
                  </a:txBody>
                  <a:tcPr/>
                </a:tc>
                <a:tc>
                  <a:txBody>
                    <a:bodyPr/>
                    <a:lstStyle/>
                    <a:p>
                      <a:endParaRPr lang="en-FR" dirty="0"/>
                    </a:p>
                  </a:txBody>
                  <a:tcPr/>
                </a:tc>
                <a:extLst>
                  <a:ext uri="{0D108BD9-81ED-4DB2-BD59-A6C34878D82A}">
                    <a16:rowId xmlns:a16="http://schemas.microsoft.com/office/drawing/2014/main" val="134247824"/>
                  </a:ext>
                </a:extLst>
              </a:tr>
            </a:tbl>
          </a:graphicData>
        </a:graphic>
      </p:graphicFrame>
    </p:spTree>
    <p:extLst>
      <p:ext uri="{BB962C8B-B14F-4D97-AF65-F5344CB8AC3E}">
        <p14:creationId xmlns:p14="http://schemas.microsoft.com/office/powerpoint/2010/main" val="3697910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24C5-576E-38E5-7C63-3D624972F2C6}"/>
              </a:ext>
            </a:extLst>
          </p:cNvPr>
          <p:cNvSpPr>
            <a:spLocks noGrp="1"/>
          </p:cNvSpPr>
          <p:nvPr>
            <p:ph type="title"/>
          </p:nvPr>
        </p:nvSpPr>
        <p:spPr/>
        <p:txBody>
          <a:bodyPr/>
          <a:lstStyle/>
          <a:p>
            <a:r>
              <a:rPr lang="en-FR" dirty="0"/>
              <a:t>Inferred Service Settings</a:t>
            </a:r>
          </a:p>
        </p:txBody>
      </p:sp>
      <p:pic>
        <p:nvPicPr>
          <p:cNvPr id="5" name="Picture 4">
            <a:extLst>
              <a:ext uri="{FF2B5EF4-FFF2-40B4-BE49-F238E27FC236}">
                <a16:creationId xmlns:a16="http://schemas.microsoft.com/office/drawing/2014/main" id="{2A9038BB-A775-9BAF-FA2B-EE9161ACA91C}"/>
              </a:ext>
            </a:extLst>
          </p:cNvPr>
          <p:cNvPicPr>
            <a:picLocks noChangeAspect="1"/>
          </p:cNvPicPr>
          <p:nvPr/>
        </p:nvPicPr>
        <p:blipFill>
          <a:blip r:embed="rId2"/>
          <a:stretch>
            <a:fillRect/>
          </a:stretch>
        </p:blipFill>
        <p:spPr>
          <a:xfrm>
            <a:off x="448056" y="1377013"/>
            <a:ext cx="11560048" cy="4392058"/>
          </a:xfrm>
          <a:prstGeom prst="rect">
            <a:avLst/>
          </a:prstGeom>
        </p:spPr>
      </p:pic>
    </p:spTree>
    <p:extLst>
      <p:ext uri="{BB962C8B-B14F-4D97-AF65-F5344CB8AC3E}">
        <p14:creationId xmlns:p14="http://schemas.microsoft.com/office/powerpoint/2010/main" val="42720597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997188500"/>
              </p:ext>
            </p:extLst>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653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34FC01-78DF-44E3-9324-61FA9BE0D485}"/>
              </a:ext>
            </a:extLst>
          </p:cNvPr>
          <p:cNvSpPr>
            <a:spLocks noGrp="1"/>
          </p:cNvSpPr>
          <p:nvPr>
            <p:ph type="pic" sz="quarter" idx="11"/>
          </p:nvPr>
        </p:nvSpPr>
        <p:spPr/>
      </p:sp>
      <p:sp>
        <p:nvSpPr>
          <p:cNvPr id="3" name="Title 2">
            <a:extLst>
              <a:ext uri="{FF2B5EF4-FFF2-40B4-BE49-F238E27FC236}">
                <a16:creationId xmlns:a16="http://schemas.microsoft.com/office/drawing/2014/main" id="{BAD84605-0CBA-4A78-BE3D-3D4D585F62B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6031306F-F758-45B4-8785-3D9450A343DA}"/>
              </a:ext>
            </a:extLst>
          </p:cNvPr>
          <p:cNvSpPr>
            <a:spLocks noGrp="1"/>
          </p:cNvSpPr>
          <p:nvPr>
            <p:ph type="body" sz="quarter" idx="10"/>
          </p:nvPr>
        </p:nvSpPr>
        <p:spPr/>
        <p:txBody>
          <a:bodyPr/>
          <a:lstStyle/>
          <a:p>
            <a:r>
              <a:rPr lang="en-US" dirty="0"/>
              <a:t>Subtitle can go here</a:t>
            </a:r>
          </a:p>
        </p:txBody>
      </p:sp>
      <p:pic>
        <p:nvPicPr>
          <p:cNvPr id="6" name="Picture 5" descr="A person standing on a balcony&#10;&#10;Description automatically generated with low confidence">
            <a:extLst>
              <a:ext uri="{FF2B5EF4-FFF2-40B4-BE49-F238E27FC236}">
                <a16:creationId xmlns:a16="http://schemas.microsoft.com/office/drawing/2014/main" id="{F52C821E-5444-41B4-A13A-ACA093A171E7}"/>
              </a:ext>
            </a:extLst>
          </p:cNvPr>
          <p:cNvPicPr>
            <a:picLocks noChangeAspect="1"/>
          </p:cNvPicPr>
          <p:nvPr/>
        </p:nvPicPr>
        <p:blipFill rotWithShape="1">
          <a:blip r:embed="rId2" cstate="screen">
            <a:alphaModFix/>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flipH="1">
            <a:off x="9664698" y="0"/>
            <a:ext cx="2524126" cy="6858000"/>
          </a:xfrm>
          <a:prstGeom prst="rect">
            <a:avLst/>
          </a:prstGeom>
        </p:spPr>
      </p:pic>
      <p:sp>
        <p:nvSpPr>
          <p:cNvPr id="4" name="Rectangle 3"/>
          <p:cNvSpPr/>
          <p:nvPr/>
        </p:nvSpPr>
        <p:spPr>
          <a:xfrm>
            <a:off x="8199521" y="0"/>
            <a:ext cx="39893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913641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spcBef>
            <a:spcPts val="300"/>
          </a:spcBef>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7131</TotalTime>
  <Words>167</Words>
  <Application>Microsoft Macintosh PowerPoint</Application>
  <PresentationFormat>Custom</PresentationFormat>
  <Paragraphs>71</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1_Custom Design</vt:lpstr>
      <vt:lpstr>Mini-eBank</vt:lpstr>
      <vt:lpstr>PowerPoint Presentation</vt:lpstr>
      <vt:lpstr>Login</vt:lpstr>
      <vt:lpstr>Inferred Service Settings</vt:lpstr>
      <vt:lpstr>Make Payment</vt:lpstr>
      <vt:lpstr>Make Payment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Gardner</dc:creator>
  <cp:lastModifiedBy>Dimitris Finas</cp:lastModifiedBy>
  <cp:revision>22</cp:revision>
  <cp:lastPrinted>2019-06-03T22:01:18Z</cp:lastPrinted>
  <dcterms:created xsi:type="dcterms:W3CDTF">2021-06-21T18:56:07Z</dcterms:created>
  <dcterms:modified xsi:type="dcterms:W3CDTF">2022-10-03T14:04:27Z</dcterms:modified>
</cp:coreProperties>
</file>