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169A8D-D6C1-4EF9-B011-BB87807E05F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AC14457-7C47-48B4-B3FA-6E89AE91E498}">
      <dgm:prSet/>
      <dgm:spPr/>
      <dgm:t>
        <a:bodyPr/>
        <a:lstStyle/>
        <a:p>
          <a:r>
            <a:rPr lang="en-US"/>
            <a:t>phpMyAdmin ( XAMPP)</a:t>
          </a:r>
        </a:p>
      </dgm:t>
    </dgm:pt>
    <dgm:pt modelId="{F268AC2D-3818-49CD-B883-8F98BE524418}" type="parTrans" cxnId="{3CCD9EB1-7EFD-463C-A7A8-14CD98E5B19D}">
      <dgm:prSet/>
      <dgm:spPr/>
      <dgm:t>
        <a:bodyPr/>
        <a:lstStyle/>
        <a:p>
          <a:endParaRPr lang="en-US"/>
        </a:p>
      </dgm:t>
    </dgm:pt>
    <dgm:pt modelId="{CCBCEB41-2186-41A8-8A98-1C38548FD8CD}" type="sibTrans" cxnId="{3CCD9EB1-7EFD-463C-A7A8-14CD98E5B19D}">
      <dgm:prSet/>
      <dgm:spPr/>
      <dgm:t>
        <a:bodyPr/>
        <a:lstStyle/>
        <a:p>
          <a:endParaRPr lang="en-US"/>
        </a:p>
      </dgm:t>
    </dgm:pt>
    <dgm:pt modelId="{F49666C5-6AEA-4B99-A0CC-2033BE07B039}">
      <dgm:prSet/>
      <dgm:spPr/>
      <dgm:t>
        <a:bodyPr/>
        <a:lstStyle/>
        <a:p>
          <a:r>
            <a:rPr lang="en-US" dirty="0"/>
            <a:t>Python 3 </a:t>
          </a:r>
        </a:p>
      </dgm:t>
    </dgm:pt>
    <dgm:pt modelId="{EA3DC630-3085-4762-B3FE-3361C9ACA822}" type="parTrans" cxnId="{0F9DC671-9A30-471A-9B24-EDB43BF0D9F9}">
      <dgm:prSet/>
      <dgm:spPr/>
      <dgm:t>
        <a:bodyPr/>
        <a:lstStyle/>
        <a:p>
          <a:endParaRPr lang="en-US"/>
        </a:p>
      </dgm:t>
    </dgm:pt>
    <dgm:pt modelId="{F167AE18-C92F-4B9B-BD0C-D20637286D97}" type="sibTrans" cxnId="{0F9DC671-9A30-471A-9B24-EDB43BF0D9F9}">
      <dgm:prSet/>
      <dgm:spPr/>
      <dgm:t>
        <a:bodyPr/>
        <a:lstStyle/>
        <a:p>
          <a:endParaRPr lang="en-US"/>
        </a:p>
      </dgm:t>
    </dgm:pt>
    <dgm:pt modelId="{B8AF024D-E149-4663-8BE4-225551FAAF53}">
      <dgm:prSet/>
      <dgm:spPr/>
      <dgm:t>
        <a:bodyPr/>
        <a:lstStyle/>
        <a:p>
          <a:r>
            <a:rPr lang="en-US"/>
            <a:t>MySQLdb (python module)</a:t>
          </a:r>
        </a:p>
      </dgm:t>
    </dgm:pt>
    <dgm:pt modelId="{C003531D-C20F-41F8-8E07-DE6CB7B8A221}" type="parTrans" cxnId="{3B17833F-9CD1-46B1-83BF-C9B1451960CD}">
      <dgm:prSet/>
      <dgm:spPr/>
      <dgm:t>
        <a:bodyPr/>
        <a:lstStyle/>
        <a:p>
          <a:endParaRPr lang="en-US"/>
        </a:p>
      </dgm:t>
    </dgm:pt>
    <dgm:pt modelId="{9A0FC85E-C27F-429D-89CF-503A82AF3650}" type="sibTrans" cxnId="{3B17833F-9CD1-46B1-83BF-C9B1451960CD}">
      <dgm:prSet/>
      <dgm:spPr/>
      <dgm:t>
        <a:bodyPr/>
        <a:lstStyle/>
        <a:p>
          <a:endParaRPr lang="en-US"/>
        </a:p>
      </dgm:t>
    </dgm:pt>
    <dgm:pt modelId="{1375E708-303E-4B3B-BD08-3E6987018EEA}" type="pres">
      <dgm:prSet presAssocID="{5F169A8D-D6C1-4EF9-B011-BB87807E05F4}" presName="linear" presStyleCnt="0">
        <dgm:presLayoutVars>
          <dgm:animLvl val="lvl"/>
          <dgm:resizeHandles val="exact"/>
        </dgm:presLayoutVars>
      </dgm:prSet>
      <dgm:spPr/>
    </dgm:pt>
    <dgm:pt modelId="{74D66C39-7A2E-420F-B777-5FCAB3101BA3}" type="pres">
      <dgm:prSet presAssocID="{5AC14457-7C47-48B4-B3FA-6E89AE91E49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921988F-6CD0-4D12-8F4E-09B360949493}" type="pres">
      <dgm:prSet presAssocID="{CCBCEB41-2186-41A8-8A98-1C38548FD8CD}" presName="spacer" presStyleCnt="0"/>
      <dgm:spPr/>
    </dgm:pt>
    <dgm:pt modelId="{D4C7CCAC-1B8D-440B-A08D-F488EC763E94}" type="pres">
      <dgm:prSet presAssocID="{F49666C5-6AEA-4B99-A0CC-2033BE07B03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55BC838-29E5-40A9-81C1-27510F60BBB2}" type="pres">
      <dgm:prSet presAssocID="{F167AE18-C92F-4B9B-BD0C-D20637286D97}" presName="spacer" presStyleCnt="0"/>
      <dgm:spPr/>
    </dgm:pt>
    <dgm:pt modelId="{769B6D4C-44A5-414A-9C55-A2CB751DAAA9}" type="pres">
      <dgm:prSet presAssocID="{B8AF024D-E149-4663-8BE4-225551FAAF5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9F8551A-F529-4494-B17A-47A0FDE3FD41}" type="presOf" srcId="{F49666C5-6AEA-4B99-A0CC-2033BE07B039}" destId="{D4C7CCAC-1B8D-440B-A08D-F488EC763E94}" srcOrd="0" destOrd="0" presId="urn:microsoft.com/office/officeart/2005/8/layout/vList2"/>
    <dgm:cxn modelId="{3B17833F-9CD1-46B1-83BF-C9B1451960CD}" srcId="{5F169A8D-D6C1-4EF9-B011-BB87807E05F4}" destId="{B8AF024D-E149-4663-8BE4-225551FAAF53}" srcOrd="2" destOrd="0" parTransId="{C003531D-C20F-41F8-8E07-DE6CB7B8A221}" sibTransId="{9A0FC85E-C27F-429D-89CF-503A82AF3650}"/>
    <dgm:cxn modelId="{22015F64-9483-44F7-A7FA-98DD1E2576F8}" type="presOf" srcId="{B8AF024D-E149-4663-8BE4-225551FAAF53}" destId="{769B6D4C-44A5-414A-9C55-A2CB751DAAA9}" srcOrd="0" destOrd="0" presId="urn:microsoft.com/office/officeart/2005/8/layout/vList2"/>
    <dgm:cxn modelId="{4756664D-56F2-48D7-8670-CFB62908BB97}" type="presOf" srcId="{5AC14457-7C47-48B4-B3FA-6E89AE91E498}" destId="{74D66C39-7A2E-420F-B777-5FCAB3101BA3}" srcOrd="0" destOrd="0" presId="urn:microsoft.com/office/officeart/2005/8/layout/vList2"/>
    <dgm:cxn modelId="{0F9DC671-9A30-471A-9B24-EDB43BF0D9F9}" srcId="{5F169A8D-D6C1-4EF9-B011-BB87807E05F4}" destId="{F49666C5-6AEA-4B99-A0CC-2033BE07B039}" srcOrd="1" destOrd="0" parTransId="{EA3DC630-3085-4762-B3FE-3361C9ACA822}" sibTransId="{F167AE18-C92F-4B9B-BD0C-D20637286D97}"/>
    <dgm:cxn modelId="{3CCD9EB1-7EFD-463C-A7A8-14CD98E5B19D}" srcId="{5F169A8D-D6C1-4EF9-B011-BB87807E05F4}" destId="{5AC14457-7C47-48B4-B3FA-6E89AE91E498}" srcOrd="0" destOrd="0" parTransId="{F268AC2D-3818-49CD-B883-8F98BE524418}" sibTransId="{CCBCEB41-2186-41A8-8A98-1C38548FD8CD}"/>
    <dgm:cxn modelId="{8A3D4CC7-32F2-43C8-8A95-8673AEB5E583}" type="presOf" srcId="{5F169A8D-D6C1-4EF9-B011-BB87807E05F4}" destId="{1375E708-303E-4B3B-BD08-3E6987018EEA}" srcOrd="0" destOrd="0" presId="urn:microsoft.com/office/officeart/2005/8/layout/vList2"/>
    <dgm:cxn modelId="{08B4A39A-8757-48C1-842D-CB07008F10BA}" type="presParOf" srcId="{1375E708-303E-4B3B-BD08-3E6987018EEA}" destId="{74D66C39-7A2E-420F-B777-5FCAB3101BA3}" srcOrd="0" destOrd="0" presId="urn:microsoft.com/office/officeart/2005/8/layout/vList2"/>
    <dgm:cxn modelId="{507C496E-9434-47D3-90F4-790C9AB16A3B}" type="presParOf" srcId="{1375E708-303E-4B3B-BD08-3E6987018EEA}" destId="{5921988F-6CD0-4D12-8F4E-09B360949493}" srcOrd="1" destOrd="0" presId="urn:microsoft.com/office/officeart/2005/8/layout/vList2"/>
    <dgm:cxn modelId="{6EB67757-E92F-4CEB-AE36-04E07842F9BC}" type="presParOf" srcId="{1375E708-303E-4B3B-BD08-3E6987018EEA}" destId="{D4C7CCAC-1B8D-440B-A08D-F488EC763E94}" srcOrd="2" destOrd="0" presId="urn:microsoft.com/office/officeart/2005/8/layout/vList2"/>
    <dgm:cxn modelId="{25BCBB56-F1C6-43FC-B7E9-1D8D5A3F8880}" type="presParOf" srcId="{1375E708-303E-4B3B-BD08-3E6987018EEA}" destId="{855BC838-29E5-40A9-81C1-27510F60BBB2}" srcOrd="3" destOrd="0" presId="urn:microsoft.com/office/officeart/2005/8/layout/vList2"/>
    <dgm:cxn modelId="{43E2136C-636A-403E-9FFA-8ADAC16B8755}" type="presParOf" srcId="{1375E708-303E-4B3B-BD08-3E6987018EEA}" destId="{769B6D4C-44A5-414A-9C55-A2CB751DAAA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66C39-7A2E-420F-B777-5FCAB3101BA3}">
      <dsp:nvSpPr>
        <dsp:cNvPr id="0" name=""/>
        <dsp:cNvSpPr/>
      </dsp:nvSpPr>
      <dsp:spPr>
        <a:xfrm>
          <a:off x="0" y="37189"/>
          <a:ext cx="5459565" cy="151149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phpMyAdmin ( XAMPP)</a:t>
          </a:r>
        </a:p>
      </dsp:txBody>
      <dsp:txXfrm>
        <a:off x="73785" y="110974"/>
        <a:ext cx="5311995" cy="1363923"/>
      </dsp:txXfrm>
    </dsp:sp>
    <dsp:sp modelId="{D4C7CCAC-1B8D-440B-A08D-F488EC763E94}">
      <dsp:nvSpPr>
        <dsp:cNvPr id="0" name=""/>
        <dsp:cNvSpPr/>
      </dsp:nvSpPr>
      <dsp:spPr>
        <a:xfrm>
          <a:off x="0" y="1663883"/>
          <a:ext cx="5459565" cy="1511493"/>
        </a:xfrm>
        <a:prstGeom prst="roundRect">
          <a:avLst/>
        </a:prstGeom>
        <a:solidFill>
          <a:schemeClr val="accent2">
            <a:hueOff val="-747513"/>
            <a:satOff val="-209"/>
            <a:lumOff val="35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Python 3 </a:t>
          </a:r>
        </a:p>
      </dsp:txBody>
      <dsp:txXfrm>
        <a:off x="73785" y="1737668"/>
        <a:ext cx="5311995" cy="1363923"/>
      </dsp:txXfrm>
    </dsp:sp>
    <dsp:sp modelId="{769B6D4C-44A5-414A-9C55-A2CB751DAAA9}">
      <dsp:nvSpPr>
        <dsp:cNvPr id="0" name=""/>
        <dsp:cNvSpPr/>
      </dsp:nvSpPr>
      <dsp:spPr>
        <a:xfrm>
          <a:off x="0" y="3290576"/>
          <a:ext cx="5459565" cy="1511493"/>
        </a:xfrm>
        <a:prstGeom prst="roundRect">
          <a:avLst/>
        </a:prstGeom>
        <a:solidFill>
          <a:schemeClr val="accent2">
            <a:hueOff val="-1495025"/>
            <a:satOff val="-418"/>
            <a:lumOff val="705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MySQLdb (python module)</a:t>
          </a:r>
        </a:p>
      </dsp:txBody>
      <dsp:txXfrm>
        <a:off x="73785" y="3364361"/>
        <a:ext cx="5311995" cy="13639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04-Jan-20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6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04-Jan-20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8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04-Jan-20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352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04-Jan-20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096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04-Jan-20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25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04-Jan-20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75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04-Jan-20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00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04-Jan-20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93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04-Jan-20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9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04-Jan-20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93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04-Jan-20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9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04-Jan-20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15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04-Jan-20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42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04-Jan-20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05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04-Jan-20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43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04-Jan-20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5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04-Jan-20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27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04-Jan-20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6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7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Εικόνα που περιέχει χαρταετός, άνοιγμα, καθιστός, πέταγμα&#10;&#10;Περιγραφή που δημιουργήθηκε αυτόματα">
            <a:extLst>
              <a:ext uri="{FF2B5EF4-FFF2-40B4-BE49-F238E27FC236}">
                <a16:creationId xmlns:a16="http://schemas.microsoft.com/office/drawing/2014/main" id="{FA755D19-5343-41E6-BF88-3AE5C64996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3" b="15548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C022054-C06F-41E3-BBB9-609BC4649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l-GR" sz="4000" dirty="0"/>
              <a:t>Εργασία Βάσεων Δεδομένων</a:t>
            </a:r>
            <a:endParaRPr lang="en-US" sz="4000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D555CE1F-39A0-4899-9EB0-0EBC7F0DF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l-GR" sz="3200" dirty="0">
                <a:solidFill>
                  <a:schemeClr val="accent2"/>
                </a:solidFill>
              </a:rPr>
              <a:t>Εφαρμογή </a:t>
            </a:r>
            <a:r>
              <a:rPr lang="en-US" sz="3200" dirty="0">
                <a:solidFill>
                  <a:schemeClr val="accent2"/>
                </a:solidFill>
              </a:rPr>
              <a:t>Airbnb</a:t>
            </a:r>
          </a:p>
          <a:p>
            <a:pPr algn="l"/>
            <a:endParaRPr lang="en-US" dirty="0">
              <a:solidFill>
                <a:srgbClr val="CF427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147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774659A-F997-4BD5-8F6F-CCD4B9ED4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Αποστολή μηνύματος σε χρήστη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19F50246-D16A-440C-AE14-CCB4C0170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57779" r="67109" b="4722"/>
          <a:stretch/>
        </p:blipFill>
        <p:spPr>
          <a:xfrm>
            <a:off x="4757751" y="1366828"/>
            <a:ext cx="7332168" cy="412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72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6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8916854-013A-42BC-8932-3E514635E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Ερωτήσεις;</a:t>
            </a:r>
          </a:p>
        </p:txBody>
      </p:sp>
      <p:cxnSp>
        <p:nvCxnSpPr>
          <p:cNvPr id="17" name="Straight Connector 8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70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11C7FCA-ED19-419F-9061-B99DFCC7E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/>
          <a:lstStyle/>
          <a:p>
            <a:r>
              <a:rPr lang="el-GR"/>
              <a:t>Τι είναι </a:t>
            </a:r>
            <a:r>
              <a:rPr lang="en-US"/>
              <a:t>Airbnb</a:t>
            </a:r>
            <a:r>
              <a:rPr lang="el-GR"/>
              <a:t>;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D42B5F1-D5AA-45FC-8B5A-B7359725F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3714749"/>
          </a:xfrm>
        </p:spPr>
        <p:txBody>
          <a:bodyPr/>
          <a:lstStyle/>
          <a:p>
            <a:pPr marL="36900" indent="0">
              <a:buNone/>
            </a:pPr>
            <a:r>
              <a:rPr lang="el-GR" dirty="0"/>
              <a:t>Είναι εφαρμογή, όπου εγγράφονται χρήστες και επιτρέπει:</a:t>
            </a:r>
          </a:p>
          <a:p>
            <a:r>
              <a:rPr lang="el-GR" dirty="0"/>
              <a:t>Την ενοικίαση καταλυμάτων, τα οποία έχουν αναρτήσει άλλοι χρήστες.</a:t>
            </a:r>
          </a:p>
          <a:p>
            <a:r>
              <a:rPr lang="el-GR" dirty="0"/>
              <a:t>Την ανταλλαγή μηνυμάτων μεταξύ των χρηστών.</a:t>
            </a:r>
          </a:p>
          <a:p>
            <a:r>
              <a:rPr lang="el-GR" dirty="0"/>
              <a:t>Την κριτική καταλυμάτων από χρήστες που τα έχουν επισκεφθεί.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629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211C7FCA-ED19-419F-9061-B99DFCC7E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Κεντρική ιδέα της βάσης δεδομένων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Θέση περιεχομένου 6" descr="Εικόνα που περιέχει κείμενο, χάρτης&#10;&#10;Περιγραφή που δημιουργήθηκε αυτόματα">
            <a:extLst>
              <a:ext uri="{FF2B5EF4-FFF2-40B4-BE49-F238E27FC236}">
                <a16:creationId xmlns:a16="http://schemas.microsoft.com/office/drawing/2014/main" id="{BE613EFA-F119-4EEF-A4F5-479727913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671" y="-27661"/>
            <a:ext cx="74746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82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30579BA-22EC-41CB-82B7-65D5DFCA6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28777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dgm="http://schemas.openxmlformats.org/drawingml/2006/diagram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211C7FCA-ED19-419F-9061-B99DFCC7E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370" y="1925444"/>
            <a:ext cx="3228228" cy="3021494"/>
          </a:xfrm>
        </p:spPr>
        <p:txBody>
          <a:bodyPr>
            <a:normAutofit/>
          </a:bodyPr>
          <a:lstStyle/>
          <a:p>
            <a:r>
              <a:rPr lang="el-GR" sz="3700">
                <a:solidFill>
                  <a:srgbClr val="FFFFFF"/>
                </a:solidFill>
              </a:rPr>
              <a:t>Τι χρειάζεται για την εκτέλεση της εφαρμογής</a:t>
            </a:r>
            <a:endParaRPr lang="en-US" sz="3700">
              <a:solidFill>
                <a:srgbClr val="FFFFFF"/>
              </a:solidFill>
            </a:endParaRPr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BAC1F3E1-1515-45E2-9591-DC1FDEEDFB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7175534"/>
              </p:ext>
            </p:extLst>
          </p:nvPr>
        </p:nvGraphicFramePr>
        <p:xfrm>
          <a:off x="5738160" y="1009816"/>
          <a:ext cx="5459565" cy="4839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6630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211C7FCA-ED19-419F-9061-B99DFCC7E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Εκτελώντας την εφαρμογή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B09276D4-30F9-4412-846E-9632E2FD0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5425" r="74057" b="26432"/>
          <a:stretch/>
        </p:blipFill>
        <p:spPr>
          <a:xfrm>
            <a:off x="4829559" y="1235769"/>
            <a:ext cx="7188551" cy="438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86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4D6EACD2-E4A9-4D1C-8F95-5648EC900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Εισαγωγή SQL εντολών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Θέση περιεχομένου 3">
            <a:extLst>
              <a:ext uri="{FF2B5EF4-FFF2-40B4-BE49-F238E27FC236}">
                <a16:creationId xmlns:a16="http://schemas.microsoft.com/office/drawing/2014/main" id="{10A3AEBB-8BD5-4164-A87F-4728F44F4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3846" r="58046" b="35641"/>
          <a:stretch/>
        </p:blipFill>
        <p:spPr>
          <a:xfrm>
            <a:off x="4772211" y="1614581"/>
            <a:ext cx="7303247" cy="362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461C2304-45D8-4E61-83B5-E8AD022B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Δημιουργία νέου χρήστη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5C8DE937-6098-4BEB-A2CB-78649D6D94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585" r="76484" b="24305"/>
          <a:stretch/>
        </p:blipFill>
        <p:spPr>
          <a:xfrm>
            <a:off x="4861485" y="352030"/>
            <a:ext cx="7124700" cy="615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85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AE2805D2-ACC0-4771-805B-C846DE71D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Κλείσιμο διαμονής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Θέση περιεχομένου 6">
            <a:extLst>
              <a:ext uri="{FF2B5EF4-FFF2-40B4-BE49-F238E27FC236}">
                <a16:creationId xmlns:a16="http://schemas.microsoft.com/office/drawing/2014/main" id="{82D510E8-2BCB-4E08-84FC-C6D998E9A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0236" r="60234" b="27600"/>
          <a:stretch/>
        </p:blipFill>
        <p:spPr>
          <a:xfrm>
            <a:off x="4782482" y="1381125"/>
            <a:ext cx="7145867" cy="401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7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AA1807BC-75B6-47EC-816C-91D8E5B0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900"/>
              <a:t>Εισαγωγή νέου καταλύματος από χρήστη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3420A953-0BC9-4B6C-8B6B-EA6DBB0705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056" r="65937" b="24166"/>
          <a:stretch/>
        </p:blipFill>
        <p:spPr>
          <a:xfrm>
            <a:off x="4816349" y="1400175"/>
            <a:ext cx="7213600" cy="405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02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41243B"/>
      </a:dk2>
      <a:lt2>
        <a:srgbClr val="E2E8E8"/>
      </a:lt2>
      <a:accent1>
        <a:srgbClr val="C34F4D"/>
      </a:accent1>
      <a:accent2>
        <a:srgbClr val="B13B6A"/>
      </a:accent2>
      <a:accent3>
        <a:srgbClr val="C34DAD"/>
      </a:accent3>
      <a:accent4>
        <a:srgbClr val="963BB1"/>
      </a:accent4>
      <a:accent5>
        <a:srgbClr val="774DC3"/>
      </a:accent5>
      <a:accent6>
        <a:srgbClr val="4950B7"/>
      </a:accent6>
      <a:hlink>
        <a:srgbClr val="965FC9"/>
      </a:hlink>
      <a:folHlink>
        <a:srgbClr val="7F7F7F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Ευρεία οθόνη</PresentationFormat>
  <Paragraphs>19</Paragraphs>
  <Slides>11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11</vt:i4>
      </vt:variant>
    </vt:vector>
  </HeadingPairs>
  <TitlesOfParts>
    <vt:vector size="15" baseType="lpstr">
      <vt:lpstr>Bookman Old Style</vt:lpstr>
      <vt:lpstr>Franklin Gothic Book</vt:lpstr>
      <vt:lpstr>Wingdings 2</vt:lpstr>
      <vt:lpstr>SlateVTI</vt:lpstr>
      <vt:lpstr>Εργασία Βάσεων Δεδομένων</vt:lpstr>
      <vt:lpstr>Τι είναι Airbnb;</vt:lpstr>
      <vt:lpstr>Κεντρική ιδέα της βάσης δεδομένων</vt:lpstr>
      <vt:lpstr>Τι χρειάζεται για την εκτέλεση της εφαρμογής</vt:lpstr>
      <vt:lpstr>Εκτελώντας την εφαρμογή</vt:lpstr>
      <vt:lpstr>Εισαγωγή SQL εντολών</vt:lpstr>
      <vt:lpstr>Δημιουργία νέου χρήστη</vt:lpstr>
      <vt:lpstr>Κλείσιμο διαμονής </vt:lpstr>
      <vt:lpstr>Εισαγωγή νέου καταλύματος από χρήστη</vt:lpstr>
      <vt:lpstr>Αποστολή μηνύματος σε χρήστη</vt:lpstr>
      <vt:lpstr>Ερωτήσεις;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Εργασία Βάσεων Δεδομένων</dc:title>
  <dc:creator>Dimitris Giannopoulos</dc:creator>
  <cp:lastModifiedBy>Dimitris Giannopoulos</cp:lastModifiedBy>
  <cp:revision>1</cp:revision>
  <dcterms:created xsi:type="dcterms:W3CDTF">2020-01-04T16:26:37Z</dcterms:created>
  <dcterms:modified xsi:type="dcterms:W3CDTF">2020-01-04T16:27:28Z</dcterms:modified>
</cp:coreProperties>
</file>