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3" r:id="rId4"/>
    <p:sldId id="305" r:id="rId5"/>
    <p:sldId id="30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B8C6100-8FDC-4935-83C8-DC1953A1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93E969E-AFB2-43F6-B370-C211CCE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D3C04A-19C3-4C0C-9198-E95CA47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7561"/>
            <a:ext cx="2664000" cy="365125"/>
          </a:xfrm>
          <a:prstGeom prst="rect">
            <a:avLst/>
          </a:prstGeom>
        </p:spPr>
        <p:txBody>
          <a:bodyPr/>
          <a:lstStyle/>
          <a:p>
            <a:fld id="{35C7C286-EA4E-4D44-BFE6-F587CC65D638}" type="slidenum">
              <a:rPr lang="LID4096" smtClean="0"/>
              <a:t>‹#›</a:t>
            </a:fld>
            <a:r>
              <a:rPr lang="el-GR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13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8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6360-7B65-4E1F-A0C4-A57D04A28C3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E6C7-950B-41AF-9A84-B7A31E7A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t02124@uoi.g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DE7F-27C9-4C6E-A180-F3D88DF29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7A9F3-AD13-46BE-9F1D-DFFBF87FA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47C951-B452-4304-AEDD-6AA3978E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03910"/>
              </p:ext>
            </p:extLst>
          </p:nvPr>
        </p:nvGraphicFramePr>
        <p:xfrm>
          <a:off x="1524000" y="2373469"/>
          <a:ext cx="8128000" cy="1055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7031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49646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7414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1941505"/>
                    </a:ext>
                  </a:extLst>
                </a:gridCol>
              </a:tblGrid>
              <a:tr h="415451">
                <a:tc>
                  <a:txBody>
                    <a:bodyPr/>
                    <a:lstStyle/>
                    <a:p>
                      <a:r>
                        <a:rPr lang="el-GR" dirty="0"/>
                        <a:t>ΕΠΩΝΥΜΟ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ΟΝΟΜΑ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ΑΜ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ΚΑΤΟΠΗΣ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ΔΗΜΗΤΡΙΟΣ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2124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int02124@uoi.gr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865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1ED630-8D45-48D4-BEA8-1581473878E9}"/>
              </a:ext>
            </a:extLst>
          </p:cNvPr>
          <p:cNvSpPr txBox="1"/>
          <p:nvPr/>
        </p:nvSpPr>
        <p:spPr>
          <a:xfrm>
            <a:off x="4151586" y="430924"/>
            <a:ext cx="590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3Η ΕΡΓΑΣΤΗΡΙΑΚΗ ΑΣΚΗΣΗ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A82-A63F-4C88-8F9B-04F6C5DD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FF0000"/>
                </a:solidFill>
              </a:rPr>
              <a:t>ΑΣΚΗΣΗ 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F300-EA4B-42C4-A205-930171C4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3814" cy="4351338"/>
          </a:xfrm>
        </p:spPr>
        <p:txBody>
          <a:bodyPr/>
          <a:lstStyle/>
          <a:p>
            <a:r>
              <a:rPr lang="en-US" dirty="0"/>
              <a:t>𝐅 = 𝐗 ′′ + ((𝐗′′ + 𝐗) ∙ 𝐘) + 𝐗 ∙ </a:t>
            </a:r>
            <a:r>
              <a:rPr lang="en-US" b="1" dirty="0"/>
              <a:t>Y</a:t>
            </a:r>
          </a:p>
          <a:p>
            <a:r>
              <a:rPr lang="en-US" b="1" dirty="0"/>
              <a:t>F=X+(X·Y)+ X·Y</a:t>
            </a:r>
          </a:p>
          <a:p>
            <a:r>
              <a:rPr lang="en-US" b="1" dirty="0"/>
              <a:t>F=X+X·Y</a:t>
            </a:r>
          </a:p>
          <a:p>
            <a:r>
              <a:rPr lang="en-US" b="1" dirty="0"/>
              <a:t>F=X</a:t>
            </a:r>
            <a:br>
              <a:rPr lang="en-US" b="1" dirty="0"/>
            </a:b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2F0EA74-49C2-4915-AB6C-D18F093E8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39" y="-1"/>
            <a:ext cx="3568861" cy="3370591"/>
          </a:xfrm>
          <a:prstGeom prst="rect">
            <a:avLst/>
          </a:prstGeom>
        </p:spPr>
      </p:pic>
      <p:graphicFrame>
        <p:nvGraphicFramePr>
          <p:cNvPr id="8" name="Πίνακας 1">
            <a:extLst>
              <a:ext uri="{FF2B5EF4-FFF2-40B4-BE49-F238E27FC236}">
                <a16:creationId xmlns:a16="http://schemas.microsoft.com/office/drawing/2014/main" id="{9A93906E-5A9E-4580-95E6-856802D5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34970"/>
              </p:ext>
            </p:extLst>
          </p:nvPr>
        </p:nvGraphicFramePr>
        <p:xfrm>
          <a:off x="838200" y="4079277"/>
          <a:ext cx="2334882" cy="1310640"/>
        </p:xfrm>
        <a:graphic>
          <a:graphicData uri="http://schemas.openxmlformats.org/drawingml/2006/table">
            <a:tbl>
              <a:tblPr firstRow="1" bandRow="1"/>
              <a:tblGrid>
                <a:gridCol w="2334882">
                  <a:extLst>
                    <a:ext uri="{9D8B030D-6E8A-4147-A177-3AD203B41FA5}">
                      <a16:colId xmlns:a16="http://schemas.microsoft.com/office/drawing/2014/main" val="41944241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l-G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267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5F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4708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5F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56717"/>
                  </a:ext>
                </a:extLst>
              </a:tr>
            </a:tbl>
          </a:graphicData>
        </a:graphic>
      </p:graphicFrame>
      <p:graphicFrame>
        <p:nvGraphicFramePr>
          <p:cNvPr id="9" name="Πίνακας 2">
            <a:extLst>
              <a:ext uri="{FF2B5EF4-FFF2-40B4-BE49-F238E27FC236}">
                <a16:creationId xmlns:a16="http://schemas.microsoft.com/office/drawing/2014/main" id="{F959EDD6-2263-472A-9B77-D913D7031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90717"/>
              </p:ext>
            </p:extLst>
          </p:nvPr>
        </p:nvGraphicFramePr>
        <p:xfrm>
          <a:off x="3173082" y="4080541"/>
          <a:ext cx="2174098" cy="1310640"/>
        </p:xfrm>
        <a:graphic>
          <a:graphicData uri="http://schemas.openxmlformats.org/drawingml/2006/table">
            <a:tbl>
              <a:tblPr firstRow="1" bandRow="1"/>
              <a:tblGrid>
                <a:gridCol w="2174098">
                  <a:extLst>
                    <a:ext uri="{9D8B030D-6E8A-4147-A177-3AD203B41FA5}">
                      <a16:colId xmlns:a16="http://schemas.microsoft.com/office/drawing/2014/main" val="141864928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mic Sans MS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F</a:t>
                      </a:r>
                      <a:endParaRPr lang="el-G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4D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80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4D3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171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l-GR" sz="2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4D3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07935"/>
                  </a:ext>
                </a:extLst>
              </a:tr>
            </a:tbl>
          </a:graphicData>
        </a:graphic>
      </p:graphicFrame>
      <p:cxnSp>
        <p:nvCxnSpPr>
          <p:cNvPr id="44" name="Ευθεία γραμμή σύνδεσης 3">
            <a:extLst>
              <a:ext uri="{FF2B5EF4-FFF2-40B4-BE49-F238E27FC236}">
                <a16:creationId xmlns:a16="http://schemas.microsoft.com/office/drawing/2014/main" id="{400BE616-9BC9-4388-861F-27E628D9DFBE}"/>
              </a:ext>
            </a:extLst>
          </p:cNvPr>
          <p:cNvCxnSpPr>
            <a:cxnSpLocks/>
          </p:cNvCxnSpPr>
          <p:nvPr/>
        </p:nvCxnSpPr>
        <p:spPr>
          <a:xfrm flipH="1">
            <a:off x="11353800" y="3371853"/>
            <a:ext cx="5674" cy="2668181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Ευθεία γραμμή σύνδεσης 5">
            <a:extLst>
              <a:ext uri="{FF2B5EF4-FFF2-40B4-BE49-F238E27FC236}">
                <a16:creationId xmlns:a16="http://schemas.microsoft.com/office/drawing/2014/main" id="{0F05E172-4B30-4CB1-9DFF-0EBEC3458E94}"/>
              </a:ext>
            </a:extLst>
          </p:cNvPr>
          <p:cNvCxnSpPr>
            <a:cxnSpLocks/>
          </p:cNvCxnSpPr>
          <p:nvPr/>
        </p:nvCxnSpPr>
        <p:spPr>
          <a:xfrm flipH="1">
            <a:off x="10381188" y="3397340"/>
            <a:ext cx="1" cy="2642694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Ευθεία γραμμή σύνδεσης 9">
            <a:extLst>
              <a:ext uri="{FF2B5EF4-FFF2-40B4-BE49-F238E27FC236}">
                <a16:creationId xmlns:a16="http://schemas.microsoft.com/office/drawing/2014/main" id="{1FF76D26-43E9-428A-B4F7-03F1E8FDC5B1}"/>
              </a:ext>
            </a:extLst>
          </p:cNvPr>
          <p:cNvCxnSpPr>
            <a:cxnSpLocks/>
          </p:cNvCxnSpPr>
          <p:nvPr/>
        </p:nvCxnSpPr>
        <p:spPr>
          <a:xfrm>
            <a:off x="10375999" y="3747530"/>
            <a:ext cx="0" cy="598795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7" name="Ευθεία γραμμή σύνδεσης 10">
            <a:extLst>
              <a:ext uri="{FF2B5EF4-FFF2-40B4-BE49-F238E27FC236}">
                <a16:creationId xmlns:a16="http://schemas.microsoft.com/office/drawing/2014/main" id="{2E6D9372-8F3C-44C8-98AA-E6E583C051F4}"/>
              </a:ext>
            </a:extLst>
          </p:cNvPr>
          <p:cNvCxnSpPr>
            <a:cxnSpLocks/>
          </p:cNvCxnSpPr>
          <p:nvPr/>
        </p:nvCxnSpPr>
        <p:spPr>
          <a:xfrm>
            <a:off x="10372819" y="3769414"/>
            <a:ext cx="980981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8" name="Ευθεία γραμμή σύνδεσης 12">
            <a:extLst>
              <a:ext uri="{FF2B5EF4-FFF2-40B4-BE49-F238E27FC236}">
                <a16:creationId xmlns:a16="http://schemas.microsoft.com/office/drawing/2014/main" id="{F874DE6D-526C-44AD-91BE-EE862B145B5F}"/>
              </a:ext>
            </a:extLst>
          </p:cNvPr>
          <p:cNvCxnSpPr>
            <a:cxnSpLocks/>
          </p:cNvCxnSpPr>
          <p:nvPr/>
        </p:nvCxnSpPr>
        <p:spPr>
          <a:xfrm>
            <a:off x="8084652" y="5479287"/>
            <a:ext cx="2296536" cy="5189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9" name="Ευθεία γραμμή σύνδεσης 15">
            <a:extLst>
              <a:ext uri="{FF2B5EF4-FFF2-40B4-BE49-F238E27FC236}">
                <a16:creationId xmlns:a16="http://schemas.microsoft.com/office/drawing/2014/main" id="{955638CB-3133-410C-8F52-0C0C6BFE9B54}"/>
              </a:ext>
            </a:extLst>
          </p:cNvPr>
          <p:cNvCxnSpPr>
            <a:cxnSpLocks/>
          </p:cNvCxnSpPr>
          <p:nvPr/>
        </p:nvCxnSpPr>
        <p:spPr>
          <a:xfrm>
            <a:off x="8084652" y="4342743"/>
            <a:ext cx="2296536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165707-4786-4A9F-B82F-D875AA598D37}"/>
                  </a:ext>
                </a:extLst>
              </p:cNvPr>
              <p:cNvSpPr txBox="1"/>
              <p:nvPr/>
            </p:nvSpPr>
            <p:spPr>
              <a:xfrm>
                <a:off x="8593607" y="3905843"/>
                <a:ext cx="511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LID4096" sz="2400" b="1" dirty="0">
                  <a:solidFill>
                    <a:prstClr val="black"/>
                  </a:solidFill>
                  <a:latin typeface="Comic Sans M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165707-4786-4A9F-B82F-D875AA598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607" y="3905843"/>
                <a:ext cx="51167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D5A6A0F-2A08-4077-9AC3-31C9ECCDD8BF}"/>
              </a:ext>
            </a:extLst>
          </p:cNvPr>
          <p:cNvSpPr txBox="1"/>
          <p:nvPr/>
        </p:nvSpPr>
        <p:spPr>
          <a:xfrm>
            <a:off x="8203202" y="3952010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l-GR" b="1" dirty="0">
                <a:solidFill>
                  <a:prstClr val="black"/>
                </a:solidFill>
                <a:latin typeface="Comic Sans MS"/>
              </a:rPr>
              <a:t>0</a:t>
            </a:r>
            <a:endParaRPr lang="LID4096" b="1" dirty="0">
              <a:solidFill>
                <a:prstClr val="black"/>
              </a:solidFill>
              <a:latin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CDFB8A-0271-4A5D-A19F-18C1A376F4AE}"/>
                  </a:ext>
                </a:extLst>
              </p:cNvPr>
              <p:cNvSpPr txBox="1"/>
              <p:nvPr/>
            </p:nvSpPr>
            <p:spPr>
              <a:xfrm>
                <a:off x="8583369" y="5022811"/>
                <a:ext cx="511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LID4096" sz="2400" b="1" dirty="0">
                  <a:solidFill>
                    <a:prstClr val="black"/>
                  </a:solidFill>
                  <a:latin typeface="Comic Sans M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CDFB8A-0271-4A5D-A19F-18C1A376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369" y="5022811"/>
                <a:ext cx="51167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7936004-4F0A-49F9-A96F-E21372C9D945}"/>
              </a:ext>
            </a:extLst>
          </p:cNvPr>
          <p:cNvSpPr txBox="1"/>
          <p:nvPr/>
        </p:nvSpPr>
        <p:spPr>
          <a:xfrm>
            <a:off x="8219022" y="5068977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l-GR" b="1" dirty="0">
                <a:solidFill>
                  <a:prstClr val="black"/>
                </a:solidFill>
                <a:latin typeface="Comic Sans MS"/>
              </a:rPr>
              <a:t>0</a:t>
            </a:r>
            <a:endParaRPr lang="LID4096" b="1" dirty="0">
              <a:solidFill>
                <a:prstClr val="black"/>
              </a:solidFill>
              <a:latin typeface="Comic Sans M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1371DC-F168-46F9-8471-874E66E2EADC}"/>
              </a:ext>
            </a:extLst>
          </p:cNvPr>
          <p:cNvSpPr txBox="1"/>
          <p:nvPr/>
        </p:nvSpPr>
        <p:spPr>
          <a:xfrm>
            <a:off x="9823614" y="4019577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l-GR" b="1" dirty="0">
                <a:solidFill>
                  <a:prstClr val="black"/>
                </a:solidFill>
                <a:latin typeface="Comic Sans MS"/>
              </a:rPr>
              <a:t>0</a:t>
            </a:r>
            <a:endParaRPr lang="LID4096" b="1" dirty="0">
              <a:solidFill>
                <a:prstClr val="black"/>
              </a:solidFill>
              <a:latin typeface="Comic Sans M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040423-7012-48ED-B38E-A982D8E5442B}"/>
              </a:ext>
            </a:extLst>
          </p:cNvPr>
          <p:cNvSpPr txBox="1"/>
          <p:nvPr/>
        </p:nvSpPr>
        <p:spPr>
          <a:xfrm>
            <a:off x="10716350" y="3448189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b="1" dirty="0">
                <a:solidFill>
                  <a:prstClr val="black"/>
                </a:solidFill>
                <a:latin typeface="Comic Sans MS"/>
              </a:rPr>
              <a:t>1</a:t>
            </a:r>
            <a:endParaRPr lang="LID4096" b="1" dirty="0">
              <a:solidFill>
                <a:prstClr val="black"/>
              </a:solidFill>
              <a:latin typeface="Comic Sans M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E1C74F-B288-4F8B-9118-04AD99E44F42}"/>
              </a:ext>
            </a:extLst>
          </p:cNvPr>
          <p:cNvSpPr txBox="1"/>
          <p:nvPr/>
        </p:nvSpPr>
        <p:spPr>
          <a:xfrm>
            <a:off x="9830893" y="506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57" name="Ευθεία γραμμή σύνδεσης 9">
            <a:extLst>
              <a:ext uri="{FF2B5EF4-FFF2-40B4-BE49-F238E27FC236}">
                <a16:creationId xmlns:a16="http://schemas.microsoft.com/office/drawing/2014/main" id="{389675D8-0E23-457D-83AA-4A26901E8E41}"/>
              </a:ext>
            </a:extLst>
          </p:cNvPr>
          <p:cNvCxnSpPr>
            <a:cxnSpLocks/>
          </p:cNvCxnSpPr>
          <p:nvPr/>
        </p:nvCxnSpPr>
        <p:spPr>
          <a:xfrm>
            <a:off x="10372819" y="4852365"/>
            <a:ext cx="0" cy="626922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8" name="Ευθεία γραμμή σύνδεσης 9">
            <a:extLst>
              <a:ext uri="{FF2B5EF4-FFF2-40B4-BE49-F238E27FC236}">
                <a16:creationId xmlns:a16="http://schemas.microsoft.com/office/drawing/2014/main" id="{C6BFE303-5BFE-47CB-B51D-08633617AAD4}"/>
              </a:ext>
            </a:extLst>
          </p:cNvPr>
          <p:cNvCxnSpPr>
            <a:cxnSpLocks/>
          </p:cNvCxnSpPr>
          <p:nvPr/>
        </p:nvCxnSpPr>
        <p:spPr>
          <a:xfrm flipH="1">
            <a:off x="10372819" y="4848259"/>
            <a:ext cx="980981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400B92-CF71-40FB-BED7-F20993C72E1E}"/>
              </a:ext>
            </a:extLst>
          </p:cNvPr>
          <p:cNvSpPr txBox="1"/>
          <p:nvPr/>
        </p:nvSpPr>
        <p:spPr>
          <a:xfrm>
            <a:off x="10729547" y="4478927"/>
            <a:ext cx="32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0" name="Ευθεία γραμμή σύνδεσης 5">
            <a:extLst>
              <a:ext uri="{FF2B5EF4-FFF2-40B4-BE49-F238E27FC236}">
                <a16:creationId xmlns:a16="http://schemas.microsoft.com/office/drawing/2014/main" id="{DDDE223B-A506-498B-A7D0-6F5ED0AA93AA}"/>
              </a:ext>
            </a:extLst>
          </p:cNvPr>
          <p:cNvCxnSpPr>
            <a:cxnSpLocks/>
          </p:cNvCxnSpPr>
          <p:nvPr/>
        </p:nvCxnSpPr>
        <p:spPr>
          <a:xfrm>
            <a:off x="9556126" y="3475857"/>
            <a:ext cx="0" cy="263775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F42147-84F9-4067-8484-A66AB6B0BA0F}"/>
              </a:ext>
            </a:extLst>
          </p:cNvPr>
          <p:cNvSpPr txBox="1"/>
          <p:nvPr/>
        </p:nvSpPr>
        <p:spPr>
          <a:xfrm>
            <a:off x="314738" y="5926029"/>
            <a:ext cx="11562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Για </a:t>
            </a:r>
            <a:r>
              <a:rPr lang="en-US" dirty="0"/>
              <a:t>F=X</a:t>
            </a:r>
            <a:r>
              <a:rPr lang="el-GR" dirty="0"/>
              <a:t> βρηκα και αλλλο ενα ολοκληρωμενο το 74</a:t>
            </a:r>
            <a:r>
              <a:rPr lang="en-US" dirty="0" err="1"/>
              <a:t>ch</a:t>
            </a:r>
            <a:r>
              <a:rPr lang="el-GR" dirty="0"/>
              <a:t>125 αν το λεω σωστα που σου δινει οτι δινεις για εισοδο , αλλα δεν </a:t>
            </a:r>
          </a:p>
          <a:p>
            <a:r>
              <a:rPr lang="el-GR" dirty="0"/>
              <a:t> εβαλα αυτο γιατι δεν ημουν σιγουρος αν γινεται να το χρησιμοποιησω λογω της εργασιας οποτε εκανα αυτο το κολπο </a:t>
            </a:r>
            <a:endParaRPr lang="en-US" dirty="0"/>
          </a:p>
          <a:p>
            <a:r>
              <a:rPr lang="en-US" dirty="0"/>
              <a:t> </a:t>
            </a:r>
            <a:r>
              <a:rPr lang="el-GR" dirty="0"/>
              <a:t> με τη </a:t>
            </a:r>
            <a:r>
              <a:rPr lang="en-US" dirty="0"/>
              <a:t>not.</a:t>
            </a:r>
            <a:r>
              <a:rPr lang="el-GR" dirty="0"/>
              <a:t>Εν τελει ομως το προσθεσα στο </a:t>
            </a:r>
            <a:r>
              <a:rPr lang="en-US" dirty="0"/>
              <a:t>digital </a:t>
            </a:r>
            <a:r>
              <a:rPr lang="el-GR"/>
              <a:t>αρχειο της ασκησης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3927-4704-4C37-8527-3A46AF98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ΑΣΚΗΣΗ 2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Πίνακας 14">
            <a:extLst>
              <a:ext uri="{FF2B5EF4-FFF2-40B4-BE49-F238E27FC236}">
                <a16:creationId xmlns:a16="http://schemas.microsoft.com/office/drawing/2014/main" id="{374826EE-1EA7-4817-AB7C-FE25B7169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36637"/>
              </p:ext>
            </p:extLst>
          </p:nvPr>
        </p:nvGraphicFramePr>
        <p:xfrm>
          <a:off x="1483337" y="2794398"/>
          <a:ext cx="3474218" cy="143425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1725">
                  <a:extLst>
                    <a:ext uri="{9D8B030D-6E8A-4147-A177-3AD203B41FA5}">
                      <a16:colId xmlns:a16="http://schemas.microsoft.com/office/drawing/2014/main" val="2006827321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940872270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475337697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282604638"/>
                    </a:ext>
                  </a:extLst>
                </a:gridCol>
              </a:tblGrid>
              <a:tr h="71712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67880"/>
                  </a:ext>
                </a:extLst>
              </a:tr>
              <a:tr h="71712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39253"/>
                  </a:ext>
                </a:extLst>
              </a:tr>
            </a:tbl>
          </a:graphicData>
        </a:graphic>
      </p:graphicFrame>
      <p:cxnSp>
        <p:nvCxnSpPr>
          <p:cNvPr id="5" name="Ευθεία γραμμή σύνδεσης 15">
            <a:extLst>
              <a:ext uri="{FF2B5EF4-FFF2-40B4-BE49-F238E27FC236}">
                <a16:creationId xmlns:a16="http://schemas.microsoft.com/office/drawing/2014/main" id="{24A7CAC5-2220-4663-A0F3-3B53CB315A65}"/>
              </a:ext>
            </a:extLst>
          </p:cNvPr>
          <p:cNvCxnSpPr/>
          <p:nvPr/>
        </p:nvCxnSpPr>
        <p:spPr>
          <a:xfrm flipH="1" flipV="1">
            <a:off x="1197797" y="2555421"/>
            <a:ext cx="285540" cy="226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A56FC5-3FB7-4399-8B62-1ABFB4BCA3DD}"/>
              </a:ext>
            </a:extLst>
          </p:cNvPr>
          <p:cNvSpPr txBox="1"/>
          <p:nvPr/>
        </p:nvSpPr>
        <p:spPr>
          <a:xfrm>
            <a:off x="1052565" y="255542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C9929-7B69-40D4-910D-A8A272627A8D}"/>
              </a:ext>
            </a:extLst>
          </p:cNvPr>
          <p:cNvSpPr txBox="1"/>
          <p:nvPr/>
        </p:nvSpPr>
        <p:spPr>
          <a:xfrm>
            <a:off x="1340567" y="236447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BC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ACE61-CEAB-4547-B8AE-6087AA384EAA}"/>
              </a:ext>
            </a:extLst>
          </p:cNvPr>
          <p:cNvSpPr txBox="1"/>
          <p:nvPr/>
        </p:nvSpPr>
        <p:spPr>
          <a:xfrm>
            <a:off x="1644353" y="2465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74233-51CF-408F-8AA7-8DAAEC76B3E2}"/>
              </a:ext>
            </a:extLst>
          </p:cNvPr>
          <p:cNvSpPr txBox="1"/>
          <p:nvPr/>
        </p:nvSpPr>
        <p:spPr>
          <a:xfrm>
            <a:off x="4303632" y="2450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29B89-5B58-45A5-A34D-669227543A9F}"/>
              </a:ext>
            </a:extLst>
          </p:cNvPr>
          <p:cNvSpPr txBox="1"/>
          <p:nvPr/>
        </p:nvSpPr>
        <p:spPr>
          <a:xfrm>
            <a:off x="1181651" y="301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30580-66FB-40EB-9143-4F68A7554B3A}"/>
              </a:ext>
            </a:extLst>
          </p:cNvPr>
          <p:cNvSpPr txBox="1"/>
          <p:nvPr/>
        </p:nvSpPr>
        <p:spPr>
          <a:xfrm>
            <a:off x="1221243" y="3719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Αριστερό άγκιστρο 22">
            <a:extLst>
              <a:ext uri="{FF2B5EF4-FFF2-40B4-BE49-F238E27FC236}">
                <a16:creationId xmlns:a16="http://schemas.microsoft.com/office/drawing/2014/main" id="{462CD0F4-C10A-4789-8C36-3A145C103FB1}"/>
              </a:ext>
            </a:extLst>
          </p:cNvPr>
          <p:cNvSpPr/>
          <p:nvPr/>
        </p:nvSpPr>
        <p:spPr>
          <a:xfrm>
            <a:off x="1183882" y="3511525"/>
            <a:ext cx="134009" cy="717127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3B294-9E5E-440C-88DB-A4A0D8EC041F}"/>
              </a:ext>
            </a:extLst>
          </p:cNvPr>
          <p:cNvSpPr txBox="1"/>
          <p:nvPr/>
        </p:nvSpPr>
        <p:spPr>
          <a:xfrm>
            <a:off x="838200" y="368542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Αριστερό άγκιστρο 24">
            <a:extLst>
              <a:ext uri="{FF2B5EF4-FFF2-40B4-BE49-F238E27FC236}">
                <a16:creationId xmlns:a16="http://schemas.microsoft.com/office/drawing/2014/main" id="{DF29388C-8AFD-47CB-8181-5195F0554665}"/>
              </a:ext>
            </a:extLst>
          </p:cNvPr>
          <p:cNvSpPr/>
          <p:nvPr/>
        </p:nvSpPr>
        <p:spPr>
          <a:xfrm rot="5400000">
            <a:off x="3986747" y="1524263"/>
            <a:ext cx="190946" cy="1750668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6706D-2E10-441B-B0B4-F77779D8A495}"/>
              </a:ext>
            </a:extLst>
          </p:cNvPr>
          <p:cNvSpPr txBox="1"/>
          <p:nvPr/>
        </p:nvSpPr>
        <p:spPr>
          <a:xfrm>
            <a:off x="3935385" y="18256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B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9D355-B48C-41B0-9633-B530038A339D}"/>
              </a:ext>
            </a:extLst>
          </p:cNvPr>
          <p:cNvSpPr txBox="1"/>
          <p:nvPr/>
        </p:nvSpPr>
        <p:spPr>
          <a:xfrm>
            <a:off x="2511882" y="2465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1CEC5-8CB6-41D9-9D7F-A81BF2F82E4D}"/>
              </a:ext>
            </a:extLst>
          </p:cNvPr>
          <p:cNvSpPr txBox="1"/>
          <p:nvPr/>
        </p:nvSpPr>
        <p:spPr>
          <a:xfrm>
            <a:off x="3407757" y="246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Αριστερό άγκιστρο 28">
            <a:extLst>
              <a:ext uri="{FF2B5EF4-FFF2-40B4-BE49-F238E27FC236}">
                <a16:creationId xmlns:a16="http://schemas.microsoft.com/office/drawing/2014/main" id="{316FBFEB-B83B-4669-8146-E177C7EA7CCB}"/>
              </a:ext>
            </a:extLst>
          </p:cNvPr>
          <p:cNvSpPr/>
          <p:nvPr/>
        </p:nvSpPr>
        <p:spPr>
          <a:xfrm rot="16200000">
            <a:off x="3111413" y="3557173"/>
            <a:ext cx="190946" cy="1750668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E7B5D-ED69-4B5E-82B7-B6F411B014F3}"/>
              </a:ext>
            </a:extLst>
          </p:cNvPr>
          <p:cNvSpPr txBox="1"/>
          <p:nvPr/>
        </p:nvSpPr>
        <p:spPr>
          <a:xfrm>
            <a:off x="3082427" y="4636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26FF555-B086-448F-B62B-1526D7A135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3835" y="1913409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 </a:t>
            </a:r>
            <a:r>
              <a:rPr lang="el-GR" dirty="0"/>
              <a:t>Β</a:t>
            </a:r>
            <a:r>
              <a:rPr lang="en-US" dirty="0"/>
              <a:t>C’+A</a:t>
            </a:r>
          </a:p>
        </p:txBody>
      </p:sp>
      <p:graphicFrame>
        <p:nvGraphicFramePr>
          <p:cNvPr id="21" name="Πίνακας 14">
            <a:extLst>
              <a:ext uri="{FF2B5EF4-FFF2-40B4-BE49-F238E27FC236}">
                <a16:creationId xmlns:a16="http://schemas.microsoft.com/office/drawing/2014/main" id="{0A4CDC54-C550-4FC2-90C6-8B919CECB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34533"/>
              </p:ext>
            </p:extLst>
          </p:nvPr>
        </p:nvGraphicFramePr>
        <p:xfrm>
          <a:off x="6827018" y="3976964"/>
          <a:ext cx="3474218" cy="143425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1725">
                  <a:extLst>
                    <a:ext uri="{9D8B030D-6E8A-4147-A177-3AD203B41FA5}">
                      <a16:colId xmlns:a16="http://schemas.microsoft.com/office/drawing/2014/main" val="2006827321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940872270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475337697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282604638"/>
                    </a:ext>
                  </a:extLst>
                </a:gridCol>
              </a:tblGrid>
              <a:tr h="71712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67880"/>
                  </a:ext>
                </a:extLst>
              </a:tr>
              <a:tr h="71712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39253"/>
                  </a:ext>
                </a:extLst>
              </a:tr>
            </a:tbl>
          </a:graphicData>
        </a:graphic>
      </p:graphicFrame>
      <p:cxnSp>
        <p:nvCxnSpPr>
          <p:cNvPr id="22" name="Ευθεία γραμμή σύνδεσης 15">
            <a:extLst>
              <a:ext uri="{FF2B5EF4-FFF2-40B4-BE49-F238E27FC236}">
                <a16:creationId xmlns:a16="http://schemas.microsoft.com/office/drawing/2014/main" id="{895AFC41-3249-4F5D-B3F1-3B26053F4E6C}"/>
              </a:ext>
            </a:extLst>
          </p:cNvPr>
          <p:cNvCxnSpPr/>
          <p:nvPr/>
        </p:nvCxnSpPr>
        <p:spPr>
          <a:xfrm flipH="1" flipV="1">
            <a:off x="6541478" y="3737987"/>
            <a:ext cx="285540" cy="226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313E12-191B-4E82-AB81-E66679214C7A}"/>
              </a:ext>
            </a:extLst>
          </p:cNvPr>
          <p:cNvSpPr txBox="1"/>
          <p:nvPr/>
        </p:nvSpPr>
        <p:spPr>
          <a:xfrm>
            <a:off x="6396246" y="37379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628DCA-E78B-4DE4-A001-869163244769}"/>
              </a:ext>
            </a:extLst>
          </p:cNvPr>
          <p:cNvSpPr txBox="1"/>
          <p:nvPr/>
        </p:nvSpPr>
        <p:spPr>
          <a:xfrm>
            <a:off x="6684248" y="35470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BC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489490-0268-49F0-B3FD-BD2CE487081B}"/>
              </a:ext>
            </a:extLst>
          </p:cNvPr>
          <p:cNvSpPr txBox="1"/>
          <p:nvPr/>
        </p:nvSpPr>
        <p:spPr>
          <a:xfrm>
            <a:off x="6988034" y="364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6E4C5-1159-46EB-9707-43DC7555C010}"/>
              </a:ext>
            </a:extLst>
          </p:cNvPr>
          <p:cNvSpPr txBox="1"/>
          <p:nvPr/>
        </p:nvSpPr>
        <p:spPr>
          <a:xfrm>
            <a:off x="9647313" y="363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DF87A-F394-496D-AD38-31CB8244B6CD}"/>
              </a:ext>
            </a:extLst>
          </p:cNvPr>
          <p:cNvSpPr txBox="1"/>
          <p:nvPr/>
        </p:nvSpPr>
        <p:spPr>
          <a:xfrm>
            <a:off x="6525332" y="4199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A180E-5C04-450C-89B3-B1A3F3A61DBE}"/>
              </a:ext>
            </a:extLst>
          </p:cNvPr>
          <p:cNvSpPr txBox="1"/>
          <p:nvPr/>
        </p:nvSpPr>
        <p:spPr>
          <a:xfrm>
            <a:off x="6564924" y="4902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Αριστερό άγκιστρο 22">
            <a:extLst>
              <a:ext uri="{FF2B5EF4-FFF2-40B4-BE49-F238E27FC236}">
                <a16:creationId xmlns:a16="http://schemas.microsoft.com/office/drawing/2014/main" id="{08CCED7E-F837-4E20-9840-6AA3294FCD08}"/>
              </a:ext>
            </a:extLst>
          </p:cNvPr>
          <p:cNvSpPr/>
          <p:nvPr/>
        </p:nvSpPr>
        <p:spPr>
          <a:xfrm>
            <a:off x="6527563" y="4694091"/>
            <a:ext cx="134009" cy="717127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6D7732-A3E3-4551-BED2-03B3ED984649}"/>
              </a:ext>
            </a:extLst>
          </p:cNvPr>
          <p:cNvSpPr txBox="1"/>
          <p:nvPr/>
        </p:nvSpPr>
        <p:spPr>
          <a:xfrm>
            <a:off x="6181881" y="48679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Αριστερό άγκιστρο 24">
            <a:extLst>
              <a:ext uri="{FF2B5EF4-FFF2-40B4-BE49-F238E27FC236}">
                <a16:creationId xmlns:a16="http://schemas.microsoft.com/office/drawing/2014/main" id="{92A59B83-88B4-4ACE-AE2A-1C189A4A467D}"/>
              </a:ext>
            </a:extLst>
          </p:cNvPr>
          <p:cNvSpPr/>
          <p:nvPr/>
        </p:nvSpPr>
        <p:spPr>
          <a:xfrm rot="5400000">
            <a:off x="9330428" y="2706829"/>
            <a:ext cx="190946" cy="1750668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C0B988-E85B-4C34-8B8C-868969994CB5}"/>
              </a:ext>
            </a:extLst>
          </p:cNvPr>
          <p:cNvSpPr txBox="1"/>
          <p:nvPr/>
        </p:nvSpPr>
        <p:spPr>
          <a:xfrm>
            <a:off x="7855563" y="364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0F6A32-9B37-43C2-9F56-22A137F8545B}"/>
              </a:ext>
            </a:extLst>
          </p:cNvPr>
          <p:cNvSpPr txBox="1"/>
          <p:nvPr/>
        </p:nvSpPr>
        <p:spPr>
          <a:xfrm>
            <a:off x="8751438" y="3642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Αριστερό άγκιστρο 28">
            <a:extLst>
              <a:ext uri="{FF2B5EF4-FFF2-40B4-BE49-F238E27FC236}">
                <a16:creationId xmlns:a16="http://schemas.microsoft.com/office/drawing/2014/main" id="{17BCEA6C-8C49-4364-8875-5FA9FA159A2C}"/>
              </a:ext>
            </a:extLst>
          </p:cNvPr>
          <p:cNvSpPr/>
          <p:nvPr/>
        </p:nvSpPr>
        <p:spPr>
          <a:xfrm rot="16200000">
            <a:off x="8455094" y="4739739"/>
            <a:ext cx="190946" cy="1750668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13D449-3F09-45D5-8292-5CE95E7CEE89}"/>
              </a:ext>
            </a:extLst>
          </p:cNvPr>
          <p:cNvSpPr txBox="1"/>
          <p:nvPr/>
        </p:nvSpPr>
        <p:spPr>
          <a:xfrm>
            <a:off x="8396518" y="58189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1AA1B7-98C4-43FA-867F-B14F3DCC528E}"/>
              </a:ext>
            </a:extLst>
          </p:cNvPr>
          <p:cNvSpPr txBox="1"/>
          <p:nvPr/>
        </p:nvSpPr>
        <p:spPr>
          <a:xfrm>
            <a:off x="7628790" y="2967468"/>
            <a:ext cx="26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Y=A’</a:t>
            </a:r>
          </a:p>
        </p:txBody>
      </p:sp>
      <p:pic>
        <p:nvPicPr>
          <p:cNvPr id="37" name="Picture 36" descr="A close up of a map&#10;&#10;Description automatically generated">
            <a:extLst>
              <a:ext uri="{FF2B5EF4-FFF2-40B4-BE49-F238E27FC236}">
                <a16:creationId xmlns:a16="http://schemas.microsoft.com/office/drawing/2014/main" id="{3B5E3686-C4C8-47C4-9713-33D30C5D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19" y="-1925"/>
            <a:ext cx="534427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32B81879-F0FF-42E9-AA2A-59C84D44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286-EA4E-4D44-BFE6-F587CC65D638}" type="slidenum">
              <a:rPr lang="LID4096" smtClean="0"/>
              <a:t>4</a:t>
            </a:fld>
            <a:r>
              <a:rPr lang="el-GR"/>
              <a:t> </a:t>
            </a:r>
            <a:endParaRPr lang="LID4096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61D74943-12EF-4796-9CD0-050A119EFE9E}"/>
              </a:ext>
            </a:extLst>
          </p:cNvPr>
          <p:cNvGraphicFramePr>
            <a:graphicFrameLocks noGrp="1"/>
          </p:cNvGraphicFramePr>
          <p:nvPr/>
        </p:nvGraphicFramePr>
        <p:xfrm>
          <a:off x="2972344" y="1131981"/>
          <a:ext cx="6247312" cy="413824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561828">
                  <a:extLst>
                    <a:ext uri="{9D8B030D-6E8A-4147-A177-3AD203B41FA5}">
                      <a16:colId xmlns:a16="http://schemas.microsoft.com/office/drawing/2014/main" val="3253232964"/>
                    </a:ext>
                  </a:extLst>
                </a:gridCol>
                <a:gridCol w="1561828">
                  <a:extLst>
                    <a:ext uri="{9D8B030D-6E8A-4147-A177-3AD203B41FA5}">
                      <a16:colId xmlns:a16="http://schemas.microsoft.com/office/drawing/2014/main" val="1197234093"/>
                    </a:ext>
                  </a:extLst>
                </a:gridCol>
                <a:gridCol w="1561828">
                  <a:extLst>
                    <a:ext uri="{9D8B030D-6E8A-4147-A177-3AD203B41FA5}">
                      <a16:colId xmlns:a16="http://schemas.microsoft.com/office/drawing/2014/main" val="126590709"/>
                    </a:ext>
                  </a:extLst>
                </a:gridCol>
                <a:gridCol w="1561828">
                  <a:extLst>
                    <a:ext uri="{9D8B030D-6E8A-4147-A177-3AD203B41FA5}">
                      <a16:colId xmlns:a16="http://schemas.microsoft.com/office/drawing/2014/main" val="656735062"/>
                    </a:ext>
                  </a:extLst>
                </a:gridCol>
              </a:tblGrid>
              <a:tr h="451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32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3200" dirty="0">
                          <a:effectLst/>
                        </a:rPr>
                        <a:t>z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3200" dirty="0">
                          <a:effectLst/>
                        </a:rPr>
                        <a:t>F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97986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l-GR" sz="2800" dirty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0 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09048"/>
                  </a:ext>
                </a:extLst>
              </a:tr>
              <a:tr h="465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l-GR" sz="2800" dirty="0">
                          <a:effectLst/>
                        </a:rPr>
                        <a:t>       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 0 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67858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l-GR" sz="28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67098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l-GR" sz="28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1 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3069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l-GR" sz="28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52297"/>
                  </a:ext>
                </a:extLst>
              </a:tr>
              <a:tr h="465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l-GR" sz="28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3665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dirty="0">
                          <a:effectLst/>
                        </a:rPr>
                        <a:t> 1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0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895506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l-GR" sz="28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82820" algn="l"/>
                        </a:tabLst>
                      </a:pPr>
                      <a:r>
                        <a:rPr lang="el-GR" sz="2800" b="1" dirty="0">
                          <a:effectLst/>
                        </a:rPr>
                        <a:t> 1</a:t>
                      </a:r>
                      <a:endParaRPr lang="el-G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6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A6E350-6DF6-4845-A337-AFAA3539F178}"/>
              </a:ext>
            </a:extLst>
          </p:cNvPr>
          <p:cNvSpPr txBox="1"/>
          <p:nvPr/>
        </p:nvSpPr>
        <p:spPr>
          <a:xfrm>
            <a:off x="1494553" y="189186"/>
            <a:ext cx="424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C00000"/>
                </a:solidFill>
              </a:rPr>
              <a:t>ΑΣΚΗΣΗ 3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FA1-A4A4-4B2B-B094-326B308E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ΑΣΚΗΣΗ 3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Πίνακας 14">
            <a:extLst>
              <a:ext uri="{FF2B5EF4-FFF2-40B4-BE49-F238E27FC236}">
                <a16:creationId xmlns:a16="http://schemas.microsoft.com/office/drawing/2014/main" id="{14782F15-4401-488A-B3FB-D9D1BE7D9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26614"/>
              </p:ext>
            </p:extLst>
          </p:nvPr>
        </p:nvGraphicFramePr>
        <p:xfrm>
          <a:off x="1483337" y="3073075"/>
          <a:ext cx="3474218" cy="143425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1725">
                  <a:extLst>
                    <a:ext uri="{9D8B030D-6E8A-4147-A177-3AD203B41FA5}">
                      <a16:colId xmlns:a16="http://schemas.microsoft.com/office/drawing/2014/main" val="2006827321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940872270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475337697"/>
                    </a:ext>
                  </a:extLst>
                </a:gridCol>
                <a:gridCol w="880831">
                  <a:extLst>
                    <a:ext uri="{9D8B030D-6E8A-4147-A177-3AD203B41FA5}">
                      <a16:colId xmlns:a16="http://schemas.microsoft.com/office/drawing/2014/main" val="282604638"/>
                    </a:ext>
                  </a:extLst>
                </a:gridCol>
              </a:tblGrid>
              <a:tr h="717127">
                <a:tc>
                  <a:txBody>
                    <a:bodyPr/>
                    <a:lstStyle/>
                    <a:p>
                      <a:pPr algn="ctr"/>
                      <a:r>
                        <a:rPr lang="el-GR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67880"/>
                  </a:ext>
                </a:extLst>
              </a:tr>
              <a:tr h="717127">
                <a:tc>
                  <a:txBody>
                    <a:bodyPr/>
                    <a:lstStyle/>
                    <a:p>
                      <a:pPr algn="ctr"/>
                      <a:r>
                        <a:rPr lang="el-GR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i="0" dirty="0"/>
                        <a:t>1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i="0" dirty="0"/>
                        <a:t>0</a:t>
                      </a:r>
                      <a:endParaRPr lang="LID4096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39253"/>
                  </a:ext>
                </a:extLst>
              </a:tr>
            </a:tbl>
          </a:graphicData>
        </a:graphic>
      </p:graphicFrame>
      <p:cxnSp>
        <p:nvCxnSpPr>
          <p:cNvPr id="5" name="Ευθεία γραμμή σύνδεσης 15">
            <a:extLst>
              <a:ext uri="{FF2B5EF4-FFF2-40B4-BE49-F238E27FC236}">
                <a16:creationId xmlns:a16="http://schemas.microsoft.com/office/drawing/2014/main" id="{F29F1D59-6EEF-4B40-8C9F-7C6D24E8D23D}"/>
              </a:ext>
            </a:extLst>
          </p:cNvPr>
          <p:cNvCxnSpPr/>
          <p:nvPr/>
        </p:nvCxnSpPr>
        <p:spPr>
          <a:xfrm flipH="1" flipV="1">
            <a:off x="1197797" y="2834098"/>
            <a:ext cx="285540" cy="226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DB34B3-0289-41F1-8987-6056336B2B47}"/>
              </a:ext>
            </a:extLst>
          </p:cNvPr>
          <p:cNvSpPr txBox="1"/>
          <p:nvPr/>
        </p:nvSpPr>
        <p:spPr>
          <a:xfrm>
            <a:off x="1052565" y="28340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23157-7934-476F-882C-702937B05BC2}"/>
              </a:ext>
            </a:extLst>
          </p:cNvPr>
          <p:cNvSpPr txBox="1"/>
          <p:nvPr/>
        </p:nvSpPr>
        <p:spPr>
          <a:xfrm>
            <a:off x="1340567" y="2643152"/>
            <a:ext cx="3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yz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3E63E-B226-4CF3-BBEB-C11B6E3F5F38}"/>
              </a:ext>
            </a:extLst>
          </p:cNvPr>
          <p:cNvSpPr txBox="1"/>
          <p:nvPr/>
        </p:nvSpPr>
        <p:spPr>
          <a:xfrm>
            <a:off x="1644353" y="2743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DBC9E-6008-432B-A47C-58B0C186A653}"/>
              </a:ext>
            </a:extLst>
          </p:cNvPr>
          <p:cNvSpPr txBox="1"/>
          <p:nvPr/>
        </p:nvSpPr>
        <p:spPr>
          <a:xfrm>
            <a:off x="4303632" y="2728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7869B-03AB-43AD-B9FD-FA9766423136}"/>
              </a:ext>
            </a:extLst>
          </p:cNvPr>
          <p:cNvSpPr txBox="1"/>
          <p:nvPr/>
        </p:nvSpPr>
        <p:spPr>
          <a:xfrm>
            <a:off x="1181651" y="329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0CD1F-4CA9-4510-A306-928BB4610906}"/>
              </a:ext>
            </a:extLst>
          </p:cNvPr>
          <p:cNvSpPr txBox="1"/>
          <p:nvPr/>
        </p:nvSpPr>
        <p:spPr>
          <a:xfrm>
            <a:off x="1221243" y="3998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Αριστερό άγκιστρο 22">
            <a:extLst>
              <a:ext uri="{FF2B5EF4-FFF2-40B4-BE49-F238E27FC236}">
                <a16:creationId xmlns:a16="http://schemas.microsoft.com/office/drawing/2014/main" id="{D3E80193-1B5E-441A-8B68-FA7265F2D155}"/>
              </a:ext>
            </a:extLst>
          </p:cNvPr>
          <p:cNvSpPr/>
          <p:nvPr/>
        </p:nvSpPr>
        <p:spPr>
          <a:xfrm>
            <a:off x="1183882" y="3790202"/>
            <a:ext cx="134009" cy="717127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A5AD8-DF3A-438B-BBD2-7A23284B78DC}"/>
              </a:ext>
            </a:extLst>
          </p:cNvPr>
          <p:cNvSpPr txBox="1"/>
          <p:nvPr/>
        </p:nvSpPr>
        <p:spPr>
          <a:xfrm>
            <a:off x="838200" y="39640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Αριστερό άγκιστρο 24">
            <a:extLst>
              <a:ext uri="{FF2B5EF4-FFF2-40B4-BE49-F238E27FC236}">
                <a16:creationId xmlns:a16="http://schemas.microsoft.com/office/drawing/2014/main" id="{A15AC71E-CF58-4A90-BCE3-47E978DAEE1B}"/>
              </a:ext>
            </a:extLst>
          </p:cNvPr>
          <p:cNvSpPr/>
          <p:nvPr/>
        </p:nvSpPr>
        <p:spPr>
          <a:xfrm rot="5400000">
            <a:off x="3986747" y="1802940"/>
            <a:ext cx="190946" cy="1750668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54687-B831-4AC4-B6D4-AF7EA7EE9CC5}"/>
              </a:ext>
            </a:extLst>
          </p:cNvPr>
          <p:cNvSpPr txBox="1"/>
          <p:nvPr/>
        </p:nvSpPr>
        <p:spPr>
          <a:xfrm>
            <a:off x="2511882" y="2743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D04DF-5505-47EF-8A09-9B29FAE39776}"/>
              </a:ext>
            </a:extLst>
          </p:cNvPr>
          <p:cNvSpPr txBox="1"/>
          <p:nvPr/>
        </p:nvSpPr>
        <p:spPr>
          <a:xfrm>
            <a:off x="3407757" y="2738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Αριστερό άγκιστρο 28">
            <a:extLst>
              <a:ext uri="{FF2B5EF4-FFF2-40B4-BE49-F238E27FC236}">
                <a16:creationId xmlns:a16="http://schemas.microsoft.com/office/drawing/2014/main" id="{4EB5E513-53BD-4A91-9371-9C8A3B6EE522}"/>
              </a:ext>
            </a:extLst>
          </p:cNvPr>
          <p:cNvSpPr/>
          <p:nvPr/>
        </p:nvSpPr>
        <p:spPr>
          <a:xfrm rot="16200000">
            <a:off x="3111413" y="3835850"/>
            <a:ext cx="190946" cy="1750668"/>
          </a:xfrm>
          <a:prstGeom prst="leftBrace">
            <a:avLst>
              <a:gd name="adj1" fmla="val 8333"/>
              <a:gd name="adj2" fmla="val 514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C9C53-B5AF-4762-B892-2AB8682BC15B}"/>
              </a:ext>
            </a:extLst>
          </p:cNvPr>
          <p:cNvSpPr txBox="1"/>
          <p:nvPr/>
        </p:nvSpPr>
        <p:spPr>
          <a:xfrm>
            <a:off x="3082427" y="49150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E9C4F2D-B2E9-4FDC-B440-E7DFCE5085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F=X’Y’Z’+XYZ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A934DF1D-D124-4EA8-933B-29E555A4B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60" y="24365"/>
            <a:ext cx="6201640" cy="3467584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917A02CC-F311-4DED-A935-4766FE703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44" y="3797611"/>
            <a:ext cx="577295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284</Words>
  <Application>Microsoft Office PowerPoint</Application>
  <PresentationFormat>Widescreen</PresentationFormat>
  <Paragraphs>129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Comic Sans MS</vt:lpstr>
      <vt:lpstr>Office Theme</vt:lpstr>
      <vt:lpstr>PowerPoint Presentation</vt:lpstr>
      <vt:lpstr>ΑΣΚΗΣΗ 1 </vt:lpstr>
      <vt:lpstr>ΑΣΚΗΣΗ 2</vt:lpstr>
      <vt:lpstr>PowerPoint Presentation</vt:lpstr>
      <vt:lpstr>ΑΣΚΗΣΗ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ΔΗΜΗΤΡΙΟΣ ΚΑΤΟΠΗΣ</dc:creator>
  <cp:lastModifiedBy>ΔΗΜΗΤΡΙΟΣ ΚΑΤΟΠΗΣ</cp:lastModifiedBy>
  <cp:revision>15</cp:revision>
  <dcterms:created xsi:type="dcterms:W3CDTF">2020-11-20T18:03:00Z</dcterms:created>
  <dcterms:modified xsi:type="dcterms:W3CDTF">2020-11-23T17:46:42Z</dcterms:modified>
</cp:coreProperties>
</file>