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333A-5B82-4C04-B0BB-7960A600E873}" type="datetimeFigureOut">
              <a:rPr lang="el-GR" smtClean="0"/>
              <a:t>3/8/2022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AD0D-533E-46A3-83AA-23BFEEFFD9B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630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333A-5B82-4C04-B0BB-7960A600E873}" type="datetimeFigureOut">
              <a:rPr lang="el-GR" smtClean="0"/>
              <a:t>3/8/2022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AD0D-533E-46A3-83AA-23BFEEFFD9B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6475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333A-5B82-4C04-B0BB-7960A600E873}" type="datetimeFigureOut">
              <a:rPr lang="el-GR" smtClean="0"/>
              <a:t>3/8/2022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AD0D-533E-46A3-83AA-23BFEEFFD9B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79524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333A-5B82-4C04-B0BB-7960A600E873}" type="datetimeFigureOut">
              <a:rPr lang="el-GR" smtClean="0"/>
              <a:t>3/8/2022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AD0D-533E-46A3-83AA-23BFEEFFD9B1}" type="slidenum">
              <a:rPr lang="el-GR" smtClean="0"/>
              <a:t>‹#›</a:t>
            </a:fld>
            <a:endParaRPr lang="el-G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8419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333A-5B82-4C04-B0BB-7960A600E873}" type="datetimeFigureOut">
              <a:rPr lang="el-GR" smtClean="0"/>
              <a:t>3/8/2022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AD0D-533E-46A3-83AA-23BFEEFFD9B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42586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333A-5B82-4C04-B0BB-7960A600E873}" type="datetimeFigureOut">
              <a:rPr lang="el-GR" smtClean="0"/>
              <a:t>3/8/2022</a:t>
            </a:fld>
            <a:endParaRPr lang="el-G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AD0D-533E-46A3-83AA-23BFEEFFD9B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93716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333A-5B82-4C04-B0BB-7960A600E873}" type="datetimeFigureOut">
              <a:rPr lang="el-GR" smtClean="0"/>
              <a:t>3/8/2022</a:t>
            </a:fld>
            <a:endParaRPr lang="el-G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AD0D-533E-46A3-83AA-23BFEEFFD9B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91136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333A-5B82-4C04-B0BB-7960A600E873}" type="datetimeFigureOut">
              <a:rPr lang="el-GR" smtClean="0"/>
              <a:t>3/8/2022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AD0D-533E-46A3-83AA-23BFEEFFD9B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30109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333A-5B82-4C04-B0BB-7960A600E873}" type="datetimeFigureOut">
              <a:rPr lang="el-GR" smtClean="0"/>
              <a:t>3/8/2022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AD0D-533E-46A3-83AA-23BFEEFFD9B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3905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333A-5B82-4C04-B0BB-7960A600E873}" type="datetimeFigureOut">
              <a:rPr lang="el-GR" smtClean="0"/>
              <a:t>3/8/2022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AD0D-533E-46A3-83AA-23BFEEFFD9B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3328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333A-5B82-4C04-B0BB-7960A600E873}" type="datetimeFigureOut">
              <a:rPr lang="el-GR" smtClean="0"/>
              <a:t>3/8/2022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AD0D-533E-46A3-83AA-23BFEEFFD9B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5893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333A-5B82-4C04-B0BB-7960A600E873}" type="datetimeFigureOut">
              <a:rPr lang="el-GR" smtClean="0"/>
              <a:t>3/8/2022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AD0D-533E-46A3-83AA-23BFEEFFD9B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9190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333A-5B82-4C04-B0BB-7960A600E873}" type="datetimeFigureOut">
              <a:rPr lang="el-GR" smtClean="0"/>
              <a:t>3/8/2022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AD0D-533E-46A3-83AA-23BFEEFFD9B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3143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333A-5B82-4C04-B0BB-7960A600E873}" type="datetimeFigureOut">
              <a:rPr lang="el-GR" smtClean="0"/>
              <a:t>3/8/2022</a:t>
            </a:fld>
            <a:endParaRPr lang="el-G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AD0D-533E-46A3-83AA-23BFEEFFD9B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634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333A-5B82-4C04-B0BB-7960A600E873}" type="datetimeFigureOut">
              <a:rPr lang="el-GR" smtClean="0"/>
              <a:t>3/8/2022</a:t>
            </a:fld>
            <a:endParaRPr lang="el-G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AD0D-533E-46A3-83AA-23BFEEFFD9B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0565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333A-5B82-4C04-B0BB-7960A600E873}" type="datetimeFigureOut">
              <a:rPr lang="el-GR" smtClean="0"/>
              <a:t>3/8/2022</a:t>
            </a:fld>
            <a:endParaRPr lang="el-G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AD0D-533E-46A3-83AA-23BFEEFFD9B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7350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333A-5B82-4C04-B0BB-7960A600E873}" type="datetimeFigureOut">
              <a:rPr lang="el-GR" smtClean="0"/>
              <a:t>3/8/2022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AD0D-533E-46A3-83AA-23BFEEFFD9B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2297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0B5333A-5B82-4C04-B0BB-7960A600E873}" type="datetimeFigureOut">
              <a:rPr lang="el-GR" smtClean="0"/>
              <a:t>3/8/2022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5AD0D-533E-46A3-83AA-23BFEEFFD9B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507891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>
            <a:extLst>
              <a:ext uri="{FF2B5EF4-FFF2-40B4-BE49-F238E27FC236}">
                <a16:creationId xmlns:a16="http://schemas.microsoft.com/office/drawing/2014/main" id="{A9174D32-97C1-4232-828B-252FF13CD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479" y="225497"/>
            <a:ext cx="5273040" cy="18821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FDA81E-A00A-46D9-9667-24F687564CB4}"/>
              </a:ext>
            </a:extLst>
          </p:cNvPr>
          <p:cNvSpPr txBox="1"/>
          <p:nvPr/>
        </p:nvSpPr>
        <p:spPr>
          <a:xfrm>
            <a:off x="1382596" y="2495746"/>
            <a:ext cx="942680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4800" b="1" dirty="0"/>
              <a:t>ΠΑΝΕΠΙΣΤΗΜΙΟ ΠΕΙΡΑΙΩΣ</a:t>
            </a:r>
          </a:p>
          <a:p>
            <a:pPr algn="ctr"/>
            <a:endParaRPr lang="el-GR" sz="3600" dirty="0"/>
          </a:p>
          <a:p>
            <a:pPr algn="ctr"/>
            <a:r>
              <a:rPr lang="el-GR" sz="3600" b="1" dirty="0"/>
              <a:t>ΣΧΟΛΗ ΤΕΧΝΟΛΟΓΙΩΝ ΠΛΗΡΟΦΟΡΙΚΗΣ ΚΑΙ ΕΠΙΚΟΙΝΩΝΙΩΝ</a:t>
            </a:r>
          </a:p>
          <a:p>
            <a:pPr algn="ctr"/>
            <a:endParaRPr lang="el-GR" sz="2800" dirty="0"/>
          </a:p>
          <a:p>
            <a:pPr algn="ctr"/>
            <a:r>
              <a:rPr lang="el-GR" sz="3600" b="1" dirty="0"/>
              <a:t>ΤΜΗΜΑ ΠΛΗΡΟΦΟΡΙΚΗΣ</a:t>
            </a:r>
            <a:endParaRPr lang="el-GR" sz="2400" b="1" dirty="0"/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AAC10D8D-FC3F-4AFC-B637-44885112E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577" y="6275577"/>
            <a:ext cx="582423" cy="5824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C62886-26E3-4C2E-AD29-BBBB24ED28CB}"/>
              </a:ext>
            </a:extLst>
          </p:cNvPr>
          <p:cNvSpPr txBox="1"/>
          <p:nvPr/>
        </p:nvSpPr>
        <p:spPr>
          <a:xfrm>
            <a:off x="8732519" y="6211669"/>
            <a:ext cx="281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i="1" dirty="0">
                <a:latin typeface="Bahnschrift SemiLight" panose="020B0502040204020203" pitchFamily="34" charset="0"/>
              </a:rPr>
              <a:t>Πανεπιστήμιο Πειραιώς</a:t>
            </a:r>
          </a:p>
          <a:p>
            <a:pPr algn="r"/>
            <a:r>
              <a:rPr lang="el-GR" i="1" dirty="0">
                <a:latin typeface="Bahnschrift SemiLight" panose="020B0502040204020203" pitchFamily="34" charset="0"/>
              </a:rPr>
              <a:t>Τμήμα Πληροφορικής</a:t>
            </a:r>
          </a:p>
        </p:txBody>
      </p:sp>
    </p:spTree>
    <p:extLst>
      <p:ext uri="{BB962C8B-B14F-4D97-AF65-F5344CB8AC3E}">
        <p14:creationId xmlns:p14="http://schemas.microsoft.com/office/powerpoint/2010/main" val="3846721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653522F-11DE-E448-2194-0F3198F1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92500"/>
            <a:ext cx="9404723" cy="1400530"/>
          </a:xfrm>
        </p:spPr>
        <p:txBody>
          <a:bodyPr/>
          <a:lstStyle/>
          <a:p>
            <a:pPr algn="ctr"/>
            <a:r>
              <a:rPr lang="el-GR" sz="3600" dirty="0"/>
              <a:t>Κώδικας</a:t>
            </a:r>
            <a:r>
              <a:rPr lang="en-US" sz="3600" dirty="0"/>
              <a:t> (</a:t>
            </a:r>
            <a:r>
              <a:rPr lang="el-GR" sz="3600" dirty="0"/>
              <a:t>3</a:t>
            </a:r>
            <a:r>
              <a:rPr lang="en-US" sz="3600" dirty="0"/>
              <a:t>)</a:t>
            </a:r>
            <a:endParaRPr lang="el-GR" sz="3600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4B840475-A020-6321-6621-1029AE1D2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577" y="6275577"/>
            <a:ext cx="582423" cy="582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8E8E7E-73C8-D4FA-B65C-36E642FB7DD4}"/>
              </a:ext>
            </a:extLst>
          </p:cNvPr>
          <p:cNvSpPr txBox="1"/>
          <p:nvPr/>
        </p:nvSpPr>
        <p:spPr>
          <a:xfrm>
            <a:off x="8732519" y="6211669"/>
            <a:ext cx="281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i="1" dirty="0">
                <a:latin typeface="Bahnschrift SemiLight" panose="020B0502040204020203" pitchFamily="34" charset="0"/>
              </a:rPr>
              <a:t>Πανεπιστήμιο Πειραιώς</a:t>
            </a:r>
          </a:p>
          <a:p>
            <a:pPr algn="r"/>
            <a:r>
              <a:rPr lang="el-GR" i="1" dirty="0">
                <a:latin typeface="Bahnschrift SemiLight" panose="020B0502040204020203" pitchFamily="34" charset="0"/>
              </a:rPr>
              <a:t>Τμήμα Πληροφορικής</a:t>
            </a:r>
          </a:p>
        </p:txBody>
      </p:sp>
      <p:pic>
        <p:nvPicPr>
          <p:cNvPr id="7" name="Εικόνα 6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EF2E79E6-0BE5-D34E-D722-E8BFFC680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991" y="1241425"/>
            <a:ext cx="9164017" cy="437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43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653522F-11DE-E448-2194-0F3198F1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92500"/>
            <a:ext cx="9404723" cy="1400530"/>
          </a:xfrm>
        </p:spPr>
        <p:txBody>
          <a:bodyPr/>
          <a:lstStyle/>
          <a:p>
            <a:pPr algn="ctr"/>
            <a:r>
              <a:rPr lang="el-GR" sz="3600" dirty="0"/>
              <a:t>Κώδικας</a:t>
            </a:r>
            <a:r>
              <a:rPr lang="en-US" sz="3600" dirty="0"/>
              <a:t> (</a:t>
            </a:r>
            <a:r>
              <a:rPr lang="el-GR" sz="3600" dirty="0"/>
              <a:t>4</a:t>
            </a:r>
            <a:r>
              <a:rPr lang="en-US" sz="3600" dirty="0"/>
              <a:t>)</a:t>
            </a:r>
            <a:endParaRPr lang="el-GR" sz="3600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4B840475-A020-6321-6621-1029AE1D2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577" y="6275577"/>
            <a:ext cx="582423" cy="582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8E8E7E-73C8-D4FA-B65C-36E642FB7DD4}"/>
              </a:ext>
            </a:extLst>
          </p:cNvPr>
          <p:cNvSpPr txBox="1"/>
          <p:nvPr/>
        </p:nvSpPr>
        <p:spPr>
          <a:xfrm>
            <a:off x="8732519" y="6211669"/>
            <a:ext cx="281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i="1" dirty="0">
                <a:latin typeface="Bahnschrift SemiLight" panose="020B0502040204020203" pitchFamily="34" charset="0"/>
              </a:rPr>
              <a:t>Πανεπιστήμιο Πειραιώς</a:t>
            </a:r>
          </a:p>
          <a:p>
            <a:pPr algn="r"/>
            <a:r>
              <a:rPr lang="el-GR" i="1" dirty="0">
                <a:latin typeface="Bahnschrift SemiLight" panose="020B0502040204020203" pitchFamily="34" charset="0"/>
              </a:rPr>
              <a:t>Τμήμα Πληροφορικής</a:t>
            </a:r>
          </a:p>
        </p:txBody>
      </p:sp>
      <p:pic>
        <p:nvPicPr>
          <p:cNvPr id="7" name="Εικόνα 6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CCB9A7A4-8D73-7B1F-815D-45DD275A2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58" y="2271712"/>
            <a:ext cx="10728484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68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653522F-11DE-E448-2194-0F3198F1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92500"/>
            <a:ext cx="9404723" cy="1400530"/>
          </a:xfrm>
        </p:spPr>
        <p:txBody>
          <a:bodyPr/>
          <a:lstStyle/>
          <a:p>
            <a:pPr algn="ctr"/>
            <a:r>
              <a:rPr lang="el-GR" sz="3600" dirty="0"/>
              <a:t>Κώδικας</a:t>
            </a:r>
            <a:r>
              <a:rPr lang="en-US" sz="3600" dirty="0"/>
              <a:t> (</a:t>
            </a:r>
            <a:r>
              <a:rPr lang="el-GR" sz="3600" dirty="0"/>
              <a:t>5</a:t>
            </a:r>
            <a:r>
              <a:rPr lang="en-US" sz="3600" dirty="0"/>
              <a:t>)</a:t>
            </a:r>
            <a:endParaRPr lang="el-GR" sz="3600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4B840475-A020-6321-6621-1029AE1D2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577" y="6275577"/>
            <a:ext cx="582423" cy="582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8E8E7E-73C8-D4FA-B65C-36E642FB7DD4}"/>
              </a:ext>
            </a:extLst>
          </p:cNvPr>
          <p:cNvSpPr txBox="1"/>
          <p:nvPr/>
        </p:nvSpPr>
        <p:spPr>
          <a:xfrm>
            <a:off x="8732519" y="6211669"/>
            <a:ext cx="281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i="1" dirty="0">
                <a:latin typeface="Bahnschrift SemiLight" panose="020B0502040204020203" pitchFamily="34" charset="0"/>
              </a:rPr>
              <a:t>Πανεπιστήμιο Πειραιώς</a:t>
            </a:r>
          </a:p>
          <a:p>
            <a:pPr algn="r"/>
            <a:r>
              <a:rPr lang="el-GR" i="1" dirty="0">
                <a:latin typeface="Bahnschrift SemiLight" panose="020B0502040204020203" pitchFamily="34" charset="0"/>
              </a:rPr>
              <a:t>Τμήμα Πληροφορικής</a:t>
            </a:r>
          </a:p>
        </p:txBody>
      </p:sp>
      <p:pic>
        <p:nvPicPr>
          <p:cNvPr id="6" name="Εικόνα 5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947DC1EE-B4AA-1026-38D1-B5086054D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577" y="1137417"/>
            <a:ext cx="7590845" cy="458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05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653522F-11DE-E448-2194-0F3198F1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92500"/>
            <a:ext cx="9404723" cy="1400530"/>
          </a:xfrm>
        </p:spPr>
        <p:txBody>
          <a:bodyPr/>
          <a:lstStyle/>
          <a:p>
            <a:pPr algn="ctr"/>
            <a:r>
              <a:rPr lang="el-GR" sz="3600" dirty="0"/>
              <a:t>Κώδικας</a:t>
            </a:r>
            <a:r>
              <a:rPr lang="en-US" sz="3600" dirty="0"/>
              <a:t> (</a:t>
            </a:r>
            <a:r>
              <a:rPr lang="el-GR" sz="3600" dirty="0"/>
              <a:t>6</a:t>
            </a:r>
            <a:r>
              <a:rPr lang="en-US" sz="3600" dirty="0"/>
              <a:t>)</a:t>
            </a:r>
            <a:endParaRPr lang="el-GR" sz="3600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4B840475-A020-6321-6621-1029AE1D2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577" y="6275577"/>
            <a:ext cx="582423" cy="582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8E8E7E-73C8-D4FA-B65C-36E642FB7DD4}"/>
              </a:ext>
            </a:extLst>
          </p:cNvPr>
          <p:cNvSpPr txBox="1"/>
          <p:nvPr/>
        </p:nvSpPr>
        <p:spPr>
          <a:xfrm>
            <a:off x="8732519" y="6211669"/>
            <a:ext cx="281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i="1" dirty="0">
                <a:latin typeface="Bahnschrift SemiLight" panose="020B0502040204020203" pitchFamily="34" charset="0"/>
              </a:rPr>
              <a:t>Πανεπιστήμιο Πειραιώς</a:t>
            </a:r>
          </a:p>
          <a:p>
            <a:pPr algn="r"/>
            <a:r>
              <a:rPr lang="el-GR" i="1" dirty="0">
                <a:latin typeface="Bahnschrift SemiLight" panose="020B0502040204020203" pitchFamily="34" charset="0"/>
              </a:rPr>
              <a:t>Τμήμα Πληροφορικής</a:t>
            </a:r>
          </a:p>
        </p:txBody>
      </p:sp>
      <p:pic>
        <p:nvPicPr>
          <p:cNvPr id="7" name="Εικόνα 6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BE46F26F-8E9C-3458-1CF0-A0A7229D6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39" y="2258933"/>
            <a:ext cx="10226722" cy="234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01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653522F-11DE-E448-2194-0F3198F1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92500"/>
            <a:ext cx="9404723" cy="1400530"/>
          </a:xfrm>
        </p:spPr>
        <p:txBody>
          <a:bodyPr/>
          <a:lstStyle/>
          <a:p>
            <a:pPr algn="ctr"/>
            <a:r>
              <a:rPr lang="el-GR" sz="3600" dirty="0"/>
              <a:t>Κώδικας</a:t>
            </a:r>
            <a:r>
              <a:rPr lang="en-US" sz="3600" dirty="0"/>
              <a:t> (</a:t>
            </a:r>
            <a:r>
              <a:rPr lang="el-GR" sz="3600" dirty="0"/>
              <a:t>7</a:t>
            </a:r>
            <a:r>
              <a:rPr lang="en-US" sz="3600" dirty="0"/>
              <a:t>)</a:t>
            </a:r>
            <a:endParaRPr lang="el-GR" sz="3600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4B840475-A020-6321-6621-1029AE1D2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577" y="6275577"/>
            <a:ext cx="582423" cy="582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8E8E7E-73C8-D4FA-B65C-36E642FB7DD4}"/>
              </a:ext>
            </a:extLst>
          </p:cNvPr>
          <p:cNvSpPr txBox="1"/>
          <p:nvPr/>
        </p:nvSpPr>
        <p:spPr>
          <a:xfrm>
            <a:off x="8732519" y="6211669"/>
            <a:ext cx="281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i="1" dirty="0">
                <a:latin typeface="Bahnschrift SemiLight" panose="020B0502040204020203" pitchFamily="34" charset="0"/>
              </a:rPr>
              <a:t>Πανεπιστήμιο Πειραιώς</a:t>
            </a:r>
          </a:p>
          <a:p>
            <a:pPr algn="r"/>
            <a:r>
              <a:rPr lang="el-GR" i="1" dirty="0">
                <a:latin typeface="Bahnschrift SemiLight" panose="020B0502040204020203" pitchFamily="34" charset="0"/>
              </a:rPr>
              <a:t>Τμήμα Πληροφορικής</a:t>
            </a:r>
          </a:p>
        </p:txBody>
      </p:sp>
      <p:pic>
        <p:nvPicPr>
          <p:cNvPr id="6" name="Εικόνα 5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C91E4905-43E2-166B-FD4F-9E303EAB6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153" y="1444942"/>
            <a:ext cx="8621694" cy="396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80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653522F-11DE-E448-2194-0F3198F1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92500"/>
            <a:ext cx="9404723" cy="1400530"/>
          </a:xfrm>
        </p:spPr>
        <p:txBody>
          <a:bodyPr/>
          <a:lstStyle/>
          <a:p>
            <a:pPr algn="ctr"/>
            <a:r>
              <a:rPr lang="el-GR" sz="3600"/>
              <a:t>Εκτέλεση προσομοίωσης </a:t>
            </a:r>
            <a:r>
              <a:rPr lang="el-GR" sz="3600" dirty="0"/>
              <a:t>του πράκτορα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4B840475-A020-6321-6621-1029AE1D2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577" y="6275577"/>
            <a:ext cx="582423" cy="582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8E8E7E-73C8-D4FA-B65C-36E642FB7DD4}"/>
              </a:ext>
            </a:extLst>
          </p:cNvPr>
          <p:cNvSpPr txBox="1"/>
          <p:nvPr/>
        </p:nvSpPr>
        <p:spPr>
          <a:xfrm>
            <a:off x="8732519" y="6211669"/>
            <a:ext cx="281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i="1" dirty="0">
                <a:latin typeface="Bahnschrift SemiLight" panose="020B0502040204020203" pitchFamily="34" charset="0"/>
              </a:rPr>
              <a:t>Πανεπιστήμιο Πειραιώς</a:t>
            </a:r>
          </a:p>
          <a:p>
            <a:pPr algn="r"/>
            <a:r>
              <a:rPr lang="el-GR" i="1" dirty="0">
                <a:latin typeface="Bahnschrift SemiLight" panose="020B0502040204020203" pitchFamily="34" charset="0"/>
              </a:rPr>
              <a:t>Τμήμα Πληροφορικής</a:t>
            </a:r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EE2D18DB-E22D-F857-A59D-0CF74FC9C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873" y="1303053"/>
            <a:ext cx="6884254" cy="425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6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653522F-11DE-E448-2194-0F3198F1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92500"/>
            <a:ext cx="9404723" cy="1400530"/>
          </a:xfrm>
        </p:spPr>
        <p:txBody>
          <a:bodyPr/>
          <a:lstStyle/>
          <a:p>
            <a:pPr algn="ctr"/>
            <a:r>
              <a:rPr lang="el-GR" sz="3600" dirty="0"/>
              <a:t>Περιβάλλοντα εκπαίδευσης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4B840475-A020-6321-6621-1029AE1D2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577" y="6275577"/>
            <a:ext cx="582423" cy="582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8E8E7E-73C8-D4FA-B65C-36E642FB7DD4}"/>
              </a:ext>
            </a:extLst>
          </p:cNvPr>
          <p:cNvSpPr txBox="1"/>
          <p:nvPr/>
        </p:nvSpPr>
        <p:spPr>
          <a:xfrm>
            <a:off x="8732519" y="6211669"/>
            <a:ext cx="281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i="1" dirty="0">
                <a:latin typeface="Bahnschrift SemiLight" panose="020B0502040204020203" pitchFamily="34" charset="0"/>
              </a:rPr>
              <a:t>Πανεπιστήμιο Πειραιώς</a:t>
            </a:r>
          </a:p>
          <a:p>
            <a:pPr algn="r"/>
            <a:r>
              <a:rPr lang="el-GR" i="1" dirty="0">
                <a:latin typeface="Bahnschrift SemiLight" panose="020B0502040204020203" pitchFamily="34" charset="0"/>
              </a:rPr>
              <a:t>Τμήμα Πληροφορικής</a:t>
            </a:r>
          </a:p>
        </p:txBody>
      </p:sp>
      <p:pic>
        <p:nvPicPr>
          <p:cNvPr id="6" name="Εικόνα 5" descr="Εικόνα που περιέχει κείμενο, εσωτερικό, ράφι&#10;&#10;Περιγραφή που δημιουργήθηκε αυτόματα">
            <a:extLst>
              <a:ext uri="{FF2B5EF4-FFF2-40B4-BE49-F238E27FC236}">
                <a16:creationId xmlns:a16="http://schemas.microsoft.com/office/drawing/2014/main" id="{C9EAB475-7704-BF72-7318-A37B45D20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318" y="1341857"/>
            <a:ext cx="6693363" cy="417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22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>
            <a:extLst>
              <a:ext uri="{FF2B5EF4-FFF2-40B4-BE49-F238E27FC236}">
                <a16:creationId xmlns:a16="http://schemas.microsoft.com/office/drawing/2014/main" id="{4B840475-A020-6321-6621-1029AE1D2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577" y="6275577"/>
            <a:ext cx="582423" cy="582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8E8E7E-73C8-D4FA-B65C-36E642FB7DD4}"/>
              </a:ext>
            </a:extLst>
          </p:cNvPr>
          <p:cNvSpPr txBox="1"/>
          <p:nvPr/>
        </p:nvSpPr>
        <p:spPr>
          <a:xfrm>
            <a:off x="8732519" y="6211669"/>
            <a:ext cx="281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i="1" dirty="0">
                <a:latin typeface="Bahnschrift SemiLight" panose="020B0502040204020203" pitchFamily="34" charset="0"/>
              </a:rPr>
              <a:t>Πανεπιστήμιο Πειραιώς</a:t>
            </a:r>
          </a:p>
          <a:p>
            <a:pPr algn="r"/>
            <a:r>
              <a:rPr lang="el-GR" i="1" dirty="0">
                <a:latin typeface="Bahnschrift SemiLight" panose="020B0502040204020203" pitchFamily="34" charset="0"/>
              </a:rPr>
              <a:t>Τμήμα Πληροφορικής</a:t>
            </a:r>
          </a:p>
        </p:txBody>
      </p:sp>
      <p:sp>
        <p:nvSpPr>
          <p:cNvPr id="7" name="Τίτλος 1">
            <a:extLst>
              <a:ext uri="{FF2B5EF4-FFF2-40B4-BE49-F238E27FC236}">
                <a16:creationId xmlns:a16="http://schemas.microsoft.com/office/drawing/2014/main" id="{41D5890C-8DBB-BC42-D2AC-C324D12B432C}"/>
              </a:ext>
            </a:extLst>
          </p:cNvPr>
          <p:cNvSpPr txBox="1">
            <a:spLocks/>
          </p:cNvSpPr>
          <p:nvPr/>
        </p:nvSpPr>
        <p:spPr>
          <a:xfrm>
            <a:off x="1345789" y="2058226"/>
            <a:ext cx="9500421" cy="2741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l-GR" sz="6000" dirty="0"/>
              <a:t>ΤΕΛΟΣ ΠΑΡΟΥΣΙΑΣΗΣ</a:t>
            </a:r>
          </a:p>
        </p:txBody>
      </p:sp>
    </p:spTree>
    <p:extLst>
      <p:ext uri="{BB962C8B-B14F-4D97-AF65-F5344CB8AC3E}">
        <p14:creationId xmlns:p14="http://schemas.microsoft.com/office/powerpoint/2010/main" val="290932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AA594B1-33FD-9711-33A4-843990BFF545}"/>
              </a:ext>
            </a:extLst>
          </p:cNvPr>
          <p:cNvSpPr txBox="1"/>
          <p:nvPr/>
        </p:nvSpPr>
        <p:spPr>
          <a:xfrm>
            <a:off x="1151641" y="2690336"/>
            <a:ext cx="9888717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sz="3600" dirty="0"/>
              <a:t>ΕΥΦΥΕΙΣ ΠΡΑΚΤΟΡΕΣ</a:t>
            </a:r>
            <a:endParaRPr lang="el-GR" dirty="0"/>
          </a:p>
          <a:p>
            <a:pPr algn="ctr"/>
            <a:endParaRPr lang="el-GR" dirty="0"/>
          </a:p>
          <a:p>
            <a:pPr algn="ctr"/>
            <a:r>
              <a:rPr lang="el-GR" sz="3600" dirty="0"/>
              <a:t>ΚΙΚΙΔΗΣ ΔΗΜΗΤΡΙΟΣ Π18073</a:t>
            </a:r>
            <a:endParaRPr lang="el-GR" sz="2800" dirty="0"/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1B21B0F1-05C6-4380-10F0-AF87EF9E3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577" y="6275577"/>
            <a:ext cx="582423" cy="5824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1DABE7-6E64-5A3D-EF96-46B59DB095AA}"/>
              </a:ext>
            </a:extLst>
          </p:cNvPr>
          <p:cNvSpPr txBox="1"/>
          <p:nvPr/>
        </p:nvSpPr>
        <p:spPr>
          <a:xfrm>
            <a:off x="8732519" y="6211669"/>
            <a:ext cx="281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i="1" dirty="0">
                <a:latin typeface="Bahnschrift SemiLight" panose="020B0502040204020203" pitchFamily="34" charset="0"/>
              </a:rPr>
              <a:t>Πανεπιστήμιο Πειραιώς</a:t>
            </a:r>
          </a:p>
          <a:p>
            <a:pPr algn="r"/>
            <a:r>
              <a:rPr lang="el-GR" i="1" dirty="0">
                <a:latin typeface="Bahnschrift SemiLight" panose="020B0502040204020203" pitchFamily="34" charset="0"/>
              </a:rPr>
              <a:t>Τμήμα Πληροφορικής</a:t>
            </a:r>
          </a:p>
        </p:txBody>
      </p:sp>
    </p:spTree>
    <p:extLst>
      <p:ext uri="{BB962C8B-B14F-4D97-AF65-F5344CB8AC3E}">
        <p14:creationId xmlns:p14="http://schemas.microsoft.com/office/powerpoint/2010/main" val="235947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653522F-11DE-E448-2194-0F3198F1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92500"/>
            <a:ext cx="9404723" cy="1400530"/>
          </a:xfrm>
        </p:spPr>
        <p:txBody>
          <a:bodyPr/>
          <a:lstStyle/>
          <a:p>
            <a:pPr algn="ctr"/>
            <a:r>
              <a:rPr lang="el-GR" sz="3600" dirty="0"/>
              <a:t>Εγκατάσταση </a:t>
            </a:r>
            <a:r>
              <a:rPr lang="en-US" sz="3600" dirty="0" err="1"/>
              <a:t>mlagents</a:t>
            </a:r>
            <a:r>
              <a:rPr lang="en-US" sz="3600" dirty="0"/>
              <a:t> (1)</a:t>
            </a:r>
            <a:endParaRPr lang="el-GR" sz="3600" dirty="0"/>
          </a:p>
        </p:txBody>
      </p:sp>
      <p:pic>
        <p:nvPicPr>
          <p:cNvPr id="4" name="Εικόνα 3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9AF03998-CB48-7CA3-4C5A-A9E736728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586" y="799392"/>
            <a:ext cx="6922828" cy="5259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662290F8-5737-4513-00EE-D51287B74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577" y="6275577"/>
            <a:ext cx="582423" cy="5824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50498F-37BA-544A-0680-1B68B4E6D2E3}"/>
              </a:ext>
            </a:extLst>
          </p:cNvPr>
          <p:cNvSpPr txBox="1"/>
          <p:nvPr/>
        </p:nvSpPr>
        <p:spPr>
          <a:xfrm>
            <a:off x="8732519" y="6211669"/>
            <a:ext cx="281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i="1" dirty="0">
                <a:latin typeface="Bahnschrift SemiLight" panose="020B0502040204020203" pitchFamily="34" charset="0"/>
              </a:rPr>
              <a:t>Πανεπιστήμιο Πειραιώς</a:t>
            </a:r>
          </a:p>
          <a:p>
            <a:pPr algn="r"/>
            <a:r>
              <a:rPr lang="el-GR" i="1" dirty="0">
                <a:latin typeface="Bahnschrift SemiLight" panose="020B0502040204020203" pitchFamily="34" charset="0"/>
              </a:rPr>
              <a:t>Τμήμα Πληροφορικής</a:t>
            </a:r>
          </a:p>
        </p:txBody>
      </p:sp>
    </p:spTree>
    <p:extLst>
      <p:ext uri="{BB962C8B-B14F-4D97-AF65-F5344CB8AC3E}">
        <p14:creationId xmlns:p14="http://schemas.microsoft.com/office/powerpoint/2010/main" val="79257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653522F-11DE-E448-2194-0F3198F1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92500"/>
            <a:ext cx="9404723" cy="1400530"/>
          </a:xfrm>
        </p:spPr>
        <p:txBody>
          <a:bodyPr/>
          <a:lstStyle/>
          <a:p>
            <a:pPr algn="ctr"/>
            <a:r>
              <a:rPr lang="el-GR" sz="3600" dirty="0"/>
              <a:t>Εγκατάσταση </a:t>
            </a:r>
            <a:r>
              <a:rPr lang="en-US" sz="3600" dirty="0" err="1"/>
              <a:t>mlagents</a:t>
            </a:r>
            <a:r>
              <a:rPr lang="en-US" sz="3600" dirty="0"/>
              <a:t> (2)</a:t>
            </a:r>
            <a:endParaRPr lang="el-GR" sz="3600" dirty="0"/>
          </a:p>
        </p:txBody>
      </p:sp>
      <p:pic>
        <p:nvPicPr>
          <p:cNvPr id="6" name="Εικόνα 5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49E919BD-83B1-A166-B10A-DC108CAA7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391" y="2336136"/>
            <a:ext cx="9329217" cy="2185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F2929317-EFA3-0654-5532-5EACBCA3B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577" y="6275577"/>
            <a:ext cx="582423" cy="5824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BD67BD-D580-F8BF-7992-B4BA0B8B0B80}"/>
              </a:ext>
            </a:extLst>
          </p:cNvPr>
          <p:cNvSpPr txBox="1"/>
          <p:nvPr/>
        </p:nvSpPr>
        <p:spPr>
          <a:xfrm>
            <a:off x="8732519" y="6211669"/>
            <a:ext cx="281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i="1" dirty="0">
                <a:latin typeface="Bahnschrift SemiLight" panose="020B0502040204020203" pitchFamily="34" charset="0"/>
              </a:rPr>
              <a:t>Πανεπιστήμιο Πειραιώς</a:t>
            </a:r>
          </a:p>
          <a:p>
            <a:pPr algn="r"/>
            <a:r>
              <a:rPr lang="el-GR" i="1" dirty="0">
                <a:latin typeface="Bahnschrift SemiLight" panose="020B0502040204020203" pitchFamily="34" charset="0"/>
              </a:rPr>
              <a:t>Τμήμα Πληροφορικής</a:t>
            </a:r>
          </a:p>
        </p:txBody>
      </p:sp>
    </p:spTree>
    <p:extLst>
      <p:ext uri="{BB962C8B-B14F-4D97-AF65-F5344CB8AC3E}">
        <p14:creationId xmlns:p14="http://schemas.microsoft.com/office/powerpoint/2010/main" val="1963479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653522F-11DE-E448-2194-0F3198F1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92500"/>
            <a:ext cx="9404723" cy="1400530"/>
          </a:xfrm>
        </p:spPr>
        <p:txBody>
          <a:bodyPr/>
          <a:lstStyle/>
          <a:p>
            <a:pPr algn="ctr"/>
            <a:r>
              <a:rPr lang="el-GR" sz="3600" dirty="0"/>
              <a:t>Εγκατάσταση </a:t>
            </a:r>
            <a:r>
              <a:rPr lang="en-US" sz="3600" dirty="0" err="1"/>
              <a:t>mlagents</a:t>
            </a:r>
            <a:r>
              <a:rPr lang="en-US" sz="3600" dirty="0"/>
              <a:t> (3)</a:t>
            </a:r>
            <a:endParaRPr lang="el-GR" sz="3600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4B840475-A020-6321-6621-1029AE1D2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577" y="6275577"/>
            <a:ext cx="582423" cy="582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8E8E7E-73C8-D4FA-B65C-36E642FB7DD4}"/>
              </a:ext>
            </a:extLst>
          </p:cNvPr>
          <p:cNvSpPr txBox="1"/>
          <p:nvPr/>
        </p:nvSpPr>
        <p:spPr>
          <a:xfrm>
            <a:off x="8732519" y="6211669"/>
            <a:ext cx="281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i="1" dirty="0">
                <a:latin typeface="Bahnschrift SemiLight" panose="020B0502040204020203" pitchFamily="34" charset="0"/>
              </a:rPr>
              <a:t>Πανεπιστήμιο Πειραιώς</a:t>
            </a:r>
          </a:p>
          <a:p>
            <a:pPr algn="r"/>
            <a:r>
              <a:rPr lang="el-GR" i="1" dirty="0">
                <a:latin typeface="Bahnschrift SemiLight" panose="020B0502040204020203" pitchFamily="34" charset="0"/>
              </a:rPr>
              <a:t>Τμήμα Πληροφορικής</a:t>
            </a:r>
          </a:p>
        </p:txBody>
      </p:sp>
      <p:pic>
        <p:nvPicPr>
          <p:cNvPr id="7" name="Εικόνα 6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D6C575E4-16AD-5BC1-10D4-DBACB3D29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665" y="889469"/>
            <a:ext cx="6026669" cy="50790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7154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653522F-11DE-E448-2194-0F3198F1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92500"/>
            <a:ext cx="9404723" cy="1400530"/>
          </a:xfrm>
        </p:spPr>
        <p:txBody>
          <a:bodyPr/>
          <a:lstStyle/>
          <a:p>
            <a:pPr algn="ctr"/>
            <a:r>
              <a:rPr lang="el-GR" sz="3600" dirty="0"/>
              <a:t>Εγκατάσταση </a:t>
            </a:r>
            <a:r>
              <a:rPr lang="en-US" sz="3600" dirty="0" err="1"/>
              <a:t>mlagents</a:t>
            </a:r>
            <a:r>
              <a:rPr lang="en-US" sz="3600" dirty="0"/>
              <a:t> (4)</a:t>
            </a:r>
            <a:endParaRPr lang="el-GR" sz="3600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4B840475-A020-6321-6621-1029AE1D2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577" y="6275577"/>
            <a:ext cx="582423" cy="582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8E8E7E-73C8-D4FA-B65C-36E642FB7DD4}"/>
              </a:ext>
            </a:extLst>
          </p:cNvPr>
          <p:cNvSpPr txBox="1"/>
          <p:nvPr/>
        </p:nvSpPr>
        <p:spPr>
          <a:xfrm>
            <a:off x="8732519" y="6211669"/>
            <a:ext cx="281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i="1" dirty="0">
                <a:latin typeface="Bahnschrift SemiLight" panose="020B0502040204020203" pitchFamily="34" charset="0"/>
              </a:rPr>
              <a:t>Πανεπιστήμιο Πειραιώς</a:t>
            </a:r>
          </a:p>
          <a:p>
            <a:pPr algn="r"/>
            <a:r>
              <a:rPr lang="el-GR" i="1" dirty="0">
                <a:latin typeface="Bahnschrift SemiLight" panose="020B0502040204020203" pitchFamily="34" charset="0"/>
              </a:rPr>
              <a:t>Τμήμα Πληροφορικής</a:t>
            </a:r>
          </a:p>
        </p:txBody>
      </p:sp>
      <p:pic>
        <p:nvPicPr>
          <p:cNvPr id="6" name="Εικόνα 5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A5A1D5BE-01D8-87F9-404F-D4768C552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426" y="955942"/>
            <a:ext cx="6395148" cy="49461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1515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653522F-11DE-E448-2194-0F3198F1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92500"/>
            <a:ext cx="9404723" cy="1400530"/>
          </a:xfrm>
        </p:spPr>
        <p:txBody>
          <a:bodyPr/>
          <a:lstStyle/>
          <a:p>
            <a:pPr algn="ctr"/>
            <a:r>
              <a:rPr lang="el-GR" sz="3600" dirty="0"/>
              <a:t>Εγκατάσταση </a:t>
            </a:r>
            <a:r>
              <a:rPr lang="en-US" sz="3600" dirty="0" err="1"/>
              <a:t>mlagents</a:t>
            </a:r>
            <a:r>
              <a:rPr lang="en-US" sz="3600" dirty="0"/>
              <a:t> (5)</a:t>
            </a:r>
            <a:endParaRPr lang="el-GR" sz="3600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4B840475-A020-6321-6621-1029AE1D2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577" y="6275577"/>
            <a:ext cx="582423" cy="582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8E8E7E-73C8-D4FA-B65C-36E642FB7DD4}"/>
              </a:ext>
            </a:extLst>
          </p:cNvPr>
          <p:cNvSpPr txBox="1"/>
          <p:nvPr/>
        </p:nvSpPr>
        <p:spPr>
          <a:xfrm>
            <a:off x="8732519" y="6211669"/>
            <a:ext cx="281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i="1" dirty="0">
                <a:latin typeface="Bahnschrift SemiLight" panose="020B0502040204020203" pitchFamily="34" charset="0"/>
              </a:rPr>
              <a:t>Πανεπιστήμιο Πειραιώς</a:t>
            </a:r>
          </a:p>
          <a:p>
            <a:pPr algn="r"/>
            <a:r>
              <a:rPr lang="el-GR" i="1" dirty="0">
                <a:latin typeface="Bahnschrift SemiLight" panose="020B0502040204020203" pitchFamily="34" charset="0"/>
              </a:rPr>
              <a:t>Τμήμα Πληροφορικής</a:t>
            </a:r>
          </a:p>
        </p:txBody>
      </p:sp>
      <p:pic>
        <p:nvPicPr>
          <p:cNvPr id="7" name="Εικόνα 6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A7954192-3442-0068-69D5-210B2E021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785" y="898873"/>
            <a:ext cx="5980430" cy="50602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050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653522F-11DE-E448-2194-0F3198F1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92500"/>
            <a:ext cx="9404723" cy="1400530"/>
          </a:xfrm>
        </p:spPr>
        <p:txBody>
          <a:bodyPr/>
          <a:lstStyle/>
          <a:p>
            <a:pPr algn="ctr"/>
            <a:r>
              <a:rPr lang="el-GR" sz="3600" dirty="0"/>
              <a:t>Κώδικας</a:t>
            </a:r>
            <a:r>
              <a:rPr lang="en-US" sz="3600" dirty="0"/>
              <a:t> (</a:t>
            </a:r>
            <a:r>
              <a:rPr lang="el-GR" sz="3600" dirty="0"/>
              <a:t>1</a:t>
            </a:r>
            <a:r>
              <a:rPr lang="en-US" sz="3600" dirty="0"/>
              <a:t>)</a:t>
            </a:r>
            <a:endParaRPr lang="el-GR" sz="3600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4B840475-A020-6321-6621-1029AE1D2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577" y="6275577"/>
            <a:ext cx="582423" cy="582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8E8E7E-73C8-D4FA-B65C-36E642FB7DD4}"/>
              </a:ext>
            </a:extLst>
          </p:cNvPr>
          <p:cNvSpPr txBox="1"/>
          <p:nvPr/>
        </p:nvSpPr>
        <p:spPr>
          <a:xfrm>
            <a:off x="8732519" y="6211669"/>
            <a:ext cx="281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i="1" dirty="0">
                <a:latin typeface="Bahnschrift SemiLight" panose="020B0502040204020203" pitchFamily="34" charset="0"/>
              </a:rPr>
              <a:t>Πανεπιστήμιο Πειραιώς</a:t>
            </a:r>
          </a:p>
          <a:p>
            <a:pPr algn="r"/>
            <a:r>
              <a:rPr lang="el-GR" i="1" dirty="0">
                <a:latin typeface="Bahnschrift SemiLight" panose="020B0502040204020203" pitchFamily="34" charset="0"/>
              </a:rPr>
              <a:t>Τμήμα Πληροφορικής</a:t>
            </a:r>
          </a:p>
        </p:txBody>
      </p:sp>
      <p:pic>
        <p:nvPicPr>
          <p:cNvPr id="6" name="Εικόνα 5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95A2B7A2-F87A-28C5-4A82-21EF47DBE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426" y="1487170"/>
            <a:ext cx="9227148" cy="388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30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653522F-11DE-E448-2194-0F3198F1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92500"/>
            <a:ext cx="9404723" cy="1400530"/>
          </a:xfrm>
        </p:spPr>
        <p:txBody>
          <a:bodyPr/>
          <a:lstStyle/>
          <a:p>
            <a:pPr algn="ctr"/>
            <a:r>
              <a:rPr lang="el-GR" sz="3600" dirty="0"/>
              <a:t>Κώδικας</a:t>
            </a:r>
            <a:r>
              <a:rPr lang="en-US" sz="3600" dirty="0"/>
              <a:t> (</a:t>
            </a:r>
            <a:r>
              <a:rPr lang="el-GR" sz="3600" dirty="0"/>
              <a:t>2</a:t>
            </a:r>
            <a:r>
              <a:rPr lang="en-US" sz="3600" dirty="0"/>
              <a:t>)</a:t>
            </a:r>
            <a:endParaRPr lang="el-GR" sz="3600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4B840475-A020-6321-6621-1029AE1D2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577" y="6275577"/>
            <a:ext cx="582423" cy="582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8E8E7E-73C8-D4FA-B65C-36E642FB7DD4}"/>
              </a:ext>
            </a:extLst>
          </p:cNvPr>
          <p:cNvSpPr txBox="1"/>
          <p:nvPr/>
        </p:nvSpPr>
        <p:spPr>
          <a:xfrm>
            <a:off x="8732519" y="6211669"/>
            <a:ext cx="281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i="1" dirty="0">
                <a:latin typeface="Bahnschrift SemiLight" panose="020B0502040204020203" pitchFamily="34" charset="0"/>
              </a:rPr>
              <a:t>Πανεπιστήμιο Πειραιώς</a:t>
            </a:r>
          </a:p>
          <a:p>
            <a:pPr algn="r"/>
            <a:r>
              <a:rPr lang="el-GR" i="1" dirty="0">
                <a:latin typeface="Bahnschrift SemiLight" panose="020B0502040204020203" pitchFamily="34" charset="0"/>
              </a:rPr>
              <a:t>Τμήμα Πληροφορικής</a:t>
            </a:r>
          </a:p>
        </p:txBody>
      </p:sp>
      <p:pic>
        <p:nvPicPr>
          <p:cNvPr id="7" name="Εικόνα 6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1E1F5C5C-1FB2-48FA-0B8E-B692481B8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704" y="1572418"/>
            <a:ext cx="9544592" cy="371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81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Ιόν">
  <a:themeElements>
    <a:clrScheme name="Ιό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Ιό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Ιό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143</Words>
  <Application>Microsoft Office PowerPoint</Application>
  <PresentationFormat>Ευρεία οθόνη</PresentationFormat>
  <Paragraphs>57</Paragraphs>
  <Slides>17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17</vt:i4>
      </vt:variant>
    </vt:vector>
  </HeadingPairs>
  <TitlesOfParts>
    <vt:vector size="22" baseType="lpstr">
      <vt:lpstr>Arial</vt:lpstr>
      <vt:lpstr>Bahnschrift SemiLight</vt:lpstr>
      <vt:lpstr>Century Gothic</vt:lpstr>
      <vt:lpstr>Wingdings 3</vt:lpstr>
      <vt:lpstr>Ιόν</vt:lpstr>
      <vt:lpstr>Παρουσίαση του PowerPoint</vt:lpstr>
      <vt:lpstr>Παρουσίαση του PowerPoint</vt:lpstr>
      <vt:lpstr>Εγκατάσταση mlagents (1)</vt:lpstr>
      <vt:lpstr>Εγκατάσταση mlagents (2)</vt:lpstr>
      <vt:lpstr>Εγκατάσταση mlagents (3)</vt:lpstr>
      <vt:lpstr>Εγκατάσταση mlagents (4)</vt:lpstr>
      <vt:lpstr>Εγκατάσταση mlagents (5)</vt:lpstr>
      <vt:lpstr>Κώδικας (1)</vt:lpstr>
      <vt:lpstr>Κώδικας (2)</vt:lpstr>
      <vt:lpstr>Κώδικας (3)</vt:lpstr>
      <vt:lpstr>Κώδικας (4)</vt:lpstr>
      <vt:lpstr>Κώδικας (5)</vt:lpstr>
      <vt:lpstr>Κώδικας (6)</vt:lpstr>
      <vt:lpstr>Κώδικας (7)</vt:lpstr>
      <vt:lpstr>Εκτέλεση προσομοίωσης του πράκτορα</vt:lpstr>
      <vt:lpstr>Περιβάλλοντα εκπαίδευσης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ΔΗΜΗΤΡΙΟΣ ΚΙΚΙΔΗΣ</dc:creator>
  <cp:lastModifiedBy>ΔΗΜΗΤΡΙΟΣ ΚΙΚΙΔΗΣ</cp:lastModifiedBy>
  <cp:revision>19</cp:revision>
  <dcterms:created xsi:type="dcterms:W3CDTF">2022-08-02T20:09:36Z</dcterms:created>
  <dcterms:modified xsi:type="dcterms:W3CDTF">2022-08-03T14:00:34Z</dcterms:modified>
</cp:coreProperties>
</file>