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/>
  </p:normalViewPr>
  <p:slideViewPr>
    <p:cSldViewPr>
      <p:cViewPr varScale="1">
        <p:scale>
          <a:sx n="52" d="100"/>
          <a:sy n="52" d="100"/>
        </p:scale>
        <p:origin x="1064" y="11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iles.slack.com/files-pri/T01044K0LBZ-F04F55V3RPS/tyredegradation-driver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377982" y="0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hlinkClick r:id="rId4"/>
            </a:endParaRPr>
          </a:p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1266093" y="292609"/>
            <a:ext cx="22584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+mj-lt"/>
              </a:rPr>
              <a:t>Optimization of </a:t>
            </a:r>
            <a:r>
              <a:rPr lang="en-US" sz="10000" b="1" dirty="0" err="1">
                <a:latin typeface="+mj-lt"/>
              </a:rPr>
              <a:t>Tyre</a:t>
            </a:r>
            <a:r>
              <a:rPr lang="en-US" sz="10000" b="1" dirty="0">
                <a:latin typeface="+mj-lt"/>
              </a:rPr>
              <a:t> Selection and Pit Stop Strategies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3352378" y="-2"/>
            <a:ext cx="7674270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31" b="1" dirty="0"/>
              <a:t>Christopher Quinn (CCSE)</a:t>
            </a:r>
          </a:p>
          <a:p>
            <a:r>
              <a:rPr lang="en-US" sz="4431" b="1" dirty="0"/>
              <a:t>Demetrios </a:t>
            </a:r>
            <a:r>
              <a:rPr lang="en-US" sz="4431" b="1" dirty="0" err="1"/>
              <a:t>Kriezis</a:t>
            </a:r>
            <a:r>
              <a:rPr lang="en-US" sz="4431" b="1" dirty="0"/>
              <a:t> (EECS)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72458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62709" y="1369866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57105" y="9150309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63488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4" y="10295929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If you had another week,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830241" y="4709535"/>
            <a:ext cx="106287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formulated and implemented a binary optimization problem that minimizes the sprint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output is an optimal pit stop strategy and </a:t>
            </a:r>
            <a:r>
              <a:rPr lang="en-US" sz="2800" dirty="0" err="1"/>
              <a:t>tyre</a:t>
            </a:r>
            <a:r>
              <a:rPr lang="en-US" sz="2800" dirty="0"/>
              <a:t> choice that minimizes the sprint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tested it for two drivers in the 2022 Hungary, Budapest and found that an optimal schedule will shorten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optimization problem has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8922-63B7-45EB-9D87-2FDCBCCEF135}"/>
              </a:ext>
            </a:extLst>
          </p:cNvPr>
          <p:cNvSpPr txBox="1"/>
          <p:nvPr/>
        </p:nvSpPr>
        <p:spPr>
          <a:xfrm>
            <a:off x="649694" y="14742440"/>
            <a:ext cx="10512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winning a race, or at least rank as high as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placing higher in the qualifying session to gain an advantage in the actual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Enumerating choices is too slow – billions of choices to evaluate!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Sponsorship money.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Fame and Glory!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9A8ED-3C71-4546-B50F-4FBCC23E2433}"/>
              </a:ext>
            </a:extLst>
          </p:cNvPr>
          <p:cNvSpPr txBox="1"/>
          <p:nvPr/>
        </p:nvSpPr>
        <p:spPr>
          <a:xfrm>
            <a:off x="745027" y="8793424"/>
            <a:ext cx="1063541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Objective: Minimize the sprint duration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Decisions: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to pit stop for 22 seconds after every lap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of </a:t>
            </a:r>
            <a:r>
              <a:rPr lang="en-US" sz="2800" dirty="0" err="1"/>
              <a:t>tyres</a:t>
            </a:r>
            <a:r>
              <a:rPr lang="en-US" sz="2800" dirty="0"/>
              <a:t> from a set of available </a:t>
            </a:r>
            <a:r>
              <a:rPr lang="en-US" sz="2800" dirty="0" err="1"/>
              <a:t>tyres</a:t>
            </a:r>
            <a:r>
              <a:rPr lang="en-US" sz="2800" dirty="0"/>
              <a:t> to replace during a pit stop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Constraints: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tyre</a:t>
            </a:r>
            <a:r>
              <a:rPr lang="en-US" sz="2800" dirty="0"/>
              <a:t> sets available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Some </a:t>
            </a:r>
            <a:r>
              <a:rPr lang="en-US" sz="2800" dirty="0" err="1"/>
              <a:t>tyres</a:t>
            </a:r>
            <a:r>
              <a:rPr lang="en-US" sz="2800" dirty="0"/>
              <a:t> might be partially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Laptime</a:t>
            </a:r>
            <a:r>
              <a:rPr lang="en-US" sz="2800" dirty="0"/>
              <a:t> per lap per </a:t>
            </a:r>
            <a:r>
              <a:rPr lang="en-US" sz="2800" dirty="0" err="1"/>
              <a:t>tyre</a:t>
            </a:r>
            <a:r>
              <a:rPr lang="en-US" sz="2800" dirty="0"/>
              <a:t> choice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Pit stop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A48DF-7C18-44B0-B81F-CB736218603A}"/>
              </a:ext>
            </a:extLst>
          </p:cNvPr>
          <p:cNvSpPr txBox="1"/>
          <p:nvPr/>
        </p:nvSpPr>
        <p:spPr>
          <a:xfrm>
            <a:off x="21787724" y="11948187"/>
            <a:ext cx="1060933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Obtain realistic time estimates from a formula one simulator and generate a better data set.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Incorporate robust optimization modeling to introduce uncertainties in the data. Uncertainties can come from: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Weather conditions.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Crashes from other drivers and road obstructions.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Other 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Introduce non-linearity into data from the weight of the vehicle getting lighter due to fuel consumption, which depends on the previous </a:t>
            </a:r>
            <a:r>
              <a:rPr lang="en-US" sz="3600" dirty="0" err="1"/>
              <a:t>tyre</a:t>
            </a:r>
            <a:r>
              <a:rPr lang="en-US" sz="3600" dirty="0"/>
              <a:t> choices since the fuel consumption depends on the elapsed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4D199-46D4-4335-A46B-24F5622C0CC5}"/>
              </a:ext>
            </a:extLst>
          </p:cNvPr>
          <p:cNvSpPr txBox="1"/>
          <p:nvPr/>
        </p:nvSpPr>
        <p:spPr>
          <a:xfrm>
            <a:off x="21765533" y="4683522"/>
            <a:ext cx="104716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Planning - pit stop teams can coordinate with race car drivers to determine a pit stop and </a:t>
            </a:r>
            <a:r>
              <a:rPr lang="en-US" sz="3600" dirty="0" err="1"/>
              <a:t>tyre</a:t>
            </a:r>
            <a:r>
              <a:rPr lang="en-US" sz="3600" dirty="0"/>
              <a:t> selection strategy ahead of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Real-time strategy adaptation – teams can use the optimization model during a race and change strategy as new data or conditions arise. Example: weather affects the lap times of </a:t>
            </a:r>
            <a:r>
              <a:rPr lang="en-US" sz="3600" dirty="0" err="1"/>
              <a:t>tyres</a:t>
            </a:r>
            <a:r>
              <a:rPr lang="en-US" sz="3600" dirty="0"/>
              <a:t> and rain could influence the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strategy obtained by optimization can improve a team’s score and dramatically change the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43DD8-8A13-4136-933D-E4AD8C9CA2C6}"/>
              </a:ext>
            </a:extLst>
          </p:cNvPr>
          <p:cNvSpPr txBox="1"/>
          <p:nvPr/>
        </p:nvSpPr>
        <p:spPr>
          <a:xfrm>
            <a:off x="11828282" y="7911420"/>
            <a:ext cx="9996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err="1"/>
              <a:t>Laptimes</a:t>
            </a:r>
            <a:r>
              <a:rPr lang="en-US" sz="3000" dirty="0"/>
              <a:t> per </a:t>
            </a:r>
            <a:r>
              <a:rPr lang="en-US" sz="3000" dirty="0" err="1"/>
              <a:t>tyre</a:t>
            </a:r>
            <a:r>
              <a:rPr lang="en-US" sz="3000" dirty="0"/>
              <a:t> choice were extracted from the data above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The pit stop time is an average pit stop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A5854-8B16-404C-A6F5-954917146EF4}"/>
              </a:ext>
            </a:extLst>
          </p:cNvPr>
          <p:cNvSpPr txBox="1"/>
          <p:nvPr/>
        </p:nvSpPr>
        <p:spPr>
          <a:xfrm>
            <a:off x="11610025" y="13833317"/>
            <a:ext cx="45776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Tyre</a:t>
            </a:r>
            <a:r>
              <a:rPr lang="en-US" sz="3400" dirty="0"/>
              <a:t> choice can shave seconds from a driver’s total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Both drivers did not use the optimal </a:t>
            </a:r>
            <a:r>
              <a:rPr lang="en-US" sz="3400" dirty="0" err="1"/>
              <a:t>tyre</a:t>
            </a:r>
            <a:r>
              <a:rPr lang="en-US" sz="3400" dirty="0"/>
              <a:t> choice and could improve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19AAF-098C-4FAE-AB24-B2208DFCC575}"/>
              </a:ext>
            </a:extLst>
          </p:cNvPr>
          <p:cNvSpPr txBox="1"/>
          <p:nvPr/>
        </p:nvSpPr>
        <p:spPr>
          <a:xfrm>
            <a:off x="11623747" y="17940813"/>
            <a:ext cx="98422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Norris can improve by 56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Leclerc can improve by 36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All  else equal, Norris could’ve beat Leclerc if he used optimal schedule.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BCA8353-6919-40F3-A4E1-62BB0D515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263" y="4878328"/>
            <a:ext cx="4106537" cy="30511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DC52AB-F328-4671-B048-886BBAF477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63" y="4878328"/>
            <a:ext cx="4106537" cy="30511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77EBF4C-DEA5-41DE-A963-966CB8E9B7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419" y="14173200"/>
            <a:ext cx="5094267" cy="37905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4A25DC-786D-410A-BB64-4E5422C3E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523" y="10243520"/>
            <a:ext cx="10219659" cy="38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36559</TotalTime>
  <Words>493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Christopher Quinn</cp:lastModifiedBy>
  <cp:revision>1216</cp:revision>
  <cp:lastPrinted>2019-09-27T03:03:02Z</cp:lastPrinted>
  <dcterms:created xsi:type="dcterms:W3CDTF">2013-09-21T19:17:55Z</dcterms:created>
  <dcterms:modified xsi:type="dcterms:W3CDTF">2022-12-09T06:16:29Z</dcterms:modified>
</cp:coreProperties>
</file>