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Tracker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“Democratizing Healthcare for every person”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190" y="4905375"/>
            <a:ext cx="2724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353682" y="1123838"/>
            <a:ext cx="5989580" cy="1400530"/>
          </a:xfrm>
        </p:spPr>
        <p:txBody>
          <a:bodyPr/>
          <a:lstStyle/>
          <a:p>
            <a:r>
              <a:rPr lang="en-US" dirty="0"/>
              <a:t>Thank you very much!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400209" y="3428713"/>
            <a:ext cx="3896526" cy="82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Any Questions ?</a:t>
            </a:r>
            <a:endParaRPr lang="el-GR" sz="36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4905375"/>
            <a:ext cx="2724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18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Chrysovergis</a:t>
            </a:r>
            <a:r>
              <a:rPr lang="en-US" dirty="0"/>
              <a:t> </a:t>
            </a:r>
            <a:r>
              <a:rPr lang="en-US" dirty="0" err="1"/>
              <a:t>Ilias</a:t>
            </a:r>
            <a:r>
              <a:rPr lang="en-US" dirty="0"/>
              <a:t>, Department of Telecommunications </a:t>
            </a:r>
          </a:p>
          <a:p>
            <a:r>
              <a:rPr lang="en-US" dirty="0" err="1"/>
              <a:t>Hadjithoma</a:t>
            </a:r>
            <a:r>
              <a:rPr lang="en-US" dirty="0"/>
              <a:t> Andreas, Department of Electronics &amp; Computers</a:t>
            </a:r>
          </a:p>
          <a:p>
            <a:r>
              <a:rPr lang="en-US" dirty="0" err="1"/>
              <a:t>Megalou</a:t>
            </a:r>
            <a:r>
              <a:rPr lang="en-US" dirty="0"/>
              <a:t> </a:t>
            </a:r>
            <a:r>
              <a:rPr lang="en-US" dirty="0" err="1"/>
              <a:t>Spiridon</a:t>
            </a:r>
            <a:r>
              <a:rPr lang="en-US" dirty="0"/>
              <a:t>, Department of Telecommunications </a:t>
            </a:r>
          </a:p>
          <a:p>
            <a:r>
              <a:rPr lang="en-US" dirty="0"/>
              <a:t>Niras </a:t>
            </a:r>
            <a:r>
              <a:rPr lang="en-US" dirty="0" err="1"/>
              <a:t>Dimitrios</a:t>
            </a:r>
            <a:r>
              <a:rPr lang="en-US" dirty="0"/>
              <a:t>, Department of Electronics &amp; Computers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4905375"/>
            <a:ext cx="2724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130"/>
          </a:xfrm>
        </p:spPr>
        <p:txBody>
          <a:bodyPr/>
          <a:lstStyle/>
          <a:p>
            <a:r>
              <a:rPr lang="en-US" dirty="0"/>
              <a:t>ER Diagram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77" y="1518407"/>
            <a:ext cx="7560590" cy="4951873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183" y="4905375"/>
            <a:ext cx="2724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0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7851"/>
          </a:xfrm>
        </p:spPr>
        <p:txBody>
          <a:bodyPr/>
          <a:lstStyle/>
          <a:p>
            <a:r>
              <a:rPr lang="en-US" dirty="0"/>
              <a:t>Relational Model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66" y="1350627"/>
            <a:ext cx="6330811" cy="479710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0" y="4905375"/>
            <a:ext cx="2724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6908"/>
          </a:xfrm>
        </p:spPr>
        <p:txBody>
          <a:bodyPr/>
          <a:lstStyle/>
          <a:p>
            <a:r>
              <a:rPr lang="en-US" dirty="0"/>
              <a:t>Mobile Application (Android)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20" y="1661020"/>
            <a:ext cx="6758643" cy="4446668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0" y="4905375"/>
            <a:ext cx="2724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2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Project</a:t>
            </a:r>
            <a:br>
              <a:rPr lang="en-US" dirty="0"/>
            </a:br>
            <a:r>
              <a:rPr lang="en-US" dirty="0" err="1"/>
              <a:t>Github</a:t>
            </a:r>
            <a:endParaRPr lang="el-GR" dirty="0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589" y="2052638"/>
            <a:ext cx="642259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Users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</a:t>
            </a:r>
          </a:p>
          <a:p>
            <a:r>
              <a:rPr lang="en-US" dirty="0"/>
              <a:t>Doctor</a:t>
            </a:r>
          </a:p>
          <a:p>
            <a:r>
              <a:rPr lang="en-US" dirty="0"/>
              <a:t>Pharmacy</a:t>
            </a:r>
          </a:p>
          <a:p>
            <a:r>
              <a:rPr lang="en-US" dirty="0"/>
              <a:t>Admin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521" y="4905375"/>
            <a:ext cx="2724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6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6880"/>
          </a:xfrm>
        </p:spPr>
        <p:txBody>
          <a:bodyPr/>
          <a:lstStyle/>
          <a:p>
            <a:r>
              <a:rPr lang="en-US" dirty="0"/>
              <a:t>Local Database </a:t>
            </a:r>
          </a:p>
          <a:p>
            <a:r>
              <a:rPr lang="en-US" dirty="0"/>
              <a:t>Communication with JSON requests</a:t>
            </a:r>
          </a:p>
          <a:p>
            <a:r>
              <a:rPr lang="en-US" dirty="0"/>
              <a:t>Future Work: Implement the database into the cloud 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4905375"/>
            <a:ext cx="2724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190" y="4905375"/>
            <a:ext cx="2724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6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83</Words>
  <Application>Microsoft Office PowerPoint</Application>
  <PresentationFormat>Ευρεία οθόνη</PresentationFormat>
  <Paragraphs>23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Ιόν</vt:lpstr>
      <vt:lpstr>Health Tracker</vt:lpstr>
      <vt:lpstr>Team 18</vt:lpstr>
      <vt:lpstr>ER Diagram</vt:lpstr>
      <vt:lpstr>Relational Model</vt:lpstr>
      <vt:lpstr>Mobile Application (Android)</vt:lpstr>
      <vt:lpstr>Open Source Project Github</vt:lpstr>
      <vt:lpstr>Application Users</vt:lpstr>
      <vt:lpstr>Database</vt:lpstr>
      <vt:lpstr>Live Demo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Tracker</dc:title>
  <dc:creator>Dimitris Niras</dc:creator>
  <cp:lastModifiedBy>Dimitris Niras</cp:lastModifiedBy>
  <cp:revision>5</cp:revision>
  <dcterms:created xsi:type="dcterms:W3CDTF">2017-02-21T15:49:45Z</dcterms:created>
  <dcterms:modified xsi:type="dcterms:W3CDTF">2017-02-21T16:46:33Z</dcterms:modified>
</cp:coreProperties>
</file>