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3" r:id="rId8"/>
    <p:sldId id="280" r:id="rId9"/>
    <p:sldId id="264" r:id="rId10"/>
    <p:sldId id="267" r:id="rId11"/>
    <p:sldId id="268" r:id="rId12"/>
    <p:sldId id="266" r:id="rId13"/>
    <p:sldId id="279" r:id="rId14"/>
    <p:sldId id="262" r:id="rId15"/>
    <p:sldId id="269" r:id="rId16"/>
    <p:sldId id="270" r:id="rId17"/>
    <p:sldId id="272" r:id="rId18"/>
    <p:sldId id="273" r:id="rId19"/>
    <p:sldId id="271" r:id="rId20"/>
    <p:sldId id="281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38086"/>
    <a:srgbClr val="424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 autoAdjust="0"/>
  </p:normalViewPr>
  <p:slideViewPr>
    <p:cSldViewPr>
      <p:cViewPr varScale="1">
        <p:scale>
          <a:sx n="67" d="100"/>
          <a:sy n="67" d="100"/>
        </p:scale>
        <p:origin x="102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32B0E-E23E-46AE-A155-F3F156417C7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2D9FD0F6-84CF-4945-B217-2A3AA493D697}">
      <dgm:prSet custT="1"/>
      <dgm:spPr>
        <a:solidFill>
          <a:srgbClr val="424456"/>
        </a:solidFill>
      </dgm:spPr>
      <dgm:t>
        <a:bodyPr/>
        <a:lstStyle/>
        <a:p>
          <a:pPr rtl="0"/>
          <a:r>
            <a:rPr lang="el-GR" sz="3200" dirty="0"/>
            <a:t>Καλύτερη εξυπηρέτηση φοιτητών</a:t>
          </a:r>
          <a:endParaRPr lang="en-US" sz="3200" dirty="0"/>
        </a:p>
      </dgm:t>
    </dgm:pt>
    <dgm:pt modelId="{8B33427C-F414-4879-B700-7637D8F94CCB}" type="parTrans" cxnId="{FDD30B14-0816-4EA1-B3FE-9A75C4C0FE08}">
      <dgm:prSet/>
      <dgm:spPr/>
      <dgm:t>
        <a:bodyPr/>
        <a:lstStyle/>
        <a:p>
          <a:endParaRPr lang="el-GR"/>
        </a:p>
      </dgm:t>
    </dgm:pt>
    <dgm:pt modelId="{CC0CF159-253C-4BAD-94F3-EE2A1401D9D0}" type="sibTrans" cxnId="{FDD30B14-0816-4EA1-B3FE-9A75C4C0FE08}">
      <dgm:prSet/>
      <dgm:spPr/>
      <dgm:t>
        <a:bodyPr/>
        <a:lstStyle/>
        <a:p>
          <a:endParaRPr lang="el-GR"/>
        </a:p>
      </dgm:t>
    </dgm:pt>
    <dgm:pt modelId="{9B7034C1-F977-4445-B470-8C9C0E5C8A9C}">
      <dgm:prSet custT="1"/>
      <dgm:spPr>
        <a:solidFill>
          <a:srgbClr val="424456"/>
        </a:solidFill>
      </dgm:spPr>
      <dgm:t>
        <a:bodyPr/>
        <a:lstStyle/>
        <a:p>
          <a:pPr rtl="0"/>
          <a:r>
            <a:rPr lang="el-GR" sz="2800" dirty="0"/>
            <a:t>Μείωση χρόνου αναμονής</a:t>
          </a:r>
          <a:endParaRPr lang="en-US" sz="2800" dirty="0"/>
        </a:p>
      </dgm:t>
    </dgm:pt>
    <dgm:pt modelId="{57CC90B3-0379-47CC-8A0F-9C951F30369F}" type="parTrans" cxnId="{156BD8BF-D17F-4148-8ED6-01561ADA4872}">
      <dgm:prSet/>
      <dgm:spPr/>
      <dgm:t>
        <a:bodyPr/>
        <a:lstStyle/>
        <a:p>
          <a:endParaRPr lang="el-GR"/>
        </a:p>
      </dgm:t>
    </dgm:pt>
    <dgm:pt modelId="{A462A2C5-8030-41AC-8748-A11EAA0CDAB6}" type="sibTrans" cxnId="{156BD8BF-D17F-4148-8ED6-01561ADA4872}">
      <dgm:prSet/>
      <dgm:spPr/>
      <dgm:t>
        <a:bodyPr/>
        <a:lstStyle/>
        <a:p>
          <a:endParaRPr lang="el-GR"/>
        </a:p>
      </dgm:t>
    </dgm:pt>
    <dgm:pt modelId="{6090F3AE-47BD-48FF-B907-5ABD1A26B0B7}">
      <dgm:prSet custT="1"/>
      <dgm:spPr>
        <a:solidFill>
          <a:srgbClr val="424456"/>
        </a:solidFill>
      </dgm:spPr>
      <dgm:t>
        <a:bodyPr/>
        <a:lstStyle/>
        <a:p>
          <a:pPr rtl="0"/>
          <a:r>
            <a:rPr lang="el-GR" sz="2800" dirty="0"/>
            <a:t>Βελτίωση ποιότητας φαγητού</a:t>
          </a:r>
          <a:endParaRPr lang="en-US" sz="2800" dirty="0"/>
        </a:p>
      </dgm:t>
    </dgm:pt>
    <dgm:pt modelId="{FD6A5BE6-0F56-42E3-9CAD-B6BF8977D83C}" type="parTrans" cxnId="{D8060D8B-E312-4A13-A335-39E522843192}">
      <dgm:prSet/>
      <dgm:spPr/>
      <dgm:t>
        <a:bodyPr/>
        <a:lstStyle/>
        <a:p>
          <a:endParaRPr lang="el-GR"/>
        </a:p>
      </dgm:t>
    </dgm:pt>
    <dgm:pt modelId="{FD9ADF28-E42E-4787-A618-73F0D3B00DD1}" type="sibTrans" cxnId="{D8060D8B-E312-4A13-A335-39E522843192}">
      <dgm:prSet/>
      <dgm:spPr/>
      <dgm:t>
        <a:bodyPr/>
        <a:lstStyle/>
        <a:p>
          <a:endParaRPr lang="el-GR"/>
        </a:p>
      </dgm:t>
    </dgm:pt>
    <dgm:pt modelId="{2E31CC97-DDAE-43FB-B371-BFA7CF05D3F2}">
      <dgm:prSet custT="1"/>
      <dgm:spPr>
        <a:solidFill>
          <a:srgbClr val="424456"/>
        </a:solidFill>
      </dgm:spPr>
      <dgm:t>
        <a:bodyPr/>
        <a:lstStyle/>
        <a:p>
          <a:pPr rtl="0"/>
          <a:r>
            <a:rPr lang="el-GR" sz="2800" dirty="0"/>
            <a:t>Αίσθημα συμμετοχής </a:t>
          </a:r>
          <a:endParaRPr lang="en-US" sz="2800" dirty="0"/>
        </a:p>
      </dgm:t>
    </dgm:pt>
    <dgm:pt modelId="{718A1307-5E07-4E32-8D30-612161526119}" type="parTrans" cxnId="{AD52C31E-E25A-4275-BEF5-F7C53005F0FC}">
      <dgm:prSet/>
      <dgm:spPr/>
      <dgm:t>
        <a:bodyPr/>
        <a:lstStyle/>
        <a:p>
          <a:endParaRPr lang="el-GR"/>
        </a:p>
      </dgm:t>
    </dgm:pt>
    <dgm:pt modelId="{9A77CC7D-7B2B-4BD3-B913-9308EA2B5270}" type="sibTrans" cxnId="{AD52C31E-E25A-4275-BEF5-F7C53005F0FC}">
      <dgm:prSet/>
      <dgm:spPr/>
      <dgm:t>
        <a:bodyPr/>
        <a:lstStyle/>
        <a:p>
          <a:endParaRPr lang="el-GR"/>
        </a:p>
      </dgm:t>
    </dgm:pt>
    <dgm:pt modelId="{71CD8E46-6005-4D4D-93B0-F2820FDE1F64}" type="pres">
      <dgm:prSet presAssocID="{56B32B0E-E23E-46AE-A155-F3F156417C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18C790C-B7B3-4762-B9E0-C0B6B7FAECA9}" type="pres">
      <dgm:prSet presAssocID="{2D9FD0F6-84CF-4945-B217-2A3AA493D697}" presName="hierRoot1" presStyleCnt="0">
        <dgm:presLayoutVars>
          <dgm:hierBranch val="init"/>
        </dgm:presLayoutVars>
      </dgm:prSet>
      <dgm:spPr/>
    </dgm:pt>
    <dgm:pt modelId="{F20B64E6-D832-4121-BCBD-8EB8901E9985}" type="pres">
      <dgm:prSet presAssocID="{2D9FD0F6-84CF-4945-B217-2A3AA493D697}" presName="rootComposite1" presStyleCnt="0"/>
      <dgm:spPr/>
    </dgm:pt>
    <dgm:pt modelId="{21549809-9A5F-4E13-AE4F-9B75E58CE12E}" type="pres">
      <dgm:prSet presAssocID="{2D9FD0F6-84CF-4945-B217-2A3AA493D697}" presName="rootText1" presStyleLbl="node0" presStyleIdx="0" presStyleCnt="1" custScaleX="102766" custScaleY="1301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24F4B4-46A4-40CE-8C02-CB445C34B6E7}" type="pres">
      <dgm:prSet presAssocID="{2D9FD0F6-84CF-4945-B217-2A3AA493D69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62B5E9D-D18E-4F09-97B0-514C1FA612E2}" type="pres">
      <dgm:prSet presAssocID="{2D9FD0F6-84CF-4945-B217-2A3AA493D697}" presName="hierChild2" presStyleCnt="0"/>
      <dgm:spPr/>
    </dgm:pt>
    <dgm:pt modelId="{13AB0E84-E797-40D6-A95E-03A089869849}" type="pres">
      <dgm:prSet presAssocID="{57CC90B3-0379-47CC-8A0F-9C951F30369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E899B08-C747-4110-817B-2CBDAD2F3670}" type="pres">
      <dgm:prSet presAssocID="{9B7034C1-F977-4445-B470-8C9C0E5C8A9C}" presName="hierRoot2" presStyleCnt="0">
        <dgm:presLayoutVars>
          <dgm:hierBranch val="init"/>
        </dgm:presLayoutVars>
      </dgm:prSet>
      <dgm:spPr/>
    </dgm:pt>
    <dgm:pt modelId="{E3C1FCDF-78E3-40A5-8ED1-37AC0BE51A38}" type="pres">
      <dgm:prSet presAssocID="{9B7034C1-F977-4445-B470-8C9C0E5C8A9C}" presName="rootComposite" presStyleCnt="0"/>
      <dgm:spPr/>
    </dgm:pt>
    <dgm:pt modelId="{33CFC4D3-EDAB-4B59-9636-43D4E54155A6}" type="pres">
      <dgm:prSet presAssocID="{9B7034C1-F977-4445-B470-8C9C0E5C8A9C}" presName="rootText" presStyleLbl="node2" presStyleIdx="0" presStyleCnt="3" custScaleX="83800" custScaleY="1119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64E12A-69ED-4CA0-8709-9F1D5F1ABB04}" type="pres">
      <dgm:prSet presAssocID="{9B7034C1-F977-4445-B470-8C9C0E5C8A9C}" presName="rootConnector" presStyleLbl="node2" presStyleIdx="0" presStyleCnt="3"/>
      <dgm:spPr/>
      <dgm:t>
        <a:bodyPr/>
        <a:lstStyle/>
        <a:p>
          <a:endParaRPr lang="en-US"/>
        </a:p>
      </dgm:t>
    </dgm:pt>
    <dgm:pt modelId="{66940592-67C2-4866-8D61-2C0281CFD3E7}" type="pres">
      <dgm:prSet presAssocID="{9B7034C1-F977-4445-B470-8C9C0E5C8A9C}" presName="hierChild4" presStyleCnt="0"/>
      <dgm:spPr/>
    </dgm:pt>
    <dgm:pt modelId="{ACA0FB1C-CFF7-4DA8-9B33-5A1251660AAD}" type="pres">
      <dgm:prSet presAssocID="{9B7034C1-F977-4445-B470-8C9C0E5C8A9C}" presName="hierChild5" presStyleCnt="0"/>
      <dgm:spPr/>
    </dgm:pt>
    <dgm:pt modelId="{F8C9F3ED-C3EE-4F31-876A-675CC4162B99}" type="pres">
      <dgm:prSet presAssocID="{FD6A5BE6-0F56-42E3-9CAD-B6BF8977D83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4361424-0645-4877-9C35-ED64FB474AFD}" type="pres">
      <dgm:prSet presAssocID="{6090F3AE-47BD-48FF-B907-5ABD1A26B0B7}" presName="hierRoot2" presStyleCnt="0">
        <dgm:presLayoutVars>
          <dgm:hierBranch val="init"/>
        </dgm:presLayoutVars>
      </dgm:prSet>
      <dgm:spPr/>
    </dgm:pt>
    <dgm:pt modelId="{B07DF26E-6FA4-42C6-BB46-3881E8DA2CA5}" type="pres">
      <dgm:prSet presAssocID="{6090F3AE-47BD-48FF-B907-5ABD1A26B0B7}" presName="rootComposite" presStyleCnt="0"/>
      <dgm:spPr/>
    </dgm:pt>
    <dgm:pt modelId="{6E0FEF55-670A-46F5-86AE-B1B998C319C3}" type="pres">
      <dgm:prSet presAssocID="{6090F3AE-47BD-48FF-B907-5ABD1A26B0B7}" presName="rootText" presStyleLbl="node2" presStyleIdx="1" presStyleCnt="3" custScaleX="83800" custScaleY="1119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F370C8-27FD-478A-ADD1-FA08A1D9B421}" type="pres">
      <dgm:prSet presAssocID="{6090F3AE-47BD-48FF-B907-5ABD1A26B0B7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38234D-F5B3-4768-9656-198A93E4B907}" type="pres">
      <dgm:prSet presAssocID="{6090F3AE-47BD-48FF-B907-5ABD1A26B0B7}" presName="hierChild4" presStyleCnt="0"/>
      <dgm:spPr/>
    </dgm:pt>
    <dgm:pt modelId="{49C69C82-742E-4D36-988A-D6DAB809463B}" type="pres">
      <dgm:prSet presAssocID="{6090F3AE-47BD-48FF-B907-5ABD1A26B0B7}" presName="hierChild5" presStyleCnt="0"/>
      <dgm:spPr/>
    </dgm:pt>
    <dgm:pt modelId="{0B6A76E3-69CA-458C-849B-F5D3E790B842}" type="pres">
      <dgm:prSet presAssocID="{718A1307-5E07-4E32-8D30-61216152611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D9EAF27-6C56-46E0-963D-7D7348DFB092}" type="pres">
      <dgm:prSet presAssocID="{2E31CC97-DDAE-43FB-B371-BFA7CF05D3F2}" presName="hierRoot2" presStyleCnt="0">
        <dgm:presLayoutVars>
          <dgm:hierBranch val="init"/>
        </dgm:presLayoutVars>
      </dgm:prSet>
      <dgm:spPr/>
    </dgm:pt>
    <dgm:pt modelId="{5538B19C-43AA-469C-90E2-ABF4F71C7362}" type="pres">
      <dgm:prSet presAssocID="{2E31CC97-DDAE-43FB-B371-BFA7CF05D3F2}" presName="rootComposite" presStyleCnt="0"/>
      <dgm:spPr/>
    </dgm:pt>
    <dgm:pt modelId="{475A50F1-A168-4F0E-B96C-FC56057C5C70}" type="pres">
      <dgm:prSet presAssocID="{2E31CC97-DDAE-43FB-B371-BFA7CF05D3F2}" presName="rootText" presStyleLbl="node2" presStyleIdx="2" presStyleCnt="3" custScaleX="83800" custScaleY="1119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07BAF3-857C-499A-B5AB-F66374094CC4}" type="pres">
      <dgm:prSet presAssocID="{2E31CC97-DDAE-43FB-B371-BFA7CF05D3F2}" presName="rootConnector" presStyleLbl="node2" presStyleIdx="2" presStyleCnt="3"/>
      <dgm:spPr/>
      <dgm:t>
        <a:bodyPr/>
        <a:lstStyle/>
        <a:p>
          <a:endParaRPr lang="en-US"/>
        </a:p>
      </dgm:t>
    </dgm:pt>
    <dgm:pt modelId="{DAF97CA6-B0E9-44F5-B947-77A6521A1223}" type="pres">
      <dgm:prSet presAssocID="{2E31CC97-DDAE-43FB-B371-BFA7CF05D3F2}" presName="hierChild4" presStyleCnt="0"/>
      <dgm:spPr/>
    </dgm:pt>
    <dgm:pt modelId="{F9F37D58-DDE3-40BA-BE87-93C03E6447F5}" type="pres">
      <dgm:prSet presAssocID="{2E31CC97-DDAE-43FB-B371-BFA7CF05D3F2}" presName="hierChild5" presStyleCnt="0"/>
      <dgm:spPr/>
    </dgm:pt>
    <dgm:pt modelId="{CBEEAA8A-0681-47DC-B63F-803D4CD135AB}" type="pres">
      <dgm:prSet presAssocID="{2D9FD0F6-84CF-4945-B217-2A3AA493D697}" presName="hierChild3" presStyleCnt="0"/>
      <dgm:spPr/>
    </dgm:pt>
  </dgm:ptLst>
  <dgm:cxnLst>
    <dgm:cxn modelId="{156BD8BF-D17F-4148-8ED6-01561ADA4872}" srcId="{2D9FD0F6-84CF-4945-B217-2A3AA493D697}" destId="{9B7034C1-F977-4445-B470-8C9C0E5C8A9C}" srcOrd="0" destOrd="0" parTransId="{57CC90B3-0379-47CC-8A0F-9C951F30369F}" sibTransId="{A462A2C5-8030-41AC-8748-A11EAA0CDAB6}"/>
    <dgm:cxn modelId="{0909DBCD-3F0C-4220-84D8-E3803379FFAB}" type="presOf" srcId="{2E31CC97-DDAE-43FB-B371-BFA7CF05D3F2}" destId="{475A50F1-A168-4F0E-B96C-FC56057C5C70}" srcOrd="0" destOrd="0" presId="urn:microsoft.com/office/officeart/2005/8/layout/orgChart1"/>
    <dgm:cxn modelId="{AD52C31E-E25A-4275-BEF5-F7C53005F0FC}" srcId="{2D9FD0F6-84CF-4945-B217-2A3AA493D697}" destId="{2E31CC97-DDAE-43FB-B371-BFA7CF05D3F2}" srcOrd="2" destOrd="0" parTransId="{718A1307-5E07-4E32-8D30-612161526119}" sibTransId="{9A77CC7D-7B2B-4BD3-B913-9308EA2B5270}"/>
    <dgm:cxn modelId="{6F9A91A4-F1CD-4E4D-938A-DBBD7D67F460}" type="presOf" srcId="{2D9FD0F6-84CF-4945-B217-2A3AA493D697}" destId="{F824F4B4-46A4-40CE-8C02-CB445C34B6E7}" srcOrd="1" destOrd="0" presId="urn:microsoft.com/office/officeart/2005/8/layout/orgChart1"/>
    <dgm:cxn modelId="{94A5E699-6EBD-4AE4-A72F-E251A0198807}" type="presOf" srcId="{9B7034C1-F977-4445-B470-8C9C0E5C8A9C}" destId="{33CFC4D3-EDAB-4B59-9636-43D4E54155A6}" srcOrd="0" destOrd="0" presId="urn:microsoft.com/office/officeart/2005/8/layout/orgChart1"/>
    <dgm:cxn modelId="{FFF822DE-9B8A-4377-BBB1-C01CB1EB32E1}" type="presOf" srcId="{56B32B0E-E23E-46AE-A155-F3F156417C76}" destId="{71CD8E46-6005-4D4D-93B0-F2820FDE1F64}" srcOrd="0" destOrd="0" presId="urn:microsoft.com/office/officeart/2005/8/layout/orgChart1"/>
    <dgm:cxn modelId="{60383266-C516-471B-8B80-C5DA5B537826}" type="presOf" srcId="{718A1307-5E07-4E32-8D30-612161526119}" destId="{0B6A76E3-69CA-458C-849B-F5D3E790B842}" srcOrd="0" destOrd="0" presId="urn:microsoft.com/office/officeart/2005/8/layout/orgChart1"/>
    <dgm:cxn modelId="{D8060D8B-E312-4A13-A335-39E522843192}" srcId="{2D9FD0F6-84CF-4945-B217-2A3AA493D697}" destId="{6090F3AE-47BD-48FF-B907-5ABD1A26B0B7}" srcOrd="1" destOrd="0" parTransId="{FD6A5BE6-0F56-42E3-9CAD-B6BF8977D83C}" sibTransId="{FD9ADF28-E42E-4787-A618-73F0D3B00DD1}"/>
    <dgm:cxn modelId="{FDD30B14-0816-4EA1-B3FE-9A75C4C0FE08}" srcId="{56B32B0E-E23E-46AE-A155-F3F156417C76}" destId="{2D9FD0F6-84CF-4945-B217-2A3AA493D697}" srcOrd="0" destOrd="0" parTransId="{8B33427C-F414-4879-B700-7637D8F94CCB}" sibTransId="{CC0CF159-253C-4BAD-94F3-EE2A1401D9D0}"/>
    <dgm:cxn modelId="{AE393618-7CBB-4A76-A9F2-A1595360DEC9}" type="presOf" srcId="{57CC90B3-0379-47CC-8A0F-9C951F30369F}" destId="{13AB0E84-E797-40D6-A95E-03A089869849}" srcOrd="0" destOrd="0" presId="urn:microsoft.com/office/officeart/2005/8/layout/orgChart1"/>
    <dgm:cxn modelId="{D3561AD1-9134-4EF6-B7F4-A58DFC1E5651}" type="presOf" srcId="{2D9FD0F6-84CF-4945-B217-2A3AA493D697}" destId="{21549809-9A5F-4E13-AE4F-9B75E58CE12E}" srcOrd="0" destOrd="0" presId="urn:microsoft.com/office/officeart/2005/8/layout/orgChart1"/>
    <dgm:cxn modelId="{716BBA9E-8DEC-4583-8E62-41FFAC2B4871}" type="presOf" srcId="{2E31CC97-DDAE-43FB-B371-BFA7CF05D3F2}" destId="{1407BAF3-857C-499A-B5AB-F66374094CC4}" srcOrd="1" destOrd="0" presId="urn:microsoft.com/office/officeart/2005/8/layout/orgChart1"/>
    <dgm:cxn modelId="{99E050CD-4274-42FE-9949-DEC36A9E7FBA}" type="presOf" srcId="{6090F3AE-47BD-48FF-B907-5ABD1A26B0B7}" destId="{6E0FEF55-670A-46F5-86AE-B1B998C319C3}" srcOrd="0" destOrd="0" presId="urn:microsoft.com/office/officeart/2005/8/layout/orgChart1"/>
    <dgm:cxn modelId="{AEC263B2-D03D-4183-93C1-0E8255178C86}" type="presOf" srcId="{6090F3AE-47BD-48FF-B907-5ABD1A26B0B7}" destId="{ECF370C8-27FD-478A-ADD1-FA08A1D9B421}" srcOrd="1" destOrd="0" presId="urn:microsoft.com/office/officeart/2005/8/layout/orgChart1"/>
    <dgm:cxn modelId="{3E920C33-4DCB-4520-A975-71EA90F7649F}" type="presOf" srcId="{9B7034C1-F977-4445-B470-8C9C0E5C8A9C}" destId="{3864E12A-69ED-4CA0-8709-9F1D5F1ABB04}" srcOrd="1" destOrd="0" presId="urn:microsoft.com/office/officeart/2005/8/layout/orgChart1"/>
    <dgm:cxn modelId="{47380F60-0DBF-4ADE-A369-2FBC2488592F}" type="presOf" srcId="{FD6A5BE6-0F56-42E3-9CAD-B6BF8977D83C}" destId="{F8C9F3ED-C3EE-4F31-876A-675CC4162B99}" srcOrd="0" destOrd="0" presId="urn:microsoft.com/office/officeart/2005/8/layout/orgChart1"/>
    <dgm:cxn modelId="{132D7C53-B54E-4914-8F50-3AD41B832AAB}" type="presParOf" srcId="{71CD8E46-6005-4D4D-93B0-F2820FDE1F64}" destId="{A18C790C-B7B3-4762-B9E0-C0B6B7FAECA9}" srcOrd="0" destOrd="0" presId="urn:microsoft.com/office/officeart/2005/8/layout/orgChart1"/>
    <dgm:cxn modelId="{E88B0D05-DCB1-41E9-8D5A-9AD1001610DC}" type="presParOf" srcId="{A18C790C-B7B3-4762-B9E0-C0B6B7FAECA9}" destId="{F20B64E6-D832-4121-BCBD-8EB8901E9985}" srcOrd="0" destOrd="0" presId="urn:microsoft.com/office/officeart/2005/8/layout/orgChart1"/>
    <dgm:cxn modelId="{439B02D9-BF49-48FF-A61E-703F668EC4CB}" type="presParOf" srcId="{F20B64E6-D832-4121-BCBD-8EB8901E9985}" destId="{21549809-9A5F-4E13-AE4F-9B75E58CE12E}" srcOrd="0" destOrd="0" presId="urn:microsoft.com/office/officeart/2005/8/layout/orgChart1"/>
    <dgm:cxn modelId="{865F2E2C-1843-469B-A5FF-9B516B427DB3}" type="presParOf" srcId="{F20B64E6-D832-4121-BCBD-8EB8901E9985}" destId="{F824F4B4-46A4-40CE-8C02-CB445C34B6E7}" srcOrd="1" destOrd="0" presId="urn:microsoft.com/office/officeart/2005/8/layout/orgChart1"/>
    <dgm:cxn modelId="{16E1FF5A-24F2-4449-A2AF-E62F82F63ED2}" type="presParOf" srcId="{A18C790C-B7B3-4762-B9E0-C0B6B7FAECA9}" destId="{862B5E9D-D18E-4F09-97B0-514C1FA612E2}" srcOrd="1" destOrd="0" presId="urn:microsoft.com/office/officeart/2005/8/layout/orgChart1"/>
    <dgm:cxn modelId="{A4ACD012-C1C2-49BC-A34B-92F94D129425}" type="presParOf" srcId="{862B5E9D-D18E-4F09-97B0-514C1FA612E2}" destId="{13AB0E84-E797-40D6-A95E-03A089869849}" srcOrd="0" destOrd="0" presId="urn:microsoft.com/office/officeart/2005/8/layout/orgChart1"/>
    <dgm:cxn modelId="{79BF751A-AE41-48D5-B1DB-96CEB08ECE89}" type="presParOf" srcId="{862B5E9D-D18E-4F09-97B0-514C1FA612E2}" destId="{2E899B08-C747-4110-817B-2CBDAD2F3670}" srcOrd="1" destOrd="0" presId="urn:microsoft.com/office/officeart/2005/8/layout/orgChart1"/>
    <dgm:cxn modelId="{B9AE6678-DB93-4890-AFB8-48E49117513A}" type="presParOf" srcId="{2E899B08-C747-4110-817B-2CBDAD2F3670}" destId="{E3C1FCDF-78E3-40A5-8ED1-37AC0BE51A38}" srcOrd="0" destOrd="0" presId="urn:microsoft.com/office/officeart/2005/8/layout/orgChart1"/>
    <dgm:cxn modelId="{4E1F506A-70B1-49E6-8110-5CEE03A05221}" type="presParOf" srcId="{E3C1FCDF-78E3-40A5-8ED1-37AC0BE51A38}" destId="{33CFC4D3-EDAB-4B59-9636-43D4E54155A6}" srcOrd="0" destOrd="0" presId="urn:microsoft.com/office/officeart/2005/8/layout/orgChart1"/>
    <dgm:cxn modelId="{895DA813-79DE-4DA9-B2F3-F3BEA18BADA0}" type="presParOf" srcId="{E3C1FCDF-78E3-40A5-8ED1-37AC0BE51A38}" destId="{3864E12A-69ED-4CA0-8709-9F1D5F1ABB04}" srcOrd="1" destOrd="0" presId="urn:microsoft.com/office/officeart/2005/8/layout/orgChart1"/>
    <dgm:cxn modelId="{DA2AA486-DACD-4B67-B108-2B388C19A1F5}" type="presParOf" srcId="{2E899B08-C747-4110-817B-2CBDAD2F3670}" destId="{66940592-67C2-4866-8D61-2C0281CFD3E7}" srcOrd="1" destOrd="0" presId="urn:microsoft.com/office/officeart/2005/8/layout/orgChart1"/>
    <dgm:cxn modelId="{32B360B2-4C2A-434C-84D6-3A3E325E54E4}" type="presParOf" srcId="{2E899B08-C747-4110-817B-2CBDAD2F3670}" destId="{ACA0FB1C-CFF7-4DA8-9B33-5A1251660AAD}" srcOrd="2" destOrd="0" presId="urn:microsoft.com/office/officeart/2005/8/layout/orgChart1"/>
    <dgm:cxn modelId="{08DDCE46-8871-4C08-819B-8037C5874D96}" type="presParOf" srcId="{862B5E9D-D18E-4F09-97B0-514C1FA612E2}" destId="{F8C9F3ED-C3EE-4F31-876A-675CC4162B99}" srcOrd="2" destOrd="0" presId="urn:microsoft.com/office/officeart/2005/8/layout/orgChart1"/>
    <dgm:cxn modelId="{82B91B32-E6A7-4403-90E4-DB3D1666C269}" type="presParOf" srcId="{862B5E9D-D18E-4F09-97B0-514C1FA612E2}" destId="{84361424-0645-4877-9C35-ED64FB474AFD}" srcOrd="3" destOrd="0" presId="urn:microsoft.com/office/officeart/2005/8/layout/orgChart1"/>
    <dgm:cxn modelId="{078A25F4-40AB-4C0E-8FDF-D9CEB21C4976}" type="presParOf" srcId="{84361424-0645-4877-9C35-ED64FB474AFD}" destId="{B07DF26E-6FA4-42C6-BB46-3881E8DA2CA5}" srcOrd="0" destOrd="0" presId="urn:microsoft.com/office/officeart/2005/8/layout/orgChart1"/>
    <dgm:cxn modelId="{B4C894C5-667C-4BCE-BC15-5A132250DA78}" type="presParOf" srcId="{B07DF26E-6FA4-42C6-BB46-3881E8DA2CA5}" destId="{6E0FEF55-670A-46F5-86AE-B1B998C319C3}" srcOrd="0" destOrd="0" presId="urn:microsoft.com/office/officeart/2005/8/layout/orgChart1"/>
    <dgm:cxn modelId="{3232DC5E-71E9-441F-AE4B-F98C8F381B7C}" type="presParOf" srcId="{B07DF26E-6FA4-42C6-BB46-3881E8DA2CA5}" destId="{ECF370C8-27FD-478A-ADD1-FA08A1D9B421}" srcOrd="1" destOrd="0" presId="urn:microsoft.com/office/officeart/2005/8/layout/orgChart1"/>
    <dgm:cxn modelId="{63E77618-4956-46D7-BD37-0BDA92D316F3}" type="presParOf" srcId="{84361424-0645-4877-9C35-ED64FB474AFD}" destId="{9838234D-F5B3-4768-9656-198A93E4B907}" srcOrd="1" destOrd="0" presId="urn:microsoft.com/office/officeart/2005/8/layout/orgChart1"/>
    <dgm:cxn modelId="{4E4FF021-CD18-4254-A468-13FB42037A4A}" type="presParOf" srcId="{84361424-0645-4877-9C35-ED64FB474AFD}" destId="{49C69C82-742E-4D36-988A-D6DAB809463B}" srcOrd="2" destOrd="0" presId="urn:microsoft.com/office/officeart/2005/8/layout/orgChart1"/>
    <dgm:cxn modelId="{B892DC75-9C05-49AE-9086-A01988C2AB3A}" type="presParOf" srcId="{862B5E9D-D18E-4F09-97B0-514C1FA612E2}" destId="{0B6A76E3-69CA-458C-849B-F5D3E790B842}" srcOrd="4" destOrd="0" presId="urn:microsoft.com/office/officeart/2005/8/layout/orgChart1"/>
    <dgm:cxn modelId="{A82803BD-A7F2-4250-82BB-C6B5FF2DD56D}" type="presParOf" srcId="{862B5E9D-D18E-4F09-97B0-514C1FA612E2}" destId="{6D9EAF27-6C56-46E0-963D-7D7348DFB092}" srcOrd="5" destOrd="0" presId="urn:microsoft.com/office/officeart/2005/8/layout/orgChart1"/>
    <dgm:cxn modelId="{7B878F2E-FBF9-4B5A-88F5-B9B48539B996}" type="presParOf" srcId="{6D9EAF27-6C56-46E0-963D-7D7348DFB092}" destId="{5538B19C-43AA-469C-90E2-ABF4F71C7362}" srcOrd="0" destOrd="0" presId="urn:microsoft.com/office/officeart/2005/8/layout/orgChart1"/>
    <dgm:cxn modelId="{FACC24C8-37B8-41C7-BEC7-3219CD75FE78}" type="presParOf" srcId="{5538B19C-43AA-469C-90E2-ABF4F71C7362}" destId="{475A50F1-A168-4F0E-B96C-FC56057C5C70}" srcOrd="0" destOrd="0" presId="urn:microsoft.com/office/officeart/2005/8/layout/orgChart1"/>
    <dgm:cxn modelId="{4AEA2B60-C9A8-403C-B268-3CBAC3F9041B}" type="presParOf" srcId="{5538B19C-43AA-469C-90E2-ABF4F71C7362}" destId="{1407BAF3-857C-499A-B5AB-F66374094CC4}" srcOrd="1" destOrd="0" presId="urn:microsoft.com/office/officeart/2005/8/layout/orgChart1"/>
    <dgm:cxn modelId="{D1A52C0B-9A5B-4C40-9F4D-A55F574E9E93}" type="presParOf" srcId="{6D9EAF27-6C56-46E0-963D-7D7348DFB092}" destId="{DAF97CA6-B0E9-44F5-B947-77A6521A1223}" srcOrd="1" destOrd="0" presId="urn:microsoft.com/office/officeart/2005/8/layout/orgChart1"/>
    <dgm:cxn modelId="{8D9EFD86-DC3D-4F66-ACC4-4DAED382C2C3}" type="presParOf" srcId="{6D9EAF27-6C56-46E0-963D-7D7348DFB092}" destId="{F9F37D58-DDE3-40BA-BE87-93C03E6447F5}" srcOrd="2" destOrd="0" presId="urn:microsoft.com/office/officeart/2005/8/layout/orgChart1"/>
    <dgm:cxn modelId="{61B32948-8202-49A7-9DB7-940CA5963882}" type="presParOf" srcId="{A18C790C-B7B3-4762-B9E0-C0B6B7FAECA9}" destId="{CBEEAA8A-0681-47DC-B63F-803D4CD135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AB7DA-1800-4E20-B3F6-598B774F05D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193B6937-00C5-4057-AC96-31BE29303D2C}">
      <dgm:prSet custT="1"/>
      <dgm:spPr>
        <a:solidFill>
          <a:srgbClr val="438086"/>
        </a:solidFill>
      </dgm:spPr>
      <dgm:t>
        <a:bodyPr/>
        <a:lstStyle/>
        <a:p>
          <a:pPr rtl="0"/>
          <a:r>
            <a:rPr lang="el-GR" sz="3200" dirty="0"/>
            <a:t>Καλύτερη διαχείριση Λέσχης</a:t>
          </a:r>
          <a:endParaRPr lang="en-US" sz="3200" dirty="0"/>
        </a:p>
      </dgm:t>
    </dgm:pt>
    <dgm:pt modelId="{C5461EDF-2929-40A0-8B31-A8774C1F521E}" type="parTrans" cxnId="{B3D4C1BE-9844-41CF-ABB7-3FD1F504B0DA}">
      <dgm:prSet/>
      <dgm:spPr/>
      <dgm:t>
        <a:bodyPr/>
        <a:lstStyle/>
        <a:p>
          <a:endParaRPr lang="el-GR"/>
        </a:p>
      </dgm:t>
    </dgm:pt>
    <dgm:pt modelId="{C1B2D512-54CC-459A-A98D-84FCC9F12730}" type="sibTrans" cxnId="{B3D4C1BE-9844-41CF-ABB7-3FD1F504B0DA}">
      <dgm:prSet/>
      <dgm:spPr/>
      <dgm:t>
        <a:bodyPr/>
        <a:lstStyle/>
        <a:p>
          <a:endParaRPr lang="el-GR"/>
        </a:p>
      </dgm:t>
    </dgm:pt>
    <dgm:pt modelId="{58A80668-4DDC-4C71-A998-A900E5E578A8}">
      <dgm:prSet custT="1"/>
      <dgm:spPr>
        <a:solidFill>
          <a:srgbClr val="438086"/>
        </a:solidFill>
      </dgm:spPr>
      <dgm:t>
        <a:bodyPr/>
        <a:lstStyle/>
        <a:p>
          <a:pPr rtl="0"/>
          <a:r>
            <a:rPr lang="el-GR" sz="2800" dirty="0"/>
            <a:t>Βελτίωση ποιότητας φαγητού</a:t>
          </a:r>
          <a:endParaRPr lang="en-US" sz="2800" dirty="0"/>
        </a:p>
      </dgm:t>
    </dgm:pt>
    <dgm:pt modelId="{3A0420EB-CDD9-456A-B31C-F2FF8FEBF3BF}" type="parTrans" cxnId="{29FDD61D-0F4C-4335-92F2-D13CD2475D67}">
      <dgm:prSet/>
      <dgm:spPr/>
      <dgm:t>
        <a:bodyPr/>
        <a:lstStyle/>
        <a:p>
          <a:endParaRPr lang="el-GR"/>
        </a:p>
      </dgm:t>
    </dgm:pt>
    <dgm:pt modelId="{0A10FDF6-95C0-442A-B042-14EBBED2E555}" type="sibTrans" cxnId="{29FDD61D-0F4C-4335-92F2-D13CD2475D67}">
      <dgm:prSet/>
      <dgm:spPr/>
      <dgm:t>
        <a:bodyPr/>
        <a:lstStyle/>
        <a:p>
          <a:endParaRPr lang="el-GR"/>
        </a:p>
      </dgm:t>
    </dgm:pt>
    <dgm:pt modelId="{7CA7E0A5-A061-4045-BCBF-2A78217C9982}">
      <dgm:prSet custT="1"/>
      <dgm:spPr>
        <a:solidFill>
          <a:srgbClr val="438086"/>
        </a:solidFill>
      </dgm:spPr>
      <dgm:t>
        <a:bodyPr/>
        <a:lstStyle/>
        <a:p>
          <a:pPr rtl="0"/>
          <a:r>
            <a:rPr lang="el-GR" sz="2800" dirty="0"/>
            <a:t>Καλύτερη διαχείριση πόρων</a:t>
          </a:r>
          <a:endParaRPr lang="en-US" sz="2800" dirty="0"/>
        </a:p>
      </dgm:t>
    </dgm:pt>
    <dgm:pt modelId="{9859EB6F-5EC9-45A6-A0EE-A301C1845E34}" type="parTrans" cxnId="{B1880C2D-1E01-493A-AF62-8C0A18A202EF}">
      <dgm:prSet/>
      <dgm:spPr/>
      <dgm:t>
        <a:bodyPr/>
        <a:lstStyle/>
        <a:p>
          <a:endParaRPr lang="el-GR"/>
        </a:p>
      </dgm:t>
    </dgm:pt>
    <dgm:pt modelId="{1253C417-CBB0-4652-9CEE-A0EF3B329A42}" type="sibTrans" cxnId="{B1880C2D-1E01-493A-AF62-8C0A18A202EF}">
      <dgm:prSet/>
      <dgm:spPr/>
      <dgm:t>
        <a:bodyPr/>
        <a:lstStyle/>
        <a:p>
          <a:endParaRPr lang="el-GR"/>
        </a:p>
      </dgm:t>
    </dgm:pt>
    <dgm:pt modelId="{E3954683-4522-4E7C-BF54-77E7DF2823A9}">
      <dgm:prSet custT="1"/>
      <dgm:spPr>
        <a:solidFill>
          <a:srgbClr val="438086"/>
        </a:solidFill>
      </dgm:spPr>
      <dgm:t>
        <a:bodyPr/>
        <a:lstStyle/>
        <a:p>
          <a:pPr rtl="0"/>
          <a:r>
            <a:rPr lang="el-GR" sz="2800" dirty="0"/>
            <a:t>Εξοικονόμηση χρημάτων</a:t>
          </a:r>
          <a:endParaRPr lang="en-US" sz="2800" dirty="0"/>
        </a:p>
      </dgm:t>
    </dgm:pt>
    <dgm:pt modelId="{DE670DA5-16FA-45E2-8AA0-CAD37B65E8A2}" type="parTrans" cxnId="{4EDB5D38-7362-4EE8-824E-44C174D39D7A}">
      <dgm:prSet/>
      <dgm:spPr/>
      <dgm:t>
        <a:bodyPr/>
        <a:lstStyle/>
        <a:p>
          <a:endParaRPr lang="el-GR"/>
        </a:p>
      </dgm:t>
    </dgm:pt>
    <dgm:pt modelId="{907A7C4E-2F58-4084-8DC7-0C005CF6E0AE}" type="sibTrans" cxnId="{4EDB5D38-7362-4EE8-824E-44C174D39D7A}">
      <dgm:prSet/>
      <dgm:spPr/>
      <dgm:t>
        <a:bodyPr/>
        <a:lstStyle/>
        <a:p>
          <a:endParaRPr lang="el-GR"/>
        </a:p>
      </dgm:t>
    </dgm:pt>
    <dgm:pt modelId="{B825DC86-2E4C-4F42-8637-00B8683BBFEF}" type="pres">
      <dgm:prSet presAssocID="{9B7AB7DA-1800-4E20-B3F6-598B774F05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F048DE2-8A7E-496A-BF05-7BCAA407C024}" type="pres">
      <dgm:prSet presAssocID="{193B6937-00C5-4057-AC96-31BE29303D2C}" presName="hierRoot1" presStyleCnt="0">
        <dgm:presLayoutVars>
          <dgm:hierBranch val="init"/>
        </dgm:presLayoutVars>
      </dgm:prSet>
      <dgm:spPr/>
    </dgm:pt>
    <dgm:pt modelId="{8A5A95FF-2026-4937-BAD7-503D6CE179BE}" type="pres">
      <dgm:prSet presAssocID="{193B6937-00C5-4057-AC96-31BE29303D2C}" presName="rootComposite1" presStyleCnt="0"/>
      <dgm:spPr/>
    </dgm:pt>
    <dgm:pt modelId="{FE17B08C-52F6-4C9D-B83C-0F025BF2DACB}" type="pres">
      <dgm:prSet presAssocID="{193B6937-00C5-4057-AC96-31BE29303D2C}" presName="rootText1" presStyleLbl="node0" presStyleIdx="0" presStyleCnt="1" custScaleX="137154" custScaleY="180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3F30A6-EE8B-40FC-BDFD-A9758DB43D06}" type="pres">
      <dgm:prSet presAssocID="{193B6937-00C5-4057-AC96-31BE29303D2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2974291-7C5C-43C2-9663-720DE1A2D478}" type="pres">
      <dgm:prSet presAssocID="{193B6937-00C5-4057-AC96-31BE29303D2C}" presName="hierChild2" presStyleCnt="0"/>
      <dgm:spPr/>
    </dgm:pt>
    <dgm:pt modelId="{5A302533-7CDD-40FE-AE12-99A8034C61F9}" type="pres">
      <dgm:prSet presAssocID="{3A0420EB-CDD9-456A-B31C-F2FF8FEBF3BF}" presName="Name37" presStyleLbl="parChTrans1D2" presStyleIdx="0" presStyleCnt="3" custSzX="3165480" custSzY="510846"/>
      <dgm:spPr/>
      <dgm:t>
        <a:bodyPr/>
        <a:lstStyle/>
        <a:p>
          <a:endParaRPr lang="en-US"/>
        </a:p>
      </dgm:t>
    </dgm:pt>
    <dgm:pt modelId="{1E26760A-4F2B-4945-8A77-23A47C89CCD0}" type="pres">
      <dgm:prSet presAssocID="{58A80668-4DDC-4C71-A998-A900E5E578A8}" presName="hierRoot2" presStyleCnt="0">
        <dgm:presLayoutVars>
          <dgm:hierBranch val="init"/>
        </dgm:presLayoutVars>
      </dgm:prSet>
      <dgm:spPr/>
    </dgm:pt>
    <dgm:pt modelId="{75AD454F-692A-4E24-9274-4E85F42A9902}" type="pres">
      <dgm:prSet presAssocID="{58A80668-4DDC-4C71-A998-A900E5E578A8}" presName="rootComposite" presStyleCnt="0"/>
      <dgm:spPr/>
    </dgm:pt>
    <dgm:pt modelId="{5BF1B42D-2626-45CC-A1B0-44D0FAAEFD9B}" type="pres">
      <dgm:prSet presAssocID="{58A80668-4DDC-4C71-A998-A900E5E578A8}" presName="rootText" presStyleLbl="node2" presStyleIdx="0" presStyleCnt="3" custScaleX="126257" custScaleY="1584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BF4393-6DB4-4866-8F2C-1600CB4AE90A}" type="pres">
      <dgm:prSet presAssocID="{58A80668-4DDC-4C71-A998-A900E5E578A8}" presName="rootConnector" presStyleLbl="node2" presStyleIdx="0" presStyleCnt="3"/>
      <dgm:spPr/>
      <dgm:t>
        <a:bodyPr/>
        <a:lstStyle/>
        <a:p>
          <a:endParaRPr lang="en-US"/>
        </a:p>
      </dgm:t>
    </dgm:pt>
    <dgm:pt modelId="{2232F619-C3B5-4611-8F56-85CB75B058A9}" type="pres">
      <dgm:prSet presAssocID="{58A80668-4DDC-4C71-A998-A900E5E578A8}" presName="hierChild4" presStyleCnt="0"/>
      <dgm:spPr/>
    </dgm:pt>
    <dgm:pt modelId="{691A1B91-4EAB-4727-A13E-F91BB4F3216C}" type="pres">
      <dgm:prSet presAssocID="{58A80668-4DDC-4C71-A998-A900E5E578A8}" presName="hierChild5" presStyleCnt="0"/>
      <dgm:spPr/>
    </dgm:pt>
    <dgm:pt modelId="{A2168BE4-42C6-4A6C-8853-9B7F5DB22117}" type="pres">
      <dgm:prSet presAssocID="{9859EB6F-5EC9-45A6-A0EE-A301C1845E34}" presName="Name37" presStyleLbl="parChTrans1D2" presStyleIdx="1" presStyleCnt="3" custSzX="99963" custSzY="510846"/>
      <dgm:spPr/>
      <dgm:t>
        <a:bodyPr/>
        <a:lstStyle/>
        <a:p>
          <a:endParaRPr lang="en-US"/>
        </a:p>
      </dgm:t>
    </dgm:pt>
    <dgm:pt modelId="{C1639823-CB3B-46F5-A748-8392267DF376}" type="pres">
      <dgm:prSet presAssocID="{7CA7E0A5-A061-4045-BCBF-2A78217C9982}" presName="hierRoot2" presStyleCnt="0">
        <dgm:presLayoutVars>
          <dgm:hierBranch val="init"/>
        </dgm:presLayoutVars>
      </dgm:prSet>
      <dgm:spPr/>
    </dgm:pt>
    <dgm:pt modelId="{6557BF21-22B1-4096-89CC-6813F7F9D011}" type="pres">
      <dgm:prSet presAssocID="{7CA7E0A5-A061-4045-BCBF-2A78217C9982}" presName="rootComposite" presStyleCnt="0"/>
      <dgm:spPr/>
    </dgm:pt>
    <dgm:pt modelId="{87E8C461-F0E7-4619-8272-7C014E5C1680}" type="pres">
      <dgm:prSet presAssocID="{7CA7E0A5-A061-4045-BCBF-2A78217C9982}" presName="rootText" presStyleLbl="node2" presStyleIdx="1" presStyleCnt="3" custScaleX="126257" custScaleY="1584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45D83-1A0C-44CE-9BB0-F94AD8327F36}" type="pres">
      <dgm:prSet presAssocID="{7CA7E0A5-A061-4045-BCBF-2A78217C9982}" presName="rootConnector" presStyleLbl="node2" presStyleIdx="1" presStyleCnt="3"/>
      <dgm:spPr/>
      <dgm:t>
        <a:bodyPr/>
        <a:lstStyle/>
        <a:p>
          <a:endParaRPr lang="en-US"/>
        </a:p>
      </dgm:t>
    </dgm:pt>
    <dgm:pt modelId="{A8C6C7F0-118E-4CE7-9125-543D32971249}" type="pres">
      <dgm:prSet presAssocID="{7CA7E0A5-A061-4045-BCBF-2A78217C9982}" presName="hierChild4" presStyleCnt="0"/>
      <dgm:spPr/>
    </dgm:pt>
    <dgm:pt modelId="{0AD55FFE-9D09-4741-8E9B-86864249DF37}" type="pres">
      <dgm:prSet presAssocID="{7CA7E0A5-A061-4045-BCBF-2A78217C9982}" presName="hierChild5" presStyleCnt="0"/>
      <dgm:spPr/>
    </dgm:pt>
    <dgm:pt modelId="{D4821588-E856-4979-87E9-685250BB0C3F}" type="pres">
      <dgm:prSet presAssocID="{DE670DA5-16FA-45E2-8AA0-CAD37B65E8A2}" presName="Name37" presStyleLbl="parChTrans1D2" presStyleIdx="2" presStyleCnt="3" custSzX="3165480" custSzY="510846"/>
      <dgm:spPr/>
      <dgm:t>
        <a:bodyPr/>
        <a:lstStyle/>
        <a:p>
          <a:endParaRPr lang="en-US"/>
        </a:p>
      </dgm:t>
    </dgm:pt>
    <dgm:pt modelId="{34502178-9A18-4D6B-996F-4EDFDF0D29B0}" type="pres">
      <dgm:prSet presAssocID="{E3954683-4522-4E7C-BF54-77E7DF2823A9}" presName="hierRoot2" presStyleCnt="0">
        <dgm:presLayoutVars>
          <dgm:hierBranch val="init"/>
        </dgm:presLayoutVars>
      </dgm:prSet>
      <dgm:spPr/>
    </dgm:pt>
    <dgm:pt modelId="{6FB2E17A-D282-47AD-8BB7-3C54757B42DC}" type="pres">
      <dgm:prSet presAssocID="{E3954683-4522-4E7C-BF54-77E7DF2823A9}" presName="rootComposite" presStyleCnt="0"/>
      <dgm:spPr/>
    </dgm:pt>
    <dgm:pt modelId="{8D4AD426-C869-4F6A-8127-C37F277DE80D}" type="pres">
      <dgm:prSet presAssocID="{E3954683-4522-4E7C-BF54-77E7DF2823A9}" presName="rootText" presStyleLbl="node2" presStyleIdx="2" presStyleCnt="3" custScaleX="126257" custScaleY="1584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44C8EE-D53D-4808-83EB-F0D08F3DEA30}" type="pres">
      <dgm:prSet presAssocID="{E3954683-4522-4E7C-BF54-77E7DF2823A9}" presName="rootConnector" presStyleLbl="node2" presStyleIdx="2" presStyleCnt="3"/>
      <dgm:spPr/>
      <dgm:t>
        <a:bodyPr/>
        <a:lstStyle/>
        <a:p>
          <a:endParaRPr lang="en-US"/>
        </a:p>
      </dgm:t>
    </dgm:pt>
    <dgm:pt modelId="{AC846EBD-E2C0-466B-A305-042D74BE025F}" type="pres">
      <dgm:prSet presAssocID="{E3954683-4522-4E7C-BF54-77E7DF2823A9}" presName="hierChild4" presStyleCnt="0"/>
      <dgm:spPr/>
    </dgm:pt>
    <dgm:pt modelId="{D053C75F-403D-46A6-8825-3F4C4138DEC0}" type="pres">
      <dgm:prSet presAssocID="{E3954683-4522-4E7C-BF54-77E7DF2823A9}" presName="hierChild5" presStyleCnt="0"/>
      <dgm:spPr/>
    </dgm:pt>
    <dgm:pt modelId="{02DA63CF-9D04-4F4E-B7AB-2D96C9ED551B}" type="pres">
      <dgm:prSet presAssocID="{193B6937-00C5-4057-AC96-31BE29303D2C}" presName="hierChild3" presStyleCnt="0"/>
      <dgm:spPr/>
    </dgm:pt>
  </dgm:ptLst>
  <dgm:cxnLst>
    <dgm:cxn modelId="{4EDB5D38-7362-4EE8-824E-44C174D39D7A}" srcId="{193B6937-00C5-4057-AC96-31BE29303D2C}" destId="{E3954683-4522-4E7C-BF54-77E7DF2823A9}" srcOrd="2" destOrd="0" parTransId="{DE670DA5-16FA-45E2-8AA0-CAD37B65E8A2}" sibTransId="{907A7C4E-2F58-4084-8DC7-0C005CF6E0AE}"/>
    <dgm:cxn modelId="{9ED6CE31-8C5A-4A1E-B157-730C82B1D756}" type="presOf" srcId="{E3954683-4522-4E7C-BF54-77E7DF2823A9}" destId="{8D4AD426-C869-4F6A-8127-C37F277DE80D}" srcOrd="0" destOrd="0" presId="urn:microsoft.com/office/officeart/2005/8/layout/orgChart1"/>
    <dgm:cxn modelId="{1DB3D37E-CC65-4CEC-BED7-20C507D94D7F}" type="presOf" srcId="{E3954683-4522-4E7C-BF54-77E7DF2823A9}" destId="{7044C8EE-D53D-4808-83EB-F0D08F3DEA30}" srcOrd="1" destOrd="0" presId="urn:microsoft.com/office/officeart/2005/8/layout/orgChart1"/>
    <dgm:cxn modelId="{5DA385E3-C245-4D44-BC8F-C5F1E697B55C}" type="presOf" srcId="{7CA7E0A5-A061-4045-BCBF-2A78217C9982}" destId="{87E8C461-F0E7-4619-8272-7C014E5C1680}" srcOrd="0" destOrd="0" presId="urn:microsoft.com/office/officeart/2005/8/layout/orgChart1"/>
    <dgm:cxn modelId="{F8745C4F-FBD1-4CF6-B56D-5B13E404803E}" type="presOf" srcId="{58A80668-4DDC-4C71-A998-A900E5E578A8}" destId="{5BF1B42D-2626-45CC-A1B0-44D0FAAEFD9B}" srcOrd="0" destOrd="0" presId="urn:microsoft.com/office/officeart/2005/8/layout/orgChart1"/>
    <dgm:cxn modelId="{C257DA37-164D-4FDE-8C21-2C585E3F69CD}" type="presOf" srcId="{58A80668-4DDC-4C71-A998-A900E5E578A8}" destId="{49BF4393-6DB4-4866-8F2C-1600CB4AE90A}" srcOrd="1" destOrd="0" presId="urn:microsoft.com/office/officeart/2005/8/layout/orgChart1"/>
    <dgm:cxn modelId="{4E56AF04-FEE0-4935-BDD4-BE6631BD25F9}" type="presOf" srcId="{7CA7E0A5-A061-4045-BCBF-2A78217C9982}" destId="{DF145D83-1A0C-44CE-9BB0-F94AD8327F36}" srcOrd="1" destOrd="0" presId="urn:microsoft.com/office/officeart/2005/8/layout/orgChart1"/>
    <dgm:cxn modelId="{54F2F925-D9D3-4635-8E75-2EC7C795600C}" type="presOf" srcId="{9859EB6F-5EC9-45A6-A0EE-A301C1845E34}" destId="{A2168BE4-42C6-4A6C-8853-9B7F5DB22117}" srcOrd="0" destOrd="0" presId="urn:microsoft.com/office/officeart/2005/8/layout/orgChart1"/>
    <dgm:cxn modelId="{85B3C893-1DA6-48C9-95AA-B87102B1B223}" type="presOf" srcId="{3A0420EB-CDD9-456A-B31C-F2FF8FEBF3BF}" destId="{5A302533-7CDD-40FE-AE12-99A8034C61F9}" srcOrd="0" destOrd="0" presId="urn:microsoft.com/office/officeart/2005/8/layout/orgChart1"/>
    <dgm:cxn modelId="{B1880C2D-1E01-493A-AF62-8C0A18A202EF}" srcId="{193B6937-00C5-4057-AC96-31BE29303D2C}" destId="{7CA7E0A5-A061-4045-BCBF-2A78217C9982}" srcOrd="1" destOrd="0" parTransId="{9859EB6F-5EC9-45A6-A0EE-A301C1845E34}" sibTransId="{1253C417-CBB0-4652-9CEE-A0EF3B329A42}"/>
    <dgm:cxn modelId="{49AA7A1B-1E26-476A-A424-33AC397F87F8}" type="presOf" srcId="{9B7AB7DA-1800-4E20-B3F6-598B774F05DF}" destId="{B825DC86-2E4C-4F42-8637-00B8683BBFEF}" srcOrd="0" destOrd="0" presId="urn:microsoft.com/office/officeart/2005/8/layout/orgChart1"/>
    <dgm:cxn modelId="{29FDD61D-0F4C-4335-92F2-D13CD2475D67}" srcId="{193B6937-00C5-4057-AC96-31BE29303D2C}" destId="{58A80668-4DDC-4C71-A998-A900E5E578A8}" srcOrd="0" destOrd="0" parTransId="{3A0420EB-CDD9-456A-B31C-F2FF8FEBF3BF}" sibTransId="{0A10FDF6-95C0-442A-B042-14EBBED2E555}"/>
    <dgm:cxn modelId="{324E4498-A7C3-4DF2-8DF2-D85867BEC9E8}" type="presOf" srcId="{193B6937-00C5-4057-AC96-31BE29303D2C}" destId="{FE17B08C-52F6-4C9D-B83C-0F025BF2DACB}" srcOrd="0" destOrd="0" presId="urn:microsoft.com/office/officeart/2005/8/layout/orgChart1"/>
    <dgm:cxn modelId="{B3D4C1BE-9844-41CF-ABB7-3FD1F504B0DA}" srcId="{9B7AB7DA-1800-4E20-B3F6-598B774F05DF}" destId="{193B6937-00C5-4057-AC96-31BE29303D2C}" srcOrd="0" destOrd="0" parTransId="{C5461EDF-2929-40A0-8B31-A8774C1F521E}" sibTransId="{C1B2D512-54CC-459A-A98D-84FCC9F12730}"/>
    <dgm:cxn modelId="{FAEEECE1-14C4-47BC-891A-C8E20C979FEB}" type="presOf" srcId="{DE670DA5-16FA-45E2-8AA0-CAD37B65E8A2}" destId="{D4821588-E856-4979-87E9-685250BB0C3F}" srcOrd="0" destOrd="0" presId="urn:microsoft.com/office/officeart/2005/8/layout/orgChart1"/>
    <dgm:cxn modelId="{FB7837E1-7DBD-4BA0-AF2E-AB76802D32E7}" type="presOf" srcId="{193B6937-00C5-4057-AC96-31BE29303D2C}" destId="{B53F30A6-EE8B-40FC-BDFD-A9758DB43D06}" srcOrd="1" destOrd="0" presId="urn:microsoft.com/office/officeart/2005/8/layout/orgChart1"/>
    <dgm:cxn modelId="{4E45EC96-6522-4FD3-A840-F252CE815B17}" type="presParOf" srcId="{B825DC86-2E4C-4F42-8637-00B8683BBFEF}" destId="{7F048DE2-8A7E-496A-BF05-7BCAA407C024}" srcOrd="0" destOrd="0" presId="urn:microsoft.com/office/officeart/2005/8/layout/orgChart1"/>
    <dgm:cxn modelId="{94C843F6-DB81-4E3F-9E69-CF4CB5362147}" type="presParOf" srcId="{7F048DE2-8A7E-496A-BF05-7BCAA407C024}" destId="{8A5A95FF-2026-4937-BAD7-503D6CE179BE}" srcOrd="0" destOrd="0" presId="urn:microsoft.com/office/officeart/2005/8/layout/orgChart1"/>
    <dgm:cxn modelId="{A9CCCF16-C7FE-43F7-B7D6-88C9B12D79D2}" type="presParOf" srcId="{8A5A95FF-2026-4937-BAD7-503D6CE179BE}" destId="{FE17B08C-52F6-4C9D-B83C-0F025BF2DACB}" srcOrd="0" destOrd="0" presId="urn:microsoft.com/office/officeart/2005/8/layout/orgChart1"/>
    <dgm:cxn modelId="{64AE5AB9-D96B-4102-83CC-71C73E20ACEA}" type="presParOf" srcId="{8A5A95FF-2026-4937-BAD7-503D6CE179BE}" destId="{B53F30A6-EE8B-40FC-BDFD-A9758DB43D06}" srcOrd="1" destOrd="0" presId="urn:microsoft.com/office/officeart/2005/8/layout/orgChart1"/>
    <dgm:cxn modelId="{F322528D-3A1F-4CBD-9574-6BF59372CA8B}" type="presParOf" srcId="{7F048DE2-8A7E-496A-BF05-7BCAA407C024}" destId="{42974291-7C5C-43C2-9663-720DE1A2D478}" srcOrd="1" destOrd="0" presId="urn:microsoft.com/office/officeart/2005/8/layout/orgChart1"/>
    <dgm:cxn modelId="{5512CDE7-F5DA-49A5-84B8-5832D5B77FE5}" type="presParOf" srcId="{42974291-7C5C-43C2-9663-720DE1A2D478}" destId="{5A302533-7CDD-40FE-AE12-99A8034C61F9}" srcOrd="0" destOrd="0" presId="urn:microsoft.com/office/officeart/2005/8/layout/orgChart1"/>
    <dgm:cxn modelId="{44DB767E-DAF9-4B4E-9F3A-42822153246A}" type="presParOf" srcId="{42974291-7C5C-43C2-9663-720DE1A2D478}" destId="{1E26760A-4F2B-4945-8A77-23A47C89CCD0}" srcOrd="1" destOrd="0" presId="urn:microsoft.com/office/officeart/2005/8/layout/orgChart1"/>
    <dgm:cxn modelId="{7E7C2B48-57CC-45C6-A630-A73C0E428444}" type="presParOf" srcId="{1E26760A-4F2B-4945-8A77-23A47C89CCD0}" destId="{75AD454F-692A-4E24-9274-4E85F42A9902}" srcOrd="0" destOrd="0" presId="urn:microsoft.com/office/officeart/2005/8/layout/orgChart1"/>
    <dgm:cxn modelId="{B0A9F39D-F213-49B4-B695-CFAEAFDAEB82}" type="presParOf" srcId="{75AD454F-692A-4E24-9274-4E85F42A9902}" destId="{5BF1B42D-2626-45CC-A1B0-44D0FAAEFD9B}" srcOrd="0" destOrd="0" presId="urn:microsoft.com/office/officeart/2005/8/layout/orgChart1"/>
    <dgm:cxn modelId="{4F8881B5-68A9-4BBA-B2D7-67BEE88AAED6}" type="presParOf" srcId="{75AD454F-692A-4E24-9274-4E85F42A9902}" destId="{49BF4393-6DB4-4866-8F2C-1600CB4AE90A}" srcOrd="1" destOrd="0" presId="urn:microsoft.com/office/officeart/2005/8/layout/orgChart1"/>
    <dgm:cxn modelId="{576C7C5C-CD7C-4E0A-B90E-E0F800826548}" type="presParOf" srcId="{1E26760A-4F2B-4945-8A77-23A47C89CCD0}" destId="{2232F619-C3B5-4611-8F56-85CB75B058A9}" srcOrd="1" destOrd="0" presId="urn:microsoft.com/office/officeart/2005/8/layout/orgChart1"/>
    <dgm:cxn modelId="{55FB10A1-D72D-45BA-9133-58688E118341}" type="presParOf" srcId="{1E26760A-4F2B-4945-8A77-23A47C89CCD0}" destId="{691A1B91-4EAB-4727-A13E-F91BB4F3216C}" srcOrd="2" destOrd="0" presId="urn:microsoft.com/office/officeart/2005/8/layout/orgChart1"/>
    <dgm:cxn modelId="{D2C0C8ED-0D6B-4762-BC4B-68C1D64DAD25}" type="presParOf" srcId="{42974291-7C5C-43C2-9663-720DE1A2D478}" destId="{A2168BE4-42C6-4A6C-8853-9B7F5DB22117}" srcOrd="2" destOrd="0" presId="urn:microsoft.com/office/officeart/2005/8/layout/orgChart1"/>
    <dgm:cxn modelId="{8E4485F6-33E9-4B7D-8866-2EDAEDEF894F}" type="presParOf" srcId="{42974291-7C5C-43C2-9663-720DE1A2D478}" destId="{C1639823-CB3B-46F5-A748-8392267DF376}" srcOrd="3" destOrd="0" presId="urn:microsoft.com/office/officeart/2005/8/layout/orgChart1"/>
    <dgm:cxn modelId="{C149B5C5-B317-453D-A786-56AC5057AF55}" type="presParOf" srcId="{C1639823-CB3B-46F5-A748-8392267DF376}" destId="{6557BF21-22B1-4096-89CC-6813F7F9D011}" srcOrd="0" destOrd="0" presId="urn:microsoft.com/office/officeart/2005/8/layout/orgChart1"/>
    <dgm:cxn modelId="{A4E18DD8-DC04-41A7-B9EC-CC1ED53377EA}" type="presParOf" srcId="{6557BF21-22B1-4096-89CC-6813F7F9D011}" destId="{87E8C461-F0E7-4619-8272-7C014E5C1680}" srcOrd="0" destOrd="0" presId="urn:microsoft.com/office/officeart/2005/8/layout/orgChart1"/>
    <dgm:cxn modelId="{4AEBD93C-897B-4B6B-B470-D676DA789F9B}" type="presParOf" srcId="{6557BF21-22B1-4096-89CC-6813F7F9D011}" destId="{DF145D83-1A0C-44CE-9BB0-F94AD8327F36}" srcOrd="1" destOrd="0" presId="urn:microsoft.com/office/officeart/2005/8/layout/orgChart1"/>
    <dgm:cxn modelId="{C905735B-6918-4C10-8AC6-4D5D833E8C8F}" type="presParOf" srcId="{C1639823-CB3B-46F5-A748-8392267DF376}" destId="{A8C6C7F0-118E-4CE7-9125-543D32971249}" srcOrd="1" destOrd="0" presId="urn:microsoft.com/office/officeart/2005/8/layout/orgChart1"/>
    <dgm:cxn modelId="{CE400FD0-42DE-4F26-B8AA-FB5B276797B3}" type="presParOf" srcId="{C1639823-CB3B-46F5-A748-8392267DF376}" destId="{0AD55FFE-9D09-4741-8E9B-86864249DF37}" srcOrd="2" destOrd="0" presId="urn:microsoft.com/office/officeart/2005/8/layout/orgChart1"/>
    <dgm:cxn modelId="{A0050F14-0ED7-489A-94FF-E8BFBCEBF7C1}" type="presParOf" srcId="{42974291-7C5C-43C2-9663-720DE1A2D478}" destId="{D4821588-E856-4979-87E9-685250BB0C3F}" srcOrd="4" destOrd="0" presId="urn:microsoft.com/office/officeart/2005/8/layout/orgChart1"/>
    <dgm:cxn modelId="{648B0187-D9A3-4A26-9339-D0696FFF418F}" type="presParOf" srcId="{42974291-7C5C-43C2-9663-720DE1A2D478}" destId="{34502178-9A18-4D6B-996F-4EDFDF0D29B0}" srcOrd="5" destOrd="0" presId="urn:microsoft.com/office/officeart/2005/8/layout/orgChart1"/>
    <dgm:cxn modelId="{C859E2FA-3700-4D9D-9AD2-082686ED910F}" type="presParOf" srcId="{34502178-9A18-4D6B-996F-4EDFDF0D29B0}" destId="{6FB2E17A-D282-47AD-8BB7-3C54757B42DC}" srcOrd="0" destOrd="0" presId="urn:microsoft.com/office/officeart/2005/8/layout/orgChart1"/>
    <dgm:cxn modelId="{9AE0C390-CF80-4F04-B3D6-983F1E3856CE}" type="presParOf" srcId="{6FB2E17A-D282-47AD-8BB7-3C54757B42DC}" destId="{8D4AD426-C869-4F6A-8127-C37F277DE80D}" srcOrd="0" destOrd="0" presId="urn:microsoft.com/office/officeart/2005/8/layout/orgChart1"/>
    <dgm:cxn modelId="{1C3A88E7-6C35-4A04-83F0-285C3DA046F9}" type="presParOf" srcId="{6FB2E17A-D282-47AD-8BB7-3C54757B42DC}" destId="{7044C8EE-D53D-4808-83EB-F0D08F3DEA30}" srcOrd="1" destOrd="0" presId="urn:microsoft.com/office/officeart/2005/8/layout/orgChart1"/>
    <dgm:cxn modelId="{0CF235F1-8100-40BA-96FD-BD8451DB0EF4}" type="presParOf" srcId="{34502178-9A18-4D6B-996F-4EDFDF0D29B0}" destId="{AC846EBD-E2C0-466B-A305-042D74BE025F}" srcOrd="1" destOrd="0" presId="urn:microsoft.com/office/officeart/2005/8/layout/orgChart1"/>
    <dgm:cxn modelId="{6C1F481D-4ED1-454E-A7DA-0CF8BB19F9CF}" type="presParOf" srcId="{34502178-9A18-4D6B-996F-4EDFDF0D29B0}" destId="{D053C75F-403D-46A6-8825-3F4C4138DEC0}" srcOrd="2" destOrd="0" presId="urn:microsoft.com/office/officeart/2005/8/layout/orgChart1"/>
    <dgm:cxn modelId="{37EDA30D-A338-49AA-9D1B-6A8639E8461E}" type="presParOf" srcId="{7F048DE2-8A7E-496A-BF05-7BCAA407C024}" destId="{02DA63CF-9D04-4F4E-B7AB-2D96C9ED5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A76C59E-5FF9-416F-8DDB-A1B6DB7B2B57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BCCF0E1-31B6-485F-B4B0-11E7271AE8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1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0" name="Rounded Rectangle 29"/>
          <p:cNvSpPr/>
          <p:nvPr/>
        </p:nvSpPr>
        <p:spPr>
          <a:xfrm>
            <a:off x="7209785" y="3961546"/>
            <a:ext cx="408432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1" name="Rounded Rectangle 30"/>
          <p:cNvSpPr/>
          <p:nvPr/>
        </p:nvSpPr>
        <p:spPr>
          <a:xfrm>
            <a:off x="9831528" y="4060129"/>
            <a:ext cx="21336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6476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778240" y="4206240"/>
            <a:ext cx="1280160" cy="457200"/>
          </a:xfrm>
        </p:spPr>
        <p:txBody>
          <a:bodyPr/>
          <a:lstStyle/>
          <a:p>
            <a:fld id="{9868F52A-0F83-48BB-A539-7D1F1B502C2F}" type="datetime4">
              <a:rPr lang="en-US" smtClean="0"/>
              <a:t>May 31, 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010400" y="4205288"/>
            <a:ext cx="1762123" cy="457200"/>
          </a:xfrm>
        </p:spPr>
        <p:txBody>
          <a:bodyPr/>
          <a:lstStyle/>
          <a:p>
            <a:r>
              <a:rPr lang="en-US"/>
              <a:t>Uni-Food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/>
            <a:fld id="{A8CE10D6-5CB1-41CD-B815-79BC778FC61A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63EF-A522-4372-B011-936BDA0645BE}" type="datetime4">
              <a:rPr lang="en-US" smtClean="0"/>
              <a:t>May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Uni-Food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95648"/>
            <a:ext cx="10363200" cy="1509712"/>
          </a:xfrm>
        </p:spPr>
        <p:txBody>
          <a:bodyPr anchor="t"/>
          <a:lstStyle>
            <a:lvl1pPr marL="32004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FE88-6166-4485-8877-18F023F650DE}" type="datetime4">
              <a:rPr lang="en-US" smtClean="0"/>
              <a:t>May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Uni-Food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2D79-00F2-427B-BC1E-106A7EFBB42A}" type="datetime4">
              <a:rPr lang="en-US" smtClean="0"/>
              <a:t>May 31,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Uni-Food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8" name="Rounded Rectangle 17"/>
          <p:cNvSpPr/>
          <p:nvPr/>
        </p:nvSpPr>
        <p:spPr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9" name="Rounded Rectangle 18"/>
          <p:cNvSpPr/>
          <p:nvPr/>
        </p:nvSpPr>
        <p:spPr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0" name="Rectangle 19"/>
          <p:cNvSpPr/>
          <p:nvPr/>
        </p:nvSpPr>
        <p:spPr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1" name="Rectangle 20"/>
          <p:cNvSpPr/>
          <p:nvPr/>
        </p:nvSpPr>
        <p:spPr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/>
        </p:nvSpPr>
        <p:spPr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/>
        </p:nvSpPr>
        <p:spPr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5" name="Rectangle 24"/>
          <p:cNvSpPr/>
          <p:nvPr/>
        </p:nvSpPr>
        <p:spPr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980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4968" y="220980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267334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67334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/>
            <a:fld id="{CBAF7818-97BD-4F19-9931-5CFC8402FA63}" type="datetime4">
              <a:rPr lang="en-US" smtClean="0"/>
              <a:t>May 31, 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A8CE10D6-5CB1-41CD-B815-79BC778FC61A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Uni-Food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13CA117A-7E19-4E25-9A9B-8464628AF6CB}" type="datetime4">
              <a:rPr lang="en-US" smtClean="0"/>
              <a:t>May 31,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/>
              <a:t>Uni-Food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5444-BF89-4FD8-A87C-36C437B53107}" type="datetime4">
              <a:rPr lang="en-US" smtClean="0"/>
              <a:t>May 31,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Uni-Food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06680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995" y="1938337"/>
            <a:ext cx="4511040" cy="4690872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200" y="776287"/>
            <a:ext cx="6815667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F272-C31F-4924-84A9-C94B96D818BF}" type="datetime4">
              <a:rPr lang="en-US" smtClean="0"/>
              <a:t>May 31,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Uni-Food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3" y="769088"/>
            <a:ext cx="792480" cy="4628704"/>
          </a:xfrm>
        </p:spPr>
        <p:txBody>
          <a:bodyPr vert="vert270" anchor="b"/>
          <a:lstStyle>
            <a:lvl1pPr algn="l">
              <a:buNone/>
              <a:defRPr sz="2000" b="1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5547" y="769088"/>
            <a:ext cx="6096000" cy="4572000"/>
          </a:xfrm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6160" y="1254640"/>
            <a:ext cx="4267200" cy="40873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5D82-1352-4AEA-ABDD-B07BFE93DFE2}" type="datetime4">
              <a:rPr lang="en-US" smtClean="0"/>
              <a:t>May 31,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Uni-Food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3" name="Rounded Rectangle 32"/>
          <p:cNvSpPr/>
          <p:nvPr/>
        </p:nvSpPr>
        <p:spPr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4" name="Rounded Rectangle 33"/>
          <p:cNvSpPr/>
          <p:nvPr/>
        </p:nvSpPr>
        <p:spPr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5" name="Rectangle 34"/>
          <p:cNvSpPr/>
          <p:nvPr/>
        </p:nvSpPr>
        <p:spPr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6" name="Rectangle 35"/>
          <p:cNvSpPr/>
          <p:nvPr/>
        </p:nvSpPr>
        <p:spPr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7" name="Rectangle 36"/>
          <p:cNvSpPr/>
          <p:nvPr/>
        </p:nvSpPr>
        <p:spPr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/>
        </p:nvSpPr>
        <p:spPr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/>
        </p:nvSpPr>
        <p:spPr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/>
        </p:nvSpPr>
        <p:spPr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fld id="{C9CAA195-115E-4E1F-AEBC-A7664D2A62BC}" type="datetime4">
              <a:rPr lang="en-US" smtClean="0"/>
              <a:t>May 31, 2016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800">
                <a:solidFill>
                  <a:schemeClr val="accent2"/>
                </a:solidFill>
              </a:rPr>
              <a:t>Uni-Food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pPr algn="r"/>
            <a:fld id="{A8CE10D6-5CB1-41CD-B815-79BC778FC61A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Uni-Food</a:t>
            </a:r>
            <a:endParaRPr lang="el-GR" sz="6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Because food matters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76" y="21423"/>
            <a:ext cx="3018048" cy="3018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4112" y="4437112"/>
            <a:ext cx="3407296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60"/>
              </a:lnSpc>
            </a:pPr>
            <a:r>
              <a:rPr lang="el-GR" sz="2000" dirty="0"/>
              <a:t>Κωνσταντίνος Μαυροδής</a:t>
            </a:r>
          </a:p>
          <a:p>
            <a:pPr>
              <a:lnSpc>
                <a:spcPts val="2860"/>
              </a:lnSpc>
            </a:pPr>
            <a:r>
              <a:rPr lang="el-GR" sz="2000" dirty="0"/>
              <a:t>Δημήτριος Νήρας</a:t>
            </a:r>
          </a:p>
          <a:p>
            <a:pPr>
              <a:lnSpc>
                <a:spcPts val="2860"/>
              </a:lnSpc>
            </a:pPr>
            <a:r>
              <a:rPr lang="el-GR" sz="2000" dirty="0"/>
              <a:t>Γεώργιος Σχινάς</a:t>
            </a:r>
          </a:p>
          <a:p>
            <a:pPr>
              <a:lnSpc>
                <a:spcPts val="2860"/>
              </a:lnSpc>
            </a:pPr>
            <a:r>
              <a:rPr lang="el-GR" sz="2000" dirty="0"/>
              <a:t>Ανδρέας Χατζηθωμάς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/>
          <p:cNvSpPr>
            <a:spLocks noGrp="1"/>
          </p:cNvSpPr>
          <p:nvPr>
            <p:ph type="title"/>
          </p:nvPr>
        </p:nvSpPr>
        <p:spPr>
          <a:xfrm>
            <a:off x="609600" y="612522"/>
            <a:ext cx="9446840" cy="1066800"/>
          </a:xfrm>
        </p:spPr>
        <p:txBody>
          <a:bodyPr>
            <a:normAutofit/>
          </a:bodyPr>
          <a:lstStyle/>
          <a:p>
            <a:r>
              <a:rPr lang="el-GR" dirty="0"/>
              <a:t>Λειτουργικότητα</a:t>
            </a:r>
            <a:r>
              <a:rPr lang="en-US" dirty="0"/>
              <a:t>: </a:t>
            </a:r>
            <a:r>
              <a:rPr lang="el-GR" dirty="0"/>
              <a:t>Εκτίμηση χρόνου (3/4)</a:t>
            </a:r>
            <a:r>
              <a:rPr lang="en-US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04112" y="2060848"/>
            <a:ext cx="4694312" cy="4325112"/>
          </a:xfrm>
        </p:spPr>
        <p:txBody>
          <a:bodyPr/>
          <a:lstStyle/>
          <a:p>
            <a:r>
              <a:rPr lang="el-GR" dirty="0"/>
              <a:t>Εμφάνιση εκτιμώμενου χρόνου αναμονής στη Π.Φ.Λ.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(χρήστης)</a:t>
            </a:r>
          </a:p>
          <a:p>
            <a:pPr marL="109728" indent="0">
              <a:buNone/>
            </a:pPr>
            <a:endParaRPr lang="el-G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l-GR" dirty="0"/>
              <a:t>Εμφάνιση προτεινόμενης ώρας για επίσκεψη στην Π.Φ.Λ.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(χρήστης)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772816"/>
            <a:ext cx="7082341" cy="4464496"/>
          </a:xfrm>
          <a:prstGeom prst="rect">
            <a:avLst/>
          </a:prstGeom>
        </p:spPr>
      </p:pic>
      <p:pic>
        <p:nvPicPr>
          <p:cNvPr id="7" name="Εικόνα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870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/>
          <p:cNvSpPr>
            <a:spLocks noGrp="1"/>
          </p:cNvSpPr>
          <p:nvPr>
            <p:ph type="title"/>
          </p:nvPr>
        </p:nvSpPr>
        <p:spPr>
          <a:xfrm>
            <a:off x="609600" y="612522"/>
            <a:ext cx="8150696" cy="1066800"/>
          </a:xfrm>
        </p:spPr>
        <p:txBody>
          <a:bodyPr>
            <a:normAutofit/>
          </a:bodyPr>
          <a:lstStyle/>
          <a:p>
            <a:r>
              <a:rPr lang="el-GR" dirty="0"/>
              <a:t>Λειτουργικότητα</a:t>
            </a:r>
            <a:r>
              <a:rPr lang="en-US" dirty="0"/>
              <a:t>: </a:t>
            </a:r>
            <a:r>
              <a:rPr lang="el-GR" dirty="0"/>
              <a:t>Σχόλια (4/4)</a:t>
            </a:r>
            <a:r>
              <a:rPr lang="en-US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04112" y="2060848"/>
            <a:ext cx="4694312" cy="4325112"/>
          </a:xfrm>
        </p:spPr>
        <p:txBody>
          <a:bodyPr/>
          <a:lstStyle/>
          <a:p>
            <a:r>
              <a:rPr lang="el-GR" dirty="0"/>
              <a:t>Καταχώρηση σχολίων και αξιολόγηση φαγητού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(χρήστης)</a:t>
            </a:r>
          </a:p>
          <a:p>
            <a:pPr marL="109728" indent="0">
              <a:buNone/>
            </a:pPr>
            <a:endParaRPr lang="el-G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l-GR" dirty="0"/>
              <a:t>Εμφάνιση σχολίων και αξιολογήσεων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(διαχειριστής και χρήστης)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834081"/>
            <a:ext cx="7115931" cy="5155798"/>
          </a:xfrm>
          <a:prstGeom prst="rect">
            <a:avLst/>
          </a:prstGeom>
        </p:spPr>
      </p:pic>
      <p:pic>
        <p:nvPicPr>
          <p:cNvPr id="7" name="Εικόνα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1601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77131" y="790468"/>
            <a:ext cx="10972800" cy="1066800"/>
          </a:xfrm>
        </p:spPr>
        <p:txBody>
          <a:bodyPr/>
          <a:lstStyle/>
          <a:p>
            <a:r>
              <a:rPr lang="el-GR" dirty="0"/>
              <a:t>Αρχιτεκτονική του συστήματος</a:t>
            </a:r>
            <a:endParaRPr lang="en-US" dirty="0"/>
          </a:p>
        </p:txBody>
      </p:sp>
      <p:pic>
        <p:nvPicPr>
          <p:cNvPr id="15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898" r="7372"/>
          <a:stretch/>
        </p:blipFill>
        <p:spPr>
          <a:xfrm>
            <a:off x="6888088" y="2039342"/>
            <a:ext cx="4972801" cy="3744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311" t="2265" r="4663" b="7131"/>
          <a:stretch/>
        </p:blipFill>
        <p:spPr>
          <a:xfrm>
            <a:off x="191344" y="2132856"/>
            <a:ext cx="4464496" cy="3384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Left-Right Arrow 24"/>
          <p:cNvSpPr/>
          <p:nvPr/>
        </p:nvSpPr>
        <p:spPr>
          <a:xfrm>
            <a:off x="4583832" y="3515418"/>
            <a:ext cx="2376264" cy="792088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21012" y="3711407"/>
            <a:ext cx="196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Mobile Service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4869768" y="2869087"/>
            <a:ext cx="183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Min. Up/Down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30kbps/30kbps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1" y="4880603"/>
            <a:ext cx="2501746" cy="19147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4442911"/>
            <a:ext cx="936104" cy="936104"/>
          </a:xfrm>
          <a:prstGeom prst="rect">
            <a:avLst/>
          </a:prstGeom>
        </p:spPr>
      </p:pic>
      <p:pic>
        <p:nvPicPr>
          <p:cNvPr id="30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78" y="4880603"/>
            <a:ext cx="1452451" cy="807852"/>
          </a:xfrm>
        </p:spPr>
      </p:pic>
    </p:spTree>
    <p:extLst>
      <p:ext uri="{BB962C8B-B14F-4D97-AF65-F5344CB8AC3E}">
        <p14:creationId xmlns:p14="http://schemas.microsoft.com/office/powerpoint/2010/main" val="27061833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05332" y="908720"/>
            <a:ext cx="10972800" cy="1066800"/>
          </a:xfrm>
        </p:spPr>
        <p:txBody>
          <a:bodyPr/>
          <a:lstStyle/>
          <a:p>
            <a:r>
              <a:rPr lang="el-GR" dirty="0"/>
              <a:t>Ανάλυση</a:t>
            </a:r>
            <a:r>
              <a:rPr lang="en-US" dirty="0"/>
              <a:t> SWOT </a:t>
            </a:r>
          </a:p>
        </p:txBody>
      </p:sp>
      <p:grpSp>
        <p:nvGrpSpPr>
          <p:cNvPr id="18" name="Ομάδα 17"/>
          <p:cNvGrpSpPr/>
          <p:nvPr/>
        </p:nvGrpSpPr>
        <p:grpSpPr>
          <a:xfrm>
            <a:off x="2639617" y="2276872"/>
            <a:ext cx="6968261" cy="3929100"/>
            <a:chOff x="1115616" y="2276872"/>
            <a:chExt cx="6968261" cy="3929100"/>
          </a:xfrm>
        </p:grpSpPr>
        <p:sp>
          <p:nvSpPr>
            <p:cNvPr id="19" name="Ελεύθερη σχεδίαση 18"/>
            <p:cNvSpPr/>
            <p:nvPr/>
          </p:nvSpPr>
          <p:spPr>
            <a:xfrm>
              <a:off x="4955475" y="4333764"/>
              <a:ext cx="3128400" cy="1872208"/>
            </a:xfrm>
            <a:custGeom>
              <a:avLst/>
              <a:gdLst>
                <a:gd name="connsiteX0" fmla="*/ 0 w 2051930"/>
                <a:gd name="connsiteY0" fmla="*/ 133232 h 1332316"/>
                <a:gd name="connsiteX1" fmla="*/ 133232 w 2051930"/>
                <a:gd name="connsiteY1" fmla="*/ 0 h 1332316"/>
                <a:gd name="connsiteX2" fmla="*/ 1918698 w 2051930"/>
                <a:gd name="connsiteY2" fmla="*/ 0 h 1332316"/>
                <a:gd name="connsiteX3" fmla="*/ 2051930 w 2051930"/>
                <a:gd name="connsiteY3" fmla="*/ 133232 h 1332316"/>
                <a:gd name="connsiteX4" fmla="*/ 2051930 w 2051930"/>
                <a:gd name="connsiteY4" fmla="*/ 1199084 h 1332316"/>
                <a:gd name="connsiteX5" fmla="*/ 1918698 w 2051930"/>
                <a:gd name="connsiteY5" fmla="*/ 1332316 h 1332316"/>
                <a:gd name="connsiteX6" fmla="*/ 133232 w 2051930"/>
                <a:gd name="connsiteY6" fmla="*/ 1332316 h 1332316"/>
                <a:gd name="connsiteX7" fmla="*/ 0 w 2051930"/>
                <a:gd name="connsiteY7" fmla="*/ 1199084 h 1332316"/>
                <a:gd name="connsiteX8" fmla="*/ 0 w 2051930"/>
                <a:gd name="connsiteY8" fmla="*/ 133232 h 13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1930" h="1332316">
                  <a:moveTo>
                    <a:pt x="0" y="133232"/>
                  </a:moveTo>
                  <a:cubicBezTo>
                    <a:pt x="0" y="59650"/>
                    <a:pt x="59650" y="0"/>
                    <a:pt x="133232" y="0"/>
                  </a:cubicBezTo>
                  <a:lnTo>
                    <a:pt x="1918698" y="0"/>
                  </a:lnTo>
                  <a:cubicBezTo>
                    <a:pt x="1992280" y="0"/>
                    <a:pt x="2051930" y="59650"/>
                    <a:pt x="2051930" y="133232"/>
                  </a:cubicBezTo>
                  <a:lnTo>
                    <a:pt x="2051930" y="1199084"/>
                  </a:lnTo>
                  <a:cubicBezTo>
                    <a:pt x="2051930" y="1272666"/>
                    <a:pt x="1992280" y="1332316"/>
                    <a:pt x="1918698" y="1332316"/>
                  </a:cubicBezTo>
                  <a:lnTo>
                    <a:pt x="133232" y="1332316"/>
                  </a:lnTo>
                  <a:cubicBezTo>
                    <a:pt x="59650" y="1332316"/>
                    <a:pt x="0" y="1272666"/>
                    <a:pt x="0" y="1199084"/>
                  </a:cubicBezTo>
                  <a:lnTo>
                    <a:pt x="0" y="1332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05806" tIns="423306" rIns="90227" bIns="90227" numCol="1" spcCol="1270" anchor="t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l-GR" dirty="0"/>
                <a:t>Μη-αποδοχή από φοιτητές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l-GR" dirty="0"/>
                <a:t>Λανθασμένη λειτουργία ελέγχου εισόδου</a:t>
              </a:r>
            </a:p>
          </p:txBody>
        </p:sp>
        <p:sp>
          <p:nvSpPr>
            <p:cNvPr id="20" name="Ελεύθερη σχεδίαση 19"/>
            <p:cNvSpPr/>
            <p:nvPr/>
          </p:nvSpPr>
          <p:spPr>
            <a:xfrm>
              <a:off x="1115616" y="4333764"/>
              <a:ext cx="3128950" cy="1872208"/>
            </a:xfrm>
            <a:custGeom>
              <a:avLst/>
              <a:gdLst>
                <a:gd name="connsiteX0" fmla="*/ 0 w 2056763"/>
                <a:gd name="connsiteY0" fmla="*/ 133232 h 1332316"/>
                <a:gd name="connsiteX1" fmla="*/ 133232 w 2056763"/>
                <a:gd name="connsiteY1" fmla="*/ 0 h 1332316"/>
                <a:gd name="connsiteX2" fmla="*/ 1923531 w 2056763"/>
                <a:gd name="connsiteY2" fmla="*/ 0 h 1332316"/>
                <a:gd name="connsiteX3" fmla="*/ 2056763 w 2056763"/>
                <a:gd name="connsiteY3" fmla="*/ 133232 h 1332316"/>
                <a:gd name="connsiteX4" fmla="*/ 2056763 w 2056763"/>
                <a:gd name="connsiteY4" fmla="*/ 1199084 h 1332316"/>
                <a:gd name="connsiteX5" fmla="*/ 1923531 w 2056763"/>
                <a:gd name="connsiteY5" fmla="*/ 1332316 h 1332316"/>
                <a:gd name="connsiteX6" fmla="*/ 133232 w 2056763"/>
                <a:gd name="connsiteY6" fmla="*/ 1332316 h 1332316"/>
                <a:gd name="connsiteX7" fmla="*/ 0 w 2056763"/>
                <a:gd name="connsiteY7" fmla="*/ 1199084 h 1332316"/>
                <a:gd name="connsiteX8" fmla="*/ 0 w 2056763"/>
                <a:gd name="connsiteY8" fmla="*/ 133232 h 13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6763" h="1332316">
                  <a:moveTo>
                    <a:pt x="0" y="133232"/>
                  </a:moveTo>
                  <a:cubicBezTo>
                    <a:pt x="0" y="59650"/>
                    <a:pt x="59650" y="0"/>
                    <a:pt x="133232" y="0"/>
                  </a:cubicBezTo>
                  <a:lnTo>
                    <a:pt x="1923531" y="0"/>
                  </a:lnTo>
                  <a:cubicBezTo>
                    <a:pt x="1997113" y="0"/>
                    <a:pt x="2056763" y="59650"/>
                    <a:pt x="2056763" y="133232"/>
                  </a:cubicBezTo>
                  <a:lnTo>
                    <a:pt x="2056763" y="1199084"/>
                  </a:lnTo>
                  <a:cubicBezTo>
                    <a:pt x="2056763" y="1272666"/>
                    <a:pt x="1997113" y="1332316"/>
                    <a:pt x="1923531" y="1332316"/>
                  </a:cubicBezTo>
                  <a:lnTo>
                    <a:pt x="133232" y="1332316"/>
                  </a:lnTo>
                  <a:cubicBezTo>
                    <a:pt x="59650" y="1332316"/>
                    <a:pt x="0" y="1272666"/>
                    <a:pt x="0" y="1199084"/>
                  </a:cubicBezTo>
                  <a:lnTo>
                    <a:pt x="0" y="1332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227" tIns="423306" rIns="707256" bIns="90227" numCol="1" spcCol="1270" anchor="t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l-GR" dirty="0"/>
                <a:t>Αυξημένη χρήση </a:t>
              </a:r>
              <a:r>
                <a:rPr lang="en-US" dirty="0"/>
                <a:t>smartphones</a:t>
              </a:r>
              <a:endParaRPr lang="el-GR" dirty="0"/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l-GR" dirty="0"/>
                <a:t>Χρήση σε παρόμοιες εφαρμογές</a:t>
              </a:r>
            </a:p>
          </p:txBody>
        </p:sp>
        <p:sp>
          <p:nvSpPr>
            <p:cNvPr id="21" name="Ελεύθερη σχεδίαση 20"/>
            <p:cNvSpPr/>
            <p:nvPr/>
          </p:nvSpPr>
          <p:spPr>
            <a:xfrm>
              <a:off x="4955477" y="2276872"/>
              <a:ext cx="3128400" cy="1872000"/>
            </a:xfrm>
            <a:custGeom>
              <a:avLst/>
              <a:gdLst>
                <a:gd name="connsiteX0" fmla="*/ 0 w 2056763"/>
                <a:gd name="connsiteY0" fmla="*/ 133232 h 1332316"/>
                <a:gd name="connsiteX1" fmla="*/ 133232 w 2056763"/>
                <a:gd name="connsiteY1" fmla="*/ 0 h 1332316"/>
                <a:gd name="connsiteX2" fmla="*/ 1923531 w 2056763"/>
                <a:gd name="connsiteY2" fmla="*/ 0 h 1332316"/>
                <a:gd name="connsiteX3" fmla="*/ 2056763 w 2056763"/>
                <a:gd name="connsiteY3" fmla="*/ 133232 h 1332316"/>
                <a:gd name="connsiteX4" fmla="*/ 2056763 w 2056763"/>
                <a:gd name="connsiteY4" fmla="*/ 1199084 h 1332316"/>
                <a:gd name="connsiteX5" fmla="*/ 1923531 w 2056763"/>
                <a:gd name="connsiteY5" fmla="*/ 1332316 h 1332316"/>
                <a:gd name="connsiteX6" fmla="*/ 133232 w 2056763"/>
                <a:gd name="connsiteY6" fmla="*/ 1332316 h 1332316"/>
                <a:gd name="connsiteX7" fmla="*/ 0 w 2056763"/>
                <a:gd name="connsiteY7" fmla="*/ 1199084 h 1332316"/>
                <a:gd name="connsiteX8" fmla="*/ 0 w 2056763"/>
                <a:gd name="connsiteY8" fmla="*/ 133232 h 13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6763" h="1332316">
                  <a:moveTo>
                    <a:pt x="0" y="133232"/>
                  </a:moveTo>
                  <a:cubicBezTo>
                    <a:pt x="0" y="59650"/>
                    <a:pt x="59650" y="0"/>
                    <a:pt x="133232" y="0"/>
                  </a:cubicBezTo>
                  <a:lnTo>
                    <a:pt x="1923531" y="0"/>
                  </a:lnTo>
                  <a:cubicBezTo>
                    <a:pt x="1997113" y="0"/>
                    <a:pt x="2056763" y="59650"/>
                    <a:pt x="2056763" y="133232"/>
                  </a:cubicBezTo>
                  <a:lnTo>
                    <a:pt x="2056763" y="1199084"/>
                  </a:lnTo>
                  <a:cubicBezTo>
                    <a:pt x="2056763" y="1272666"/>
                    <a:pt x="1997113" y="1332316"/>
                    <a:pt x="1923531" y="1332316"/>
                  </a:cubicBezTo>
                  <a:lnTo>
                    <a:pt x="133232" y="1332316"/>
                  </a:lnTo>
                  <a:cubicBezTo>
                    <a:pt x="59650" y="1332316"/>
                    <a:pt x="0" y="1272666"/>
                    <a:pt x="0" y="1199084"/>
                  </a:cubicBezTo>
                  <a:lnTo>
                    <a:pt x="0" y="1332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07256" tIns="90227" rIns="90227" bIns="423306" numCol="1" spcCol="1270" anchor="t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l-GR" dirty="0"/>
                <a:t>Πρόσβαση στο διαδίκτυο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l-GR" dirty="0"/>
                <a:t>Υποστήριξη για </a:t>
              </a:r>
              <a:r>
                <a:rPr lang="en-US" dirty="0"/>
                <a:t>Erasmus </a:t>
              </a:r>
              <a:r>
                <a:rPr lang="el-GR" dirty="0"/>
                <a:t>φοιτητές</a:t>
              </a:r>
            </a:p>
          </p:txBody>
        </p:sp>
        <p:sp>
          <p:nvSpPr>
            <p:cNvPr id="22" name="Ελεύθερη σχεδίαση 21"/>
            <p:cNvSpPr/>
            <p:nvPr/>
          </p:nvSpPr>
          <p:spPr>
            <a:xfrm>
              <a:off x="1115616" y="2276872"/>
              <a:ext cx="3128950" cy="1872000"/>
            </a:xfrm>
            <a:custGeom>
              <a:avLst/>
              <a:gdLst>
                <a:gd name="connsiteX0" fmla="*/ 0 w 2696910"/>
                <a:gd name="connsiteY0" fmla="*/ 197576 h 1975758"/>
                <a:gd name="connsiteX1" fmla="*/ 197576 w 2696910"/>
                <a:gd name="connsiteY1" fmla="*/ 0 h 1975758"/>
                <a:gd name="connsiteX2" fmla="*/ 2499334 w 2696910"/>
                <a:gd name="connsiteY2" fmla="*/ 0 h 1975758"/>
                <a:gd name="connsiteX3" fmla="*/ 2696910 w 2696910"/>
                <a:gd name="connsiteY3" fmla="*/ 197576 h 1975758"/>
                <a:gd name="connsiteX4" fmla="*/ 2696910 w 2696910"/>
                <a:gd name="connsiteY4" fmla="*/ 1778182 h 1975758"/>
                <a:gd name="connsiteX5" fmla="*/ 2499334 w 2696910"/>
                <a:gd name="connsiteY5" fmla="*/ 1975758 h 1975758"/>
                <a:gd name="connsiteX6" fmla="*/ 197576 w 2696910"/>
                <a:gd name="connsiteY6" fmla="*/ 1975758 h 1975758"/>
                <a:gd name="connsiteX7" fmla="*/ 0 w 2696910"/>
                <a:gd name="connsiteY7" fmla="*/ 1778182 h 1975758"/>
                <a:gd name="connsiteX8" fmla="*/ 0 w 2696910"/>
                <a:gd name="connsiteY8" fmla="*/ 197576 h 197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6910" h="1975758">
                  <a:moveTo>
                    <a:pt x="0" y="197576"/>
                  </a:moveTo>
                  <a:cubicBezTo>
                    <a:pt x="0" y="88458"/>
                    <a:pt x="88458" y="0"/>
                    <a:pt x="197576" y="0"/>
                  </a:cubicBezTo>
                  <a:lnTo>
                    <a:pt x="2499334" y="0"/>
                  </a:lnTo>
                  <a:cubicBezTo>
                    <a:pt x="2608452" y="0"/>
                    <a:pt x="2696910" y="88458"/>
                    <a:pt x="2696910" y="197576"/>
                  </a:cubicBezTo>
                  <a:lnTo>
                    <a:pt x="2696910" y="1778182"/>
                  </a:lnTo>
                  <a:cubicBezTo>
                    <a:pt x="2696910" y="1887300"/>
                    <a:pt x="2608452" y="1975758"/>
                    <a:pt x="2499334" y="1975758"/>
                  </a:cubicBezTo>
                  <a:lnTo>
                    <a:pt x="197576" y="1975758"/>
                  </a:lnTo>
                  <a:cubicBezTo>
                    <a:pt x="88458" y="1975758"/>
                    <a:pt x="0" y="1887300"/>
                    <a:pt x="0" y="1778182"/>
                  </a:cubicBezTo>
                  <a:lnTo>
                    <a:pt x="0" y="19757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361" tIns="104361" rIns="913434" bIns="598300" numCol="1" spcCol="1270" anchor="t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/>
                <a:t>Cross-platform</a:t>
              </a:r>
              <a:endParaRPr lang="el-GR" dirty="0"/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l-GR" dirty="0"/>
                <a:t>Έμψυχο υλικό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l-GR" dirty="0"/>
                <a:t>Μικρή υλικοτεχνική υποδομή</a:t>
              </a:r>
            </a:p>
          </p:txBody>
        </p:sp>
        <p:sp>
          <p:nvSpPr>
            <p:cNvPr id="23" name="Ελεύθερη σχεδίαση 22"/>
            <p:cNvSpPr/>
            <p:nvPr/>
          </p:nvSpPr>
          <p:spPr>
            <a:xfrm>
              <a:off x="3496757" y="3186500"/>
              <a:ext cx="1164422" cy="1074769"/>
            </a:xfrm>
            <a:custGeom>
              <a:avLst/>
              <a:gdLst>
                <a:gd name="connsiteX0" fmla="*/ 0 w 1164422"/>
                <a:gd name="connsiteY0" fmla="*/ 1074769 h 1074769"/>
                <a:gd name="connsiteX1" fmla="*/ 1164422 w 1164422"/>
                <a:gd name="connsiteY1" fmla="*/ 0 h 1074769"/>
                <a:gd name="connsiteX2" fmla="*/ 1164422 w 1164422"/>
                <a:gd name="connsiteY2" fmla="*/ 1074769 h 1074769"/>
                <a:gd name="connsiteX3" fmla="*/ 0 w 1164422"/>
                <a:gd name="connsiteY3" fmla="*/ 1074769 h 107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422" h="1074769">
                  <a:moveTo>
                    <a:pt x="0" y="1074769"/>
                  </a:moveTo>
                  <a:cubicBezTo>
                    <a:pt x="0" y="481190"/>
                    <a:pt x="521329" y="0"/>
                    <a:pt x="1164422" y="0"/>
                  </a:cubicBezTo>
                  <a:lnTo>
                    <a:pt x="1164422" y="1074769"/>
                  </a:lnTo>
                  <a:lnTo>
                    <a:pt x="0" y="1074769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7083" tIns="570825" rIns="256032" bIns="256032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dirty="0"/>
                <a:t>S</a:t>
              </a:r>
              <a:endParaRPr lang="el-GR" sz="3600" dirty="0"/>
            </a:p>
          </p:txBody>
        </p:sp>
        <p:sp>
          <p:nvSpPr>
            <p:cNvPr id="24" name="Ελεύθερη σχεδίαση 23"/>
            <p:cNvSpPr/>
            <p:nvPr/>
          </p:nvSpPr>
          <p:spPr>
            <a:xfrm>
              <a:off x="4667731" y="3186500"/>
              <a:ext cx="1164423" cy="1074770"/>
            </a:xfrm>
            <a:custGeom>
              <a:avLst/>
              <a:gdLst>
                <a:gd name="connsiteX0" fmla="*/ 0 w 1074769"/>
                <a:gd name="connsiteY0" fmla="*/ 1164422 h 1164422"/>
                <a:gd name="connsiteX1" fmla="*/ 1074769 w 1074769"/>
                <a:gd name="connsiteY1" fmla="*/ 0 h 1164422"/>
                <a:gd name="connsiteX2" fmla="*/ 1074769 w 1074769"/>
                <a:gd name="connsiteY2" fmla="*/ 1164422 h 1164422"/>
                <a:gd name="connsiteX3" fmla="*/ 0 w 1074769"/>
                <a:gd name="connsiteY3" fmla="*/ 1164422 h 116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4769" h="1164422">
                  <a:moveTo>
                    <a:pt x="0" y="1"/>
                  </a:moveTo>
                  <a:cubicBezTo>
                    <a:pt x="593579" y="1"/>
                    <a:pt x="1074769" y="521329"/>
                    <a:pt x="1074769" y="1164421"/>
                  </a:cubicBezTo>
                  <a:lnTo>
                    <a:pt x="0" y="1164421"/>
                  </a:lnTo>
                  <a:lnTo>
                    <a:pt x="0" y="1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033" tIns="570825" rIns="597083" bIns="256033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dirty="0"/>
                <a:t>W</a:t>
              </a:r>
              <a:endParaRPr lang="el-GR" sz="3600" dirty="0"/>
            </a:p>
          </p:txBody>
        </p:sp>
        <p:sp>
          <p:nvSpPr>
            <p:cNvPr id="25" name="Ελεύθερη σχεδίαση 24"/>
            <p:cNvSpPr/>
            <p:nvPr/>
          </p:nvSpPr>
          <p:spPr>
            <a:xfrm>
              <a:off x="4667731" y="4226438"/>
              <a:ext cx="1164422" cy="1074770"/>
            </a:xfrm>
            <a:custGeom>
              <a:avLst/>
              <a:gdLst>
                <a:gd name="connsiteX0" fmla="*/ 0 w 1164422"/>
                <a:gd name="connsiteY0" fmla="*/ 1074769 h 1074769"/>
                <a:gd name="connsiteX1" fmla="*/ 1164422 w 1164422"/>
                <a:gd name="connsiteY1" fmla="*/ 0 h 1074769"/>
                <a:gd name="connsiteX2" fmla="*/ 1164422 w 1164422"/>
                <a:gd name="connsiteY2" fmla="*/ 1074769 h 1074769"/>
                <a:gd name="connsiteX3" fmla="*/ 0 w 1164422"/>
                <a:gd name="connsiteY3" fmla="*/ 1074769 h 107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422" h="1074769">
                  <a:moveTo>
                    <a:pt x="1164422" y="0"/>
                  </a:moveTo>
                  <a:cubicBezTo>
                    <a:pt x="1164422" y="593579"/>
                    <a:pt x="643093" y="1074769"/>
                    <a:pt x="0" y="1074769"/>
                  </a:cubicBezTo>
                  <a:lnTo>
                    <a:pt x="0" y="0"/>
                  </a:lnTo>
                  <a:lnTo>
                    <a:pt x="1164422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032" tIns="256033" rIns="597083" bIns="570825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dirty="0"/>
                <a:t>T</a:t>
              </a:r>
              <a:endParaRPr lang="el-GR" sz="3600" dirty="0"/>
            </a:p>
          </p:txBody>
        </p:sp>
        <p:sp>
          <p:nvSpPr>
            <p:cNvPr id="26" name="Ελεύθερη σχεδίαση 25"/>
            <p:cNvSpPr/>
            <p:nvPr/>
          </p:nvSpPr>
          <p:spPr>
            <a:xfrm>
              <a:off x="3496757" y="4226438"/>
              <a:ext cx="1164423" cy="1074770"/>
            </a:xfrm>
            <a:custGeom>
              <a:avLst/>
              <a:gdLst>
                <a:gd name="connsiteX0" fmla="*/ 0 w 1074769"/>
                <a:gd name="connsiteY0" fmla="*/ 1164422 h 1164422"/>
                <a:gd name="connsiteX1" fmla="*/ 1074769 w 1074769"/>
                <a:gd name="connsiteY1" fmla="*/ 0 h 1164422"/>
                <a:gd name="connsiteX2" fmla="*/ 1074769 w 1074769"/>
                <a:gd name="connsiteY2" fmla="*/ 1164422 h 1164422"/>
                <a:gd name="connsiteX3" fmla="*/ 0 w 1074769"/>
                <a:gd name="connsiteY3" fmla="*/ 1164422 h 116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4769" h="1164422">
                  <a:moveTo>
                    <a:pt x="1074769" y="1164421"/>
                  </a:moveTo>
                  <a:cubicBezTo>
                    <a:pt x="481190" y="1164421"/>
                    <a:pt x="0" y="643093"/>
                    <a:pt x="0" y="1"/>
                  </a:cubicBezTo>
                  <a:lnTo>
                    <a:pt x="1074769" y="1"/>
                  </a:lnTo>
                  <a:lnTo>
                    <a:pt x="1074769" y="1164421"/>
                  </a:lnTo>
                  <a:close/>
                </a:path>
              </a:pathLst>
            </a:custGeom>
            <a:blipFill rotWithShape="0">
              <a:blip r:embed="rId5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7084" tIns="256032" rIns="256032" bIns="570826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dirty="0"/>
                <a:t>O</a:t>
              </a:r>
              <a:endParaRPr lang="el-GR" sz="3600" dirty="0"/>
            </a:p>
          </p:txBody>
        </p:sp>
      </p:grpSp>
      <p:pic>
        <p:nvPicPr>
          <p:cNvPr id="13" name="Εικόνα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724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9687" y="417984"/>
            <a:ext cx="10972800" cy="1066800"/>
          </a:xfrm>
        </p:spPr>
        <p:txBody>
          <a:bodyPr/>
          <a:lstStyle/>
          <a:p>
            <a:r>
              <a:rPr lang="el-GR" dirty="0"/>
              <a:t>Χρονοδιάγραμμα (1/2)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484784"/>
            <a:ext cx="9865096" cy="5256584"/>
          </a:xfrm>
          <a:prstGeom prst="rect">
            <a:avLst/>
          </a:prstGeom>
        </p:spPr>
      </p:pic>
      <p:pic>
        <p:nvPicPr>
          <p:cNvPr id="5" name="Εικόνα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5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9687" y="417984"/>
            <a:ext cx="10972800" cy="1066800"/>
          </a:xfrm>
        </p:spPr>
        <p:txBody>
          <a:bodyPr/>
          <a:lstStyle/>
          <a:p>
            <a:r>
              <a:rPr lang="el-GR" dirty="0"/>
              <a:t>Χρονοδιάγραμμα (2/2)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12776"/>
            <a:ext cx="11089232" cy="5256584"/>
          </a:xfrm>
          <a:prstGeom prst="rect">
            <a:avLst/>
          </a:prstGeom>
        </p:spPr>
      </p:pic>
      <p:pic>
        <p:nvPicPr>
          <p:cNvPr id="5" name="Εικόνα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43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9687" y="417984"/>
            <a:ext cx="10972800" cy="1066800"/>
          </a:xfrm>
        </p:spPr>
        <p:txBody>
          <a:bodyPr/>
          <a:lstStyle/>
          <a:p>
            <a:r>
              <a:rPr lang="el-GR" dirty="0"/>
              <a:t>Κοστολόγηση Έργου (1/2)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7" y="1412776"/>
            <a:ext cx="8640960" cy="5298627"/>
          </a:xfrm>
          <a:prstGeom prst="rect">
            <a:avLst/>
          </a:prstGeom>
        </p:spPr>
      </p:pic>
      <p:pic>
        <p:nvPicPr>
          <p:cNvPr id="5" name="Εικόνα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587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9687" y="417984"/>
            <a:ext cx="10972800" cy="1066800"/>
          </a:xfrm>
        </p:spPr>
        <p:txBody>
          <a:bodyPr/>
          <a:lstStyle/>
          <a:p>
            <a:r>
              <a:rPr lang="el-GR" dirty="0"/>
              <a:t>Κοστολόγηση Έργου (2/2)</a:t>
            </a:r>
            <a:endParaRPr lang="en-US" dirty="0"/>
          </a:p>
        </p:txBody>
      </p:sp>
      <p:sp>
        <p:nvSpPr>
          <p:cNvPr id="5" name="Θέση περιεχομένου 2"/>
          <p:cNvSpPr>
            <a:spLocks noGrp="1"/>
          </p:cNvSpPr>
          <p:nvPr>
            <p:ph idx="1"/>
          </p:nvPr>
        </p:nvSpPr>
        <p:spPr>
          <a:xfrm>
            <a:off x="491775" y="1934207"/>
            <a:ext cx="10972800" cy="4153648"/>
          </a:xfrm>
        </p:spPr>
        <p:txBody>
          <a:bodyPr/>
          <a:lstStyle/>
          <a:p>
            <a:r>
              <a:rPr lang="el-GR" dirty="0"/>
              <a:t>Καθαρά έξοδα Λογισμικού:</a:t>
            </a:r>
            <a:r>
              <a:rPr lang="en-US" dirty="0"/>
              <a:t> 42.080€</a:t>
            </a:r>
            <a:endParaRPr lang="el-GR" dirty="0"/>
          </a:p>
          <a:p>
            <a:r>
              <a:rPr lang="el-GR" dirty="0">
                <a:solidFill>
                  <a:schemeClr val="tx1"/>
                </a:solidFill>
              </a:rPr>
              <a:t>Υλικοτεχνικές υποδομές:</a:t>
            </a:r>
            <a:r>
              <a:rPr lang="en-US" dirty="0">
                <a:solidFill>
                  <a:schemeClr val="tx1"/>
                </a:solidFill>
              </a:rPr>
              <a:t> 8.000</a:t>
            </a:r>
            <a:r>
              <a:rPr lang="en-US" dirty="0"/>
              <a:t>€</a:t>
            </a:r>
            <a:endParaRPr lang="el-GR" dirty="0">
              <a:solidFill>
                <a:schemeClr val="tx1"/>
              </a:solidFill>
            </a:endParaRPr>
          </a:p>
          <a:p>
            <a:r>
              <a:rPr lang="el-GR" dirty="0"/>
              <a:t>Κτιριακές Εγκαταστάσεις</a:t>
            </a:r>
            <a:r>
              <a:rPr lang="en-US" dirty="0"/>
              <a:t>: 6.000€</a:t>
            </a:r>
            <a:endParaRPr lang="el-GR" dirty="0"/>
          </a:p>
          <a:p>
            <a:r>
              <a:rPr lang="el-GR" dirty="0"/>
              <a:t>Υποδομή </a:t>
            </a:r>
            <a:r>
              <a:rPr lang="en-US" dirty="0"/>
              <a:t>Cloud: 3.000€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l-GR" dirty="0"/>
              <a:t>ΣΥΝΟΛΟ: 59.080</a:t>
            </a:r>
            <a:r>
              <a:rPr lang="en-US" dirty="0"/>
              <a:t>€</a:t>
            </a:r>
            <a:endParaRPr lang="el-GR" dirty="0"/>
          </a:p>
          <a:p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6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7769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1424" y="3212976"/>
            <a:ext cx="10252720" cy="1066800"/>
          </a:xfrm>
        </p:spPr>
        <p:txBody>
          <a:bodyPr/>
          <a:lstStyle/>
          <a:p>
            <a:pPr algn="ctr"/>
            <a:r>
              <a:rPr lang="en-GB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1621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10252720" cy="1066800"/>
          </a:xfrm>
        </p:spPr>
        <p:txBody>
          <a:bodyPr/>
          <a:lstStyle/>
          <a:p>
            <a:r>
              <a:rPr lang="el-GR" dirty="0"/>
              <a:t>Ευχαριστούμε!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594248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139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Η Π.Φ.Λ. Σήμερα (1/2)		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09600" y="2564904"/>
            <a:ext cx="6998568" cy="4009632"/>
          </a:xfrm>
        </p:spPr>
        <p:txBody>
          <a:bodyPr/>
          <a:lstStyle/>
          <a:p>
            <a:r>
              <a:rPr lang="el-GR" dirty="0"/>
              <a:t>Καθημερινή σίτιση 8000 φοιτητών</a:t>
            </a:r>
          </a:p>
          <a:p>
            <a:r>
              <a:rPr lang="el-GR" dirty="0"/>
              <a:t>Διάρκεια λειτουργίας: 3 ώρες</a:t>
            </a:r>
          </a:p>
          <a:p>
            <a:r>
              <a:rPr lang="el-GR" dirty="0"/>
              <a:t>Συσσώρευση σε ώρες αιχμής</a:t>
            </a:r>
          </a:p>
          <a:p>
            <a:r>
              <a:rPr lang="el-GR" dirty="0"/>
              <a:t>Συνέπεια: αυξημένη διάρκεια αναμονής</a:t>
            </a:r>
          </a:p>
          <a:p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32" y="2209800"/>
            <a:ext cx="4184249" cy="27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1108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9687" y="417984"/>
            <a:ext cx="10972800" cy="1066800"/>
          </a:xfrm>
        </p:spPr>
        <p:txBody>
          <a:bodyPr/>
          <a:lstStyle/>
          <a:p>
            <a:r>
              <a:rPr lang="el-GR" dirty="0"/>
              <a:t>Στιγμιότυπα Εφαρμογής (1/5)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6" y="1560520"/>
            <a:ext cx="3310128" cy="526191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1556792"/>
            <a:ext cx="3307538" cy="525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723" y="1556792"/>
            <a:ext cx="3306845" cy="52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097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9687" y="417984"/>
            <a:ext cx="10972800" cy="1066800"/>
          </a:xfrm>
        </p:spPr>
        <p:txBody>
          <a:bodyPr/>
          <a:lstStyle/>
          <a:p>
            <a:r>
              <a:rPr lang="el-GR" dirty="0"/>
              <a:t>Στιγμιότυπα Εφαρμογής (2/5)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057" y="1596083"/>
            <a:ext cx="3310127" cy="526191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7" y="1596081"/>
            <a:ext cx="3310128" cy="5261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596082"/>
            <a:ext cx="3310128" cy="52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0353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9687" y="417984"/>
            <a:ext cx="10972800" cy="1066800"/>
          </a:xfrm>
        </p:spPr>
        <p:txBody>
          <a:bodyPr/>
          <a:lstStyle/>
          <a:p>
            <a:r>
              <a:rPr lang="el-GR" dirty="0"/>
              <a:t>Στιγμιότυπα Εφαρμογής (3/5)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628800"/>
            <a:ext cx="3270392" cy="519875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1628800"/>
            <a:ext cx="3270393" cy="51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219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9687" y="417984"/>
            <a:ext cx="10972800" cy="1066800"/>
          </a:xfrm>
        </p:spPr>
        <p:txBody>
          <a:bodyPr/>
          <a:lstStyle/>
          <a:p>
            <a:r>
              <a:rPr lang="el-GR" dirty="0"/>
              <a:t>Στιγμιότυπα Εφαρμογής (4/5)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51" y="1996870"/>
            <a:ext cx="4159936" cy="479715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996870"/>
            <a:ext cx="4245479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62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9687" y="432052"/>
            <a:ext cx="10972800" cy="1066800"/>
          </a:xfrm>
        </p:spPr>
        <p:txBody>
          <a:bodyPr/>
          <a:lstStyle/>
          <a:p>
            <a:r>
              <a:rPr lang="el-GR" dirty="0"/>
              <a:t>Στιγμιότυπα Εφαρμογής (5/5)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46" y="1659500"/>
            <a:ext cx="3270234" cy="51985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1673568"/>
            <a:ext cx="3270234" cy="51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264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Η Π.Φ.Λ. Σήμερα (2/2)	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09600" y="2420888"/>
            <a:ext cx="10972800" cy="4153648"/>
          </a:xfrm>
        </p:spPr>
        <p:txBody>
          <a:bodyPr/>
          <a:lstStyle/>
          <a:p>
            <a:r>
              <a:rPr lang="el-GR" dirty="0"/>
              <a:t>Επιλογές φαγητού που δεν ανταποκρίνονται στις ανάγκες των φοιτητών</a:t>
            </a:r>
          </a:p>
          <a:p>
            <a:r>
              <a:rPr lang="el-GR" dirty="0"/>
              <a:t>Αδυναμία βελτίωσης παροχής υπηρεσιών</a:t>
            </a:r>
          </a:p>
          <a:p>
            <a:endParaRPr lang="el-GR" dirty="0"/>
          </a:p>
          <a:p>
            <a:r>
              <a:rPr lang="el-GR" dirty="0"/>
              <a:t>Αποτελέσματα: 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 Σπατάλη φαγητού όταν υπάρχει μικρή ζήτηση 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 Έλλειψη φαγητού όταν υπάρχει μεγάλη ζήτηση</a:t>
            </a:r>
          </a:p>
        </p:txBody>
      </p:sp>
      <p:pic>
        <p:nvPicPr>
          <p:cNvPr id="5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906" y="3861048"/>
            <a:ext cx="2360620" cy="15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311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74726" y="980728"/>
            <a:ext cx="10972800" cy="1066800"/>
          </a:xfrm>
        </p:spPr>
        <p:txBody>
          <a:bodyPr/>
          <a:lstStyle/>
          <a:p>
            <a:r>
              <a:rPr lang="el-GR" dirty="0"/>
              <a:t>Στόχος του </a:t>
            </a:r>
            <a:r>
              <a:rPr lang="en-US" dirty="0" err="1"/>
              <a:t>Uni</a:t>
            </a:r>
            <a:r>
              <a:rPr lang="en-US" dirty="0"/>
              <a:t>-Food</a:t>
            </a:r>
            <a:r>
              <a:rPr lang="el-GR" dirty="0"/>
              <a:t> (1/2)</a:t>
            </a:r>
            <a:endParaRPr lang="en-US" dirty="0"/>
          </a:p>
        </p:txBody>
      </p:sp>
      <p:graphicFrame>
        <p:nvGraphicFramePr>
          <p:cNvPr id="4" name="Θέση περιεχομένου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685208"/>
              </p:ext>
            </p:extLst>
          </p:nvPr>
        </p:nvGraphicFramePr>
        <p:xfrm>
          <a:off x="1981200" y="2249424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Εικόνα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430" y="1196752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282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Θέση περιεχομένου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061001"/>
              </p:ext>
            </p:extLst>
          </p:nvPr>
        </p:nvGraphicFramePr>
        <p:xfrm>
          <a:off x="1991544" y="1988840"/>
          <a:ext cx="8229600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Τίτλος 1"/>
          <p:cNvSpPr>
            <a:spLocks noGrp="1"/>
          </p:cNvSpPr>
          <p:nvPr>
            <p:ph type="title"/>
          </p:nvPr>
        </p:nvSpPr>
        <p:spPr>
          <a:xfrm>
            <a:off x="407368" y="937377"/>
            <a:ext cx="8229600" cy="1066800"/>
          </a:xfrm>
        </p:spPr>
        <p:txBody>
          <a:bodyPr/>
          <a:lstStyle/>
          <a:p>
            <a:r>
              <a:rPr lang="el-GR" dirty="0"/>
              <a:t>Στόχος του </a:t>
            </a:r>
            <a:r>
              <a:rPr lang="en-US" dirty="0" err="1"/>
              <a:t>Uni</a:t>
            </a:r>
            <a:r>
              <a:rPr lang="en-US" dirty="0"/>
              <a:t>-Food</a:t>
            </a:r>
            <a:r>
              <a:rPr lang="el-GR" dirty="0"/>
              <a:t> (2/2)</a:t>
            </a:r>
            <a:r>
              <a:rPr lang="en-US" dirty="0"/>
              <a:t> </a:t>
            </a:r>
          </a:p>
        </p:txBody>
      </p:sp>
      <p:pic>
        <p:nvPicPr>
          <p:cNvPr id="7" name="Εικόνα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362" y="1124744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514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5720" y="3284984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Λειτουργικότητα</a:t>
            </a:r>
            <a:endParaRPr lang="en-US" sz="4800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6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9376" y="908720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Λειτουργικότητα</a:t>
            </a:r>
            <a:endParaRPr lang="en-US" sz="4800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988840"/>
            <a:ext cx="9042074" cy="44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07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/>
          <p:cNvSpPr>
            <a:spLocks noGrp="1"/>
          </p:cNvSpPr>
          <p:nvPr>
            <p:ph type="title"/>
          </p:nvPr>
        </p:nvSpPr>
        <p:spPr>
          <a:xfrm>
            <a:off x="609600" y="612522"/>
            <a:ext cx="8150696" cy="1066800"/>
          </a:xfrm>
        </p:spPr>
        <p:txBody>
          <a:bodyPr>
            <a:normAutofit fontScale="90000"/>
          </a:bodyPr>
          <a:lstStyle/>
          <a:p>
            <a:r>
              <a:rPr lang="el-GR" dirty="0"/>
              <a:t>Λειτουργικότητα</a:t>
            </a:r>
            <a:r>
              <a:rPr lang="en-US" dirty="0"/>
              <a:t>: </a:t>
            </a:r>
            <a:r>
              <a:rPr lang="el-GR" dirty="0"/>
              <a:t>Ψηφοφορία (1/4)</a:t>
            </a:r>
            <a:r>
              <a:rPr lang="en-US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88088" y="2249424"/>
            <a:ext cx="4694312" cy="4325112"/>
          </a:xfrm>
        </p:spPr>
        <p:txBody>
          <a:bodyPr/>
          <a:lstStyle/>
          <a:p>
            <a:r>
              <a:rPr lang="el-GR" dirty="0"/>
              <a:t>Ψήφιση φαγητού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(χρήστης)</a:t>
            </a:r>
          </a:p>
          <a:p>
            <a:pPr marL="109728" indent="0">
              <a:buNone/>
            </a:pPr>
            <a:endParaRPr lang="el-G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l-GR" dirty="0"/>
              <a:t>Καταχώρηση ψηφοφορίας και εμφάνιση αποτελεσμάτων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(διαχειριστής)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Θέση περιεχομένου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661026"/>
            <a:ext cx="6480720" cy="5004447"/>
          </a:xfrm>
          <a:prstGeom prst="rect">
            <a:avLst/>
          </a:prstGeom>
        </p:spPr>
      </p:pic>
      <p:pic>
        <p:nvPicPr>
          <p:cNvPr id="6" name="Εικόνα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643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/>
          <p:cNvSpPr>
            <a:spLocks noGrp="1"/>
          </p:cNvSpPr>
          <p:nvPr>
            <p:ph type="title"/>
          </p:nvPr>
        </p:nvSpPr>
        <p:spPr>
          <a:xfrm>
            <a:off x="609600" y="612522"/>
            <a:ext cx="9446840" cy="1066800"/>
          </a:xfrm>
        </p:spPr>
        <p:txBody>
          <a:bodyPr>
            <a:normAutofit fontScale="90000"/>
          </a:bodyPr>
          <a:lstStyle/>
          <a:p>
            <a:r>
              <a:rPr lang="el-GR" dirty="0"/>
              <a:t>Λειτουργικότητα</a:t>
            </a:r>
            <a:r>
              <a:rPr lang="en-US" dirty="0"/>
              <a:t>: </a:t>
            </a:r>
            <a:r>
              <a:rPr lang="el-GR" dirty="0"/>
              <a:t>Πρόγραμμα Σίτισης (2/4)</a:t>
            </a:r>
            <a:r>
              <a:rPr lang="en-US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04112" y="2060848"/>
            <a:ext cx="4694312" cy="4325112"/>
          </a:xfrm>
        </p:spPr>
        <p:txBody>
          <a:bodyPr/>
          <a:lstStyle/>
          <a:p>
            <a:r>
              <a:rPr lang="el-GR" dirty="0"/>
              <a:t>Εμφάνιση προγράμματος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(χρήστης)</a:t>
            </a:r>
          </a:p>
          <a:p>
            <a:pPr marL="109728" indent="0">
              <a:buNone/>
            </a:pPr>
            <a:endParaRPr lang="el-G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l-GR" dirty="0"/>
              <a:t>Καταχώρηση και επεξεργασία προγράμματος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(διαχειριστής)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2" descr="ScheduleCapabilities Pack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845457"/>
            <a:ext cx="7251184" cy="475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Εικόνα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526" y="6093296"/>
            <a:ext cx="744474" cy="7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930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Hndbk_TP10167124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B547B8"/>
      </a:hlink>
      <a:folHlink>
        <a:srgbClr val="43825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100000" r="280000" b="28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r="280000" b="280000"/>
          </a:path>
        </a:gradFill>
      </a:fillStyleLst>
      <a:lnStyleLst>
        <a:ln w="4444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  <a:satMod val="200000"/>
              </a:schemeClr>
            </a:gs>
            <a:gs pos="80000">
              <a:schemeClr val="phClr">
                <a:shade val="55000"/>
                <a:satMod val="175000"/>
              </a:schemeClr>
            </a:gs>
            <a:gs pos="100000">
              <a:schemeClr val="phClr">
                <a:shade val="37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</a:schemeClr>
              <a:schemeClr val="phClr">
                <a:tint val="80000"/>
                <a:satMod val="120000"/>
              </a:schemeClr>
            </a:duotone>
          </a:blip>
          <a:tile tx="0" ty="0" sx="85000" sy="8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1BAC94-8733-4005-8CEB-4092A7BA6C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Εταιρικό εγχειρίδιο</Template>
  <TotalTime>0</TotalTime>
  <Words>314</Words>
  <Application>Microsoft Office PowerPoint</Application>
  <PresentationFormat>Widescreen</PresentationFormat>
  <Paragraphs>83</Paragraphs>
  <Slides>24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Georgia</vt:lpstr>
      <vt:lpstr>Rockwell</vt:lpstr>
      <vt:lpstr>Trebuchet MS</vt:lpstr>
      <vt:lpstr>Wingdings 2</vt:lpstr>
      <vt:lpstr>CompanyHndbk_TP10167124</vt:lpstr>
      <vt:lpstr>Uni-Food</vt:lpstr>
      <vt:lpstr>Η Π.Φ.Λ. Σήμερα (1/2)  </vt:lpstr>
      <vt:lpstr>Η Π.Φ.Λ. Σήμερα (2/2) </vt:lpstr>
      <vt:lpstr>Στόχος του Uni-Food (1/2)</vt:lpstr>
      <vt:lpstr>Στόχος του Uni-Food (2/2) </vt:lpstr>
      <vt:lpstr>PowerPoint Presentation</vt:lpstr>
      <vt:lpstr>PowerPoint Presentation</vt:lpstr>
      <vt:lpstr>Λειτουργικότητα: Ψηφοφορία (1/4) </vt:lpstr>
      <vt:lpstr>Λειτουργικότητα: Πρόγραμμα Σίτισης (2/4) </vt:lpstr>
      <vt:lpstr>Λειτουργικότητα: Εκτίμηση χρόνου (3/4) </vt:lpstr>
      <vt:lpstr>Λειτουργικότητα: Σχόλια (4/4) </vt:lpstr>
      <vt:lpstr>Αρχιτεκτονική του συστήματος</vt:lpstr>
      <vt:lpstr>Ανάλυση SWOT </vt:lpstr>
      <vt:lpstr>Χρονοδιάγραμμα (1/2)</vt:lpstr>
      <vt:lpstr>Χρονοδιάγραμμα (2/2)</vt:lpstr>
      <vt:lpstr>Κοστολόγηση Έργου (1/2)</vt:lpstr>
      <vt:lpstr>Κοστολόγηση Έργου (2/2)</vt:lpstr>
      <vt:lpstr>Live DEMO</vt:lpstr>
      <vt:lpstr>Ευχαριστούμε!</vt:lpstr>
      <vt:lpstr>Στιγμιότυπα Εφαρμογής (1/5)</vt:lpstr>
      <vt:lpstr>Στιγμιότυπα Εφαρμογής (2/5)</vt:lpstr>
      <vt:lpstr>Στιγμιότυπα Εφαρμογής (3/5)</vt:lpstr>
      <vt:lpstr>Στιγμιότυπα Εφαρμογής (4/5)</vt:lpstr>
      <vt:lpstr>Στιγμιότυπα Εφαρμογής (5/5)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2016-05-25T13:13:35Z</dcterms:created>
  <dcterms:modified xsi:type="dcterms:W3CDTF">2016-05-31T18:08:28Z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TC101671249990</vt:lpwstr>
  </property>
</Properties>
</file>