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9D230-A5F8-4CEB-B412-06D0FB84BA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B3BC9A-8B01-40C5-8E3E-FD8A5B6EA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8CBCA-04A0-4704-B802-6D7D6EB94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08AB9-96D5-4F5B-857D-7496A51F4E77}" type="datetimeFigureOut">
              <a:rPr lang="en-ZA" smtClean="0"/>
              <a:t>2021/12/09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E223A-C09B-472F-8498-8B0E13701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F42A8-4599-4779-90DC-B5DFA7FF2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59A7D-700D-496D-AF7E-AF0745EDEB9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54816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6178D-CF03-4A3F-8E1F-6F230E121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9148E2-444D-4AE8-B16A-6139B04B8B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C8125F-5FCA-4E2A-93A5-3FEB9EDE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08AB9-96D5-4F5B-857D-7496A51F4E77}" type="datetimeFigureOut">
              <a:rPr lang="en-ZA" smtClean="0"/>
              <a:t>2021/12/09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9B7AD-1D61-44B7-A6FF-56832B210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E4FFF-4536-446E-B59C-B1D0407FC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59A7D-700D-496D-AF7E-AF0745EDEB9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31885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EFF8F7-78DC-45BB-BA09-33DCC85A6F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19080C-22A6-4B75-88ED-4E9A11EFD3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2B31D-E508-491D-BC8A-C8927F859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08AB9-96D5-4F5B-857D-7496A51F4E77}" type="datetimeFigureOut">
              <a:rPr lang="en-ZA" smtClean="0"/>
              <a:t>2021/12/09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CD6C3-5A8C-42A2-83EC-A2EAE93E6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8D95C-7429-4EDD-BBDD-B7BA63A90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59A7D-700D-496D-AF7E-AF0745EDEB9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41918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3BEED-FA6F-4093-B1E6-77C29E669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B2E9E-34C4-471F-A76F-CEB22BD1B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57E0E-7A3F-428E-AF17-84955CC46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08AB9-96D5-4F5B-857D-7496A51F4E77}" type="datetimeFigureOut">
              <a:rPr lang="en-ZA" smtClean="0"/>
              <a:t>2021/12/09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05EF7-FE3C-4BA5-9059-915B1436F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9D3E1-EE04-4B4A-8836-3C7797D04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59A7D-700D-496D-AF7E-AF0745EDEB9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47189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338BF-006E-4AA8-9F8F-95514EE71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4E0CA5-E9E6-456C-8A19-AFBF64D55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F443D-66AD-4DF7-8B3F-DB8E06B0C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08AB9-96D5-4F5B-857D-7496A51F4E77}" type="datetimeFigureOut">
              <a:rPr lang="en-ZA" smtClean="0"/>
              <a:t>2021/12/09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C01907-B461-4FB6-8E40-D109C2FB0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B2B469-1DFD-4508-AA7D-824031829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59A7D-700D-496D-AF7E-AF0745EDEB9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86157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4EBE1-968D-4E43-9B20-AB6F70DBA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B94F0-957D-47C4-8B2A-3F7F895566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27622F-198D-4E5B-990D-38C0E76771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16F06-1184-4B29-A026-F0106D65F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08AB9-96D5-4F5B-857D-7496A51F4E77}" type="datetimeFigureOut">
              <a:rPr lang="en-ZA" smtClean="0"/>
              <a:t>2021/12/09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D8555D-A4B7-4D4D-AF19-08953D5D8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A0B539-88AC-41EC-83EA-59B39F46A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59A7D-700D-496D-AF7E-AF0745EDEB9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17901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E3E23-FDD9-4710-A851-AEF067612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8153C6-67E4-4CA7-A4EF-8AE33A8FA9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0C25B2-03A5-4912-A4A9-5C0C6EEDE4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FED517-B87B-426F-943A-EBF3B30AFE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7E4693-D15F-46AA-840C-C17E44380B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56CBCE-784F-4AFE-AD26-DB7D961BA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08AB9-96D5-4F5B-857D-7496A51F4E77}" type="datetimeFigureOut">
              <a:rPr lang="en-ZA" smtClean="0"/>
              <a:t>2021/12/09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E0C69E-D7E7-4AE1-B5ED-64791DA3F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E38C75-A169-4CE4-A93F-0729F8CF7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59A7D-700D-496D-AF7E-AF0745EDEB9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59307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977D0-1D56-49DD-81D2-D74EFAB48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EC32FD-3815-4CD2-8A3C-751B47889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08AB9-96D5-4F5B-857D-7496A51F4E77}" type="datetimeFigureOut">
              <a:rPr lang="en-ZA" smtClean="0"/>
              <a:t>2021/12/09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E653E7-6832-4AA2-9C7C-F143EBA17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A1EFA3-198F-48E3-B66B-C3FE4A857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59A7D-700D-496D-AF7E-AF0745EDEB9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36915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C9023-04D9-4C8E-B806-9DD7F663F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08AB9-96D5-4F5B-857D-7496A51F4E77}" type="datetimeFigureOut">
              <a:rPr lang="en-ZA" smtClean="0"/>
              <a:t>2021/12/09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856353-ED2E-4657-8A81-AC0A20ECE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B37374-6AB5-4C68-9B16-CFC553BEE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59A7D-700D-496D-AF7E-AF0745EDEB9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8654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AD814-7657-4283-8920-4E5DD03A3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16D0B-EF59-488C-8963-10E902D24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DDDEEC-EF81-48F1-8E71-BE66C9744F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5E34CE-A73F-46AC-A83E-E3B5C1A71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08AB9-96D5-4F5B-857D-7496A51F4E77}" type="datetimeFigureOut">
              <a:rPr lang="en-ZA" smtClean="0"/>
              <a:t>2021/12/09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DF3282-D721-491D-B173-8D11C753C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060E6-5EA4-4A28-BBF0-04B633534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59A7D-700D-496D-AF7E-AF0745EDEB9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98650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01319-600F-43A9-8346-FC2CB1087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FBFB29-C879-498C-9905-E362C0FAD0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8403EA-03F0-40B6-958F-D586D77FF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9F51CE-A8F2-429A-B0DA-35F81AAD0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08AB9-96D5-4F5B-857D-7496A51F4E77}" type="datetimeFigureOut">
              <a:rPr lang="en-ZA" smtClean="0"/>
              <a:t>2021/12/09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2F57E9-1CC2-49BA-AA73-7076A4E1A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EAAE8E-C3F1-4548-AE7D-47649327D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59A7D-700D-496D-AF7E-AF0745EDEB9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54726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C9CC46-BE27-4920-92C2-11A14EC16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9EFDB3-C5C6-4AED-A35A-ACB2F1F50E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EE6CE-C3FB-4A28-994E-DB2F8DB37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08AB9-96D5-4F5B-857D-7496A51F4E77}" type="datetimeFigureOut">
              <a:rPr lang="en-ZA" smtClean="0"/>
              <a:t>2021/12/09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D99F66-BB0C-48D4-8C5F-BD51B61B51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800DF-6DD5-4B21-A225-26812C473E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59A7D-700D-496D-AF7E-AF0745EDEB9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10401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EE2453E-5E32-4C62-B8F3-10A32BB74D42}"/>
              </a:ext>
            </a:extLst>
          </p:cNvPr>
          <p:cNvCxnSpPr>
            <a:cxnSpLocks/>
          </p:cNvCxnSpPr>
          <p:nvPr/>
        </p:nvCxnSpPr>
        <p:spPr>
          <a:xfrm>
            <a:off x="9932564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F4A0D37-FDC7-483E-8676-043D39BBB16F}"/>
              </a:ext>
            </a:extLst>
          </p:cNvPr>
          <p:cNvSpPr/>
          <p:nvPr/>
        </p:nvSpPr>
        <p:spPr>
          <a:xfrm>
            <a:off x="10217094" y="1086372"/>
            <a:ext cx="1459681" cy="1459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Tower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8C6D1ED-DE28-4423-8494-95EB5BA15CAF}"/>
              </a:ext>
            </a:extLst>
          </p:cNvPr>
          <p:cNvSpPr/>
          <p:nvPr/>
        </p:nvSpPr>
        <p:spPr>
          <a:xfrm>
            <a:off x="9945148" y="0"/>
            <a:ext cx="2246852" cy="612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C2C8D21-1233-4B20-83FB-B51DD4AEE2B3}"/>
              </a:ext>
            </a:extLst>
          </p:cNvPr>
          <p:cNvSpPr/>
          <p:nvPr/>
        </p:nvSpPr>
        <p:spPr>
          <a:xfrm>
            <a:off x="10099646" y="67110"/>
            <a:ext cx="478175" cy="4781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900" dirty="0"/>
              <a:t>Settings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4F94203-08B4-46CC-AFFE-745DF48C7537}"/>
              </a:ext>
            </a:extLst>
          </p:cNvPr>
          <p:cNvSpPr/>
          <p:nvPr/>
        </p:nvSpPr>
        <p:spPr>
          <a:xfrm>
            <a:off x="11559327" y="67109"/>
            <a:ext cx="478175" cy="4781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900" dirty="0"/>
              <a:t>&gt; &gt;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F695C82-B218-4200-A396-ACD85229BD5B}"/>
              </a:ext>
            </a:extLst>
          </p:cNvPr>
          <p:cNvSpPr/>
          <p:nvPr/>
        </p:nvSpPr>
        <p:spPr>
          <a:xfrm>
            <a:off x="10829486" y="67109"/>
            <a:ext cx="478175" cy="4781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900" dirty="0"/>
              <a:t>||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C92C767-CC3E-442C-8416-EB28B58C474C}"/>
              </a:ext>
            </a:extLst>
          </p:cNvPr>
          <p:cNvSpPr/>
          <p:nvPr/>
        </p:nvSpPr>
        <p:spPr>
          <a:xfrm>
            <a:off x="10217093" y="3005357"/>
            <a:ext cx="1459681" cy="1459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Tower 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98E13F0-D997-4401-8C61-0AC4C9A41C3F}"/>
              </a:ext>
            </a:extLst>
          </p:cNvPr>
          <p:cNvSpPr/>
          <p:nvPr/>
        </p:nvSpPr>
        <p:spPr>
          <a:xfrm>
            <a:off x="10217092" y="4924343"/>
            <a:ext cx="1459681" cy="1459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Tower 3</a:t>
            </a:r>
          </a:p>
        </p:txBody>
      </p:sp>
      <p:sp>
        <p:nvSpPr>
          <p:cNvPr id="15" name="Heart 14">
            <a:extLst>
              <a:ext uri="{FF2B5EF4-FFF2-40B4-BE49-F238E27FC236}">
                <a16:creationId xmlns:a16="http://schemas.microsoft.com/office/drawing/2014/main" id="{E6D1B42E-6288-434D-89AF-E390B9AA1160}"/>
              </a:ext>
            </a:extLst>
          </p:cNvPr>
          <p:cNvSpPr/>
          <p:nvPr/>
        </p:nvSpPr>
        <p:spPr>
          <a:xfrm>
            <a:off x="154498" y="134223"/>
            <a:ext cx="478173" cy="478173"/>
          </a:xfrm>
          <a:prstGeom prst="hear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89E4F4-D527-44D4-B6F4-B8CB36BF1361}"/>
              </a:ext>
            </a:extLst>
          </p:cNvPr>
          <p:cNvSpPr txBox="1"/>
          <p:nvPr/>
        </p:nvSpPr>
        <p:spPr>
          <a:xfrm>
            <a:off x="666407" y="188643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HP: 100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F3ED958-952F-49A9-9490-A5FDE733F211}"/>
              </a:ext>
            </a:extLst>
          </p:cNvPr>
          <p:cNvCxnSpPr/>
          <p:nvPr/>
        </p:nvCxnSpPr>
        <p:spPr>
          <a:xfrm>
            <a:off x="1580440" y="67109"/>
            <a:ext cx="0" cy="545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F52BD53-ED32-4CC2-A5D8-DBBF49DA075E}"/>
              </a:ext>
            </a:extLst>
          </p:cNvPr>
          <p:cNvSpPr txBox="1"/>
          <p:nvPr/>
        </p:nvSpPr>
        <p:spPr>
          <a:xfrm>
            <a:off x="1614176" y="188643"/>
            <a:ext cx="93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Wave: 3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E410B97-0DD5-435D-9AAF-57AE06015D43}"/>
              </a:ext>
            </a:extLst>
          </p:cNvPr>
          <p:cNvCxnSpPr/>
          <p:nvPr/>
        </p:nvCxnSpPr>
        <p:spPr>
          <a:xfrm>
            <a:off x="2552573" y="67109"/>
            <a:ext cx="0" cy="545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E23C9C4-1A1C-4015-AA29-012FB711932F}"/>
              </a:ext>
            </a:extLst>
          </p:cNvPr>
          <p:cNvSpPr txBox="1"/>
          <p:nvPr/>
        </p:nvSpPr>
        <p:spPr>
          <a:xfrm>
            <a:off x="2586309" y="188643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Gold: 500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67BFE0B-4379-42B9-869B-B3E474092195}"/>
              </a:ext>
            </a:extLst>
          </p:cNvPr>
          <p:cNvSpPr txBox="1"/>
          <p:nvPr/>
        </p:nvSpPr>
        <p:spPr>
          <a:xfrm>
            <a:off x="4111290" y="3013501"/>
            <a:ext cx="3969420" cy="8309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none" rtlCol="0">
            <a:spAutoFit/>
          </a:bodyPr>
          <a:lstStyle/>
          <a:p>
            <a:r>
              <a:rPr lang="en-ZA" sz="4800" dirty="0"/>
              <a:t>HUD Prototype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EFE0071-C7A0-405F-88AC-1E612E2CA73D}"/>
              </a:ext>
            </a:extLst>
          </p:cNvPr>
          <p:cNvSpPr/>
          <p:nvPr/>
        </p:nvSpPr>
        <p:spPr>
          <a:xfrm>
            <a:off x="11962701" y="679505"/>
            <a:ext cx="150996" cy="61113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79DFD05-E9BB-4C6B-A1AE-7EFECE6DD06C}"/>
              </a:ext>
            </a:extLst>
          </p:cNvPr>
          <p:cNvSpPr/>
          <p:nvPr/>
        </p:nvSpPr>
        <p:spPr>
          <a:xfrm>
            <a:off x="11962002" y="1073786"/>
            <a:ext cx="151000" cy="377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D9645F0-B909-4530-8E3A-311702DCBA70}"/>
              </a:ext>
            </a:extLst>
          </p:cNvPr>
          <p:cNvSpPr txBox="1"/>
          <p:nvPr/>
        </p:nvSpPr>
        <p:spPr>
          <a:xfrm>
            <a:off x="666407" y="738018"/>
            <a:ext cx="1750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Score: 1,000,000</a:t>
            </a:r>
          </a:p>
        </p:txBody>
      </p:sp>
    </p:spTree>
    <p:extLst>
      <p:ext uri="{BB962C8B-B14F-4D97-AF65-F5344CB8AC3E}">
        <p14:creationId xmlns:p14="http://schemas.microsoft.com/office/powerpoint/2010/main" val="3104909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24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Dimitri</dc:creator>
  <cp:lastModifiedBy>Dimitri</cp:lastModifiedBy>
  <cp:revision>6</cp:revision>
  <dcterms:created xsi:type="dcterms:W3CDTF">2021-12-09T20:34:10Z</dcterms:created>
  <dcterms:modified xsi:type="dcterms:W3CDTF">2021-12-09T21:00:37Z</dcterms:modified>
</cp:coreProperties>
</file>