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A80D-6E05-48B4-9A6F-A5B15648B151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4621-A604-47CC-9117-124D030C92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17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74621-A604-47CC-9117-124D030C92A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01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City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74621-A604-47CC-9117-124D030C92A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305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19E-2774-4DB5-8B75-0808721F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5F852-27AA-4A24-B735-D332CEC8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3C6-09C9-47FE-AAB5-05EAF737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9EE3-063C-4DDD-B181-CCC9DD5B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B045-9EB9-4D99-A213-085A3EF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72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2B2A-5F15-4A45-BBCB-F66DFEC5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51591-ECB3-450A-B2D2-A6A6366A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BCF0-C865-4639-BCFA-D4AA3A6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3723-9F75-46FB-AF4F-21529E5F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7F16-62F5-4A39-B7F5-9691CE77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54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9BF6-7F29-48E1-B415-559242938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E26BB-4CC1-4E76-BE54-0FCED61EB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F93C-2564-486C-B807-7AF817AC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C398-EB16-4A65-871E-4B34CDBA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CE8C-BEE7-4B56-9BB6-F84EBC2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6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D20-2C4E-4598-9570-A1177523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77CF-F8CF-471D-81BA-6B090469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AEA4-B926-442D-9C33-37DF7C5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CC39-9DD3-445A-A465-D86ADCE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7A1E-F031-46A2-8FD4-C2CA5029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18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1AC-2C81-4C06-BFF8-9EEFE10B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B439-A5D6-41FB-B32B-B1F5A7A4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468B-BE4A-4FAD-98BC-4F894F91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8D62-37DD-407F-BFD2-DA7394D6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2481-109D-411A-B7D5-7D3CD4F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00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3AE-AA48-43CA-996F-846AF0D7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31D8-ED0E-4F76-AEB7-4287529B7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7551-17C5-44DF-B37C-E5342891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D7A2-D5E6-45C8-9518-486F0EC9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76AB-2FDA-45E5-A325-41D22C0B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31C4-3AB8-4E10-857E-4408CF20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66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8E3-0065-4229-8BAC-2E8CE576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5643-B948-47A5-86F3-BCAC413B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DB46-9083-46E9-8AA5-D534B679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8A171-A1A3-416B-841C-E858C59D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98CB1-5C17-4257-95C1-7F5EE1892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41450-F97D-4A98-84C8-6B8087EB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E2DF1-8A35-48F6-A4D7-D73D2562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0008-7C8A-4282-B9FA-957F8286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21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865A-08D6-4782-8FCC-F3012961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40663-A103-47AF-9E55-53288017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9377-95A2-438D-8152-9CD7046F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25C04-9D2B-4C8D-BBF9-93D46A87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12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027FA-432E-48D5-87C9-AC7E88DD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4E8A0-0A4E-44D4-8FEB-2AD19773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8FEA5-A84C-456B-9757-6561296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510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A56A-BA71-4C62-A672-34F7DEEF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5BDD-3E3A-404C-A9F9-119B99E5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6E75-F5A8-40AB-83D6-C188ED98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1607E-AA94-4E73-B485-F619438B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A6AE-5BC3-4AB4-9DC0-719FA9C3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EEC1-CDCD-46F6-87C6-99BA8BAC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81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D767-C810-457E-BFB9-0F34E600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AAB7-F9B4-4467-B9D3-52C7AFE21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E2FEF-14FE-4EDC-BE23-0CB37DB9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16B1-DBD2-453B-8015-1A757B2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12522-4188-4AC3-B56A-AEF54632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B37B-78DD-4E70-8351-A6985679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9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86F00-2BBD-4B77-BC72-72AF6AAC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28A9-332A-446E-9B4A-8277508B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D9F6-4094-4E3D-BCB6-E423514A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B9A1-D271-43FB-92FB-240045AC3690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E347-2167-4296-93CD-76197266C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7E4F-9063-4B38-9F23-7FCC209CB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0404-34BF-4650-BED0-191B6B2EE4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1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9A419-DECA-40C1-A5BC-112344853187}"/>
              </a:ext>
            </a:extLst>
          </p:cNvPr>
          <p:cNvSpPr txBox="1"/>
          <p:nvPr/>
        </p:nvSpPr>
        <p:spPr>
          <a:xfrm>
            <a:off x="1952045" y="1278384"/>
            <a:ext cx="8641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Considering the theme of animals and people I’ve considered the following map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u="sng" dirty="0"/>
              <a:t>A forest</a:t>
            </a:r>
            <a:r>
              <a:rPr lang="en-ZA" dirty="0"/>
              <a:t>, where people are routed around trees and paths.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Smooth, windy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u="sng" dirty="0"/>
              <a:t>A farm</a:t>
            </a:r>
            <a:r>
              <a:rPr lang="en-ZA" dirty="0"/>
              <a:t>, where people follow along the outside of pens and buildings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Buildings possibly block line of sight? (Depends on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city, full of animals! With people crossing streets and making their way through alleys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Close range and restrictive, except on corners</a:t>
            </a:r>
          </a:p>
        </p:txBody>
      </p:sp>
    </p:spTree>
    <p:extLst>
      <p:ext uri="{BB962C8B-B14F-4D97-AF65-F5344CB8AC3E}">
        <p14:creationId xmlns:p14="http://schemas.microsoft.com/office/powerpoint/2010/main" val="16138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BB3B599D-A837-4068-9757-2AC6AF310167}"/>
              </a:ext>
            </a:extLst>
          </p:cNvPr>
          <p:cNvSpPr/>
          <p:nvPr/>
        </p:nvSpPr>
        <p:spPr>
          <a:xfrm>
            <a:off x="4980374" y="896644"/>
            <a:ext cx="1633490" cy="48028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6A096C-54B1-44B7-8C9C-F7185A71658E}"/>
              </a:ext>
            </a:extLst>
          </p:cNvPr>
          <p:cNvSpPr/>
          <p:nvPr/>
        </p:nvSpPr>
        <p:spPr>
          <a:xfrm>
            <a:off x="603681" y="304575"/>
            <a:ext cx="10679837" cy="6037284"/>
          </a:xfrm>
          <a:custGeom>
            <a:avLst/>
            <a:gdLst>
              <a:gd name="connsiteX0" fmla="*/ 0 w 10679837"/>
              <a:gd name="connsiteY0" fmla="*/ 4755697 h 6037284"/>
              <a:gd name="connsiteX1" fmla="*/ 941033 w 10679837"/>
              <a:gd name="connsiteY1" fmla="*/ 4720186 h 6037284"/>
              <a:gd name="connsiteX2" fmla="*/ 1411550 w 10679837"/>
              <a:gd name="connsiteY2" fmla="*/ 3921196 h 6037284"/>
              <a:gd name="connsiteX3" fmla="*/ 1118586 w 10679837"/>
              <a:gd name="connsiteY3" fmla="*/ 1550858 h 6037284"/>
              <a:gd name="connsiteX4" fmla="*/ 2183907 w 10679837"/>
              <a:gd name="connsiteY4" fmla="*/ 450027 h 6037284"/>
              <a:gd name="connsiteX5" fmla="*/ 3613212 w 10679837"/>
              <a:gd name="connsiteY5" fmla="*/ 680846 h 6037284"/>
              <a:gd name="connsiteX6" fmla="*/ 4163627 w 10679837"/>
              <a:gd name="connsiteY6" fmla="*/ 2234439 h 6037284"/>
              <a:gd name="connsiteX7" fmla="*/ 3471169 w 10679837"/>
              <a:gd name="connsiteY7" fmla="*/ 4879984 h 6037284"/>
              <a:gd name="connsiteX8" fmla="*/ 4350058 w 10679837"/>
              <a:gd name="connsiteY8" fmla="*/ 6025204 h 6037284"/>
              <a:gd name="connsiteX9" fmla="*/ 6409678 w 10679837"/>
              <a:gd name="connsiteY9" fmla="*/ 5314990 h 6037284"/>
              <a:gd name="connsiteX10" fmla="*/ 6560598 w 10679837"/>
              <a:gd name="connsiteY10" fmla="*/ 2864753 h 6037284"/>
              <a:gd name="connsiteX11" fmla="*/ 5956917 w 10679837"/>
              <a:gd name="connsiteY11" fmla="*/ 1133608 h 6037284"/>
              <a:gd name="connsiteX12" fmla="*/ 6587231 w 10679837"/>
              <a:gd name="connsiteY12" fmla="*/ 148186 h 6037284"/>
              <a:gd name="connsiteX13" fmla="*/ 8211845 w 10679837"/>
              <a:gd name="connsiteY13" fmla="*/ 183697 h 6037284"/>
              <a:gd name="connsiteX14" fmla="*/ 9117367 w 10679837"/>
              <a:gd name="connsiteY14" fmla="*/ 1843821 h 6037284"/>
              <a:gd name="connsiteX15" fmla="*/ 8629095 w 10679837"/>
              <a:gd name="connsiteY15" fmla="*/ 4258547 h 6037284"/>
              <a:gd name="connsiteX16" fmla="*/ 9197266 w 10679837"/>
              <a:gd name="connsiteY16" fmla="*/ 5607953 h 6037284"/>
              <a:gd name="connsiteX17" fmla="*/ 10449018 w 10679837"/>
              <a:gd name="connsiteY17" fmla="*/ 5226213 h 6037284"/>
              <a:gd name="connsiteX18" fmla="*/ 10147177 w 10679837"/>
              <a:gd name="connsiteY18" fmla="*/ 4311813 h 6037284"/>
              <a:gd name="connsiteX19" fmla="*/ 10679837 w 10679837"/>
              <a:gd name="connsiteY19" fmla="*/ 4152015 h 603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79837" h="6037284">
                <a:moveTo>
                  <a:pt x="0" y="4755697"/>
                </a:moveTo>
                <a:cubicBezTo>
                  <a:pt x="352887" y="4807483"/>
                  <a:pt x="705775" y="4859269"/>
                  <a:pt x="941033" y="4720186"/>
                </a:cubicBezTo>
                <a:cubicBezTo>
                  <a:pt x="1176291" y="4581103"/>
                  <a:pt x="1381958" y="4449417"/>
                  <a:pt x="1411550" y="3921196"/>
                </a:cubicBezTo>
                <a:cubicBezTo>
                  <a:pt x="1441142" y="3392975"/>
                  <a:pt x="989860" y="2129386"/>
                  <a:pt x="1118586" y="1550858"/>
                </a:cubicBezTo>
                <a:cubicBezTo>
                  <a:pt x="1247312" y="972330"/>
                  <a:pt x="1768136" y="595029"/>
                  <a:pt x="2183907" y="450027"/>
                </a:cubicBezTo>
                <a:cubicBezTo>
                  <a:pt x="2599678" y="305025"/>
                  <a:pt x="3283259" y="383444"/>
                  <a:pt x="3613212" y="680846"/>
                </a:cubicBezTo>
                <a:cubicBezTo>
                  <a:pt x="3943165" y="978248"/>
                  <a:pt x="4187301" y="1534583"/>
                  <a:pt x="4163627" y="2234439"/>
                </a:cubicBezTo>
                <a:cubicBezTo>
                  <a:pt x="4139953" y="2934295"/>
                  <a:pt x="3440097" y="4248190"/>
                  <a:pt x="3471169" y="4879984"/>
                </a:cubicBezTo>
                <a:cubicBezTo>
                  <a:pt x="3502241" y="5511778"/>
                  <a:pt x="3860307" y="5952703"/>
                  <a:pt x="4350058" y="6025204"/>
                </a:cubicBezTo>
                <a:cubicBezTo>
                  <a:pt x="4839809" y="6097705"/>
                  <a:pt x="6041255" y="5841732"/>
                  <a:pt x="6409678" y="5314990"/>
                </a:cubicBezTo>
                <a:cubicBezTo>
                  <a:pt x="6778101" y="4788248"/>
                  <a:pt x="6636058" y="3561650"/>
                  <a:pt x="6560598" y="2864753"/>
                </a:cubicBezTo>
                <a:cubicBezTo>
                  <a:pt x="6485138" y="2167856"/>
                  <a:pt x="5952478" y="1586369"/>
                  <a:pt x="5956917" y="1133608"/>
                </a:cubicBezTo>
                <a:cubicBezTo>
                  <a:pt x="5961356" y="680847"/>
                  <a:pt x="6211410" y="306504"/>
                  <a:pt x="6587231" y="148186"/>
                </a:cubicBezTo>
                <a:cubicBezTo>
                  <a:pt x="6963052" y="-10133"/>
                  <a:pt x="7790156" y="-98909"/>
                  <a:pt x="8211845" y="183697"/>
                </a:cubicBezTo>
                <a:cubicBezTo>
                  <a:pt x="8633534" y="466303"/>
                  <a:pt x="9047825" y="1164679"/>
                  <a:pt x="9117367" y="1843821"/>
                </a:cubicBezTo>
                <a:cubicBezTo>
                  <a:pt x="9186909" y="2522963"/>
                  <a:pt x="8615778" y="3631192"/>
                  <a:pt x="8629095" y="4258547"/>
                </a:cubicBezTo>
                <a:cubicBezTo>
                  <a:pt x="8642412" y="4885902"/>
                  <a:pt x="8893946" y="5446675"/>
                  <a:pt x="9197266" y="5607953"/>
                </a:cubicBezTo>
                <a:cubicBezTo>
                  <a:pt x="9500587" y="5769231"/>
                  <a:pt x="10290700" y="5442236"/>
                  <a:pt x="10449018" y="5226213"/>
                </a:cubicBezTo>
                <a:cubicBezTo>
                  <a:pt x="10607337" y="5010190"/>
                  <a:pt x="10108707" y="4490846"/>
                  <a:pt x="10147177" y="4311813"/>
                </a:cubicBezTo>
                <a:cubicBezTo>
                  <a:pt x="10185647" y="4132780"/>
                  <a:pt x="10432742" y="4142397"/>
                  <a:pt x="10679837" y="4152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91FEE29-FDFA-4791-9430-AE949EF3E877}"/>
              </a:ext>
            </a:extLst>
          </p:cNvPr>
          <p:cNvSpPr/>
          <p:nvPr/>
        </p:nvSpPr>
        <p:spPr>
          <a:xfrm>
            <a:off x="0" y="4101483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Enter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E105801-E780-4565-930C-8B2A6304B8B8}"/>
              </a:ext>
            </a:extLst>
          </p:cNvPr>
          <p:cNvSpPr/>
          <p:nvPr/>
        </p:nvSpPr>
        <p:spPr>
          <a:xfrm>
            <a:off x="11283518" y="3429000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Exit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8914B2-19CE-497E-8AD3-F21CFBCFCF64}"/>
              </a:ext>
            </a:extLst>
          </p:cNvPr>
          <p:cNvSpPr/>
          <p:nvPr/>
        </p:nvSpPr>
        <p:spPr>
          <a:xfrm>
            <a:off x="4660777" y="3275860"/>
            <a:ext cx="2254928" cy="25656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This area is blocked from building by trees. Splitting the map in two?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1B4F08-463A-4483-995B-44CCF4622E29}"/>
              </a:ext>
            </a:extLst>
          </p:cNvPr>
          <p:cNvSpPr txBox="1"/>
          <p:nvPr/>
        </p:nvSpPr>
        <p:spPr>
          <a:xfrm>
            <a:off x="1809302" y="1763087"/>
            <a:ext cx="30112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Though the path is</a:t>
            </a:r>
          </a:p>
          <a:p>
            <a:r>
              <a:rPr lang="en-ZA" dirty="0"/>
              <a:t>Windy, actual implementation</a:t>
            </a:r>
          </a:p>
          <a:p>
            <a:r>
              <a:rPr lang="en-ZA" dirty="0"/>
              <a:t>Would probably be on a grid.</a:t>
            </a:r>
          </a:p>
          <a:p>
            <a:endParaRPr lang="en-ZA" dirty="0"/>
          </a:p>
          <a:p>
            <a:r>
              <a:rPr lang="en-ZA" dirty="0"/>
              <a:t>The windy-ness is purely</a:t>
            </a:r>
          </a:p>
          <a:p>
            <a:r>
              <a:rPr lang="en-ZA" dirty="0"/>
              <a:t> aesthetic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A17442-6073-42B9-B870-2CE0C46781DC}"/>
              </a:ext>
            </a:extLst>
          </p:cNvPr>
          <p:cNvSpPr txBox="1"/>
          <p:nvPr/>
        </p:nvSpPr>
        <p:spPr>
          <a:xfrm>
            <a:off x="1597981" y="601906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“Forest” map</a:t>
            </a:r>
          </a:p>
        </p:txBody>
      </p:sp>
    </p:spTree>
    <p:extLst>
      <p:ext uri="{BB962C8B-B14F-4D97-AF65-F5344CB8AC3E}">
        <p14:creationId xmlns:p14="http://schemas.microsoft.com/office/powerpoint/2010/main" val="28625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26C47225-49D1-472F-A80E-089D8F3E44DD}"/>
              </a:ext>
            </a:extLst>
          </p:cNvPr>
          <p:cNvSpPr/>
          <p:nvPr/>
        </p:nvSpPr>
        <p:spPr>
          <a:xfrm>
            <a:off x="0" y="4101483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Enter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CE369F6-B4BA-455C-9D10-C7C4F82F9F2B}"/>
              </a:ext>
            </a:extLst>
          </p:cNvPr>
          <p:cNvSpPr/>
          <p:nvPr/>
        </p:nvSpPr>
        <p:spPr>
          <a:xfrm>
            <a:off x="11268722" y="2712127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10F98-D5D4-4B60-AFFE-1ACF9B86B4DF}"/>
              </a:ext>
            </a:extLst>
          </p:cNvPr>
          <p:cNvSpPr/>
          <p:nvPr/>
        </p:nvSpPr>
        <p:spPr>
          <a:xfrm>
            <a:off x="4136994" y="3808519"/>
            <a:ext cx="1580224" cy="2618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4"/>
                </a:solidFill>
              </a:rPr>
              <a:t>Farm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Can only build towers in the “farms”?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63438-DFC2-4C9B-B0C8-118C02E9C10D}"/>
              </a:ext>
            </a:extLst>
          </p:cNvPr>
          <p:cNvSpPr/>
          <p:nvPr/>
        </p:nvSpPr>
        <p:spPr>
          <a:xfrm>
            <a:off x="6920881" y="1996364"/>
            <a:ext cx="3142695" cy="346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4"/>
                </a:solidFill>
              </a:rPr>
              <a:t>Farm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Can only build towers in the “farms”?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11B57-5421-486F-A0C6-96850D3A03DD}"/>
              </a:ext>
            </a:extLst>
          </p:cNvPr>
          <p:cNvSpPr/>
          <p:nvPr/>
        </p:nvSpPr>
        <p:spPr>
          <a:xfrm>
            <a:off x="4136994" y="430568"/>
            <a:ext cx="1548410" cy="2618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4"/>
                </a:solidFill>
              </a:rPr>
              <a:t>Farm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Can only build towers in the “farms”?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3EA575F-861E-47C4-AD3C-9205DFD358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23278" y="1158536"/>
            <a:ext cx="333651" cy="395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A32DEE6-8A51-4C96-AE63-FA612530CB4B}"/>
              </a:ext>
            </a:extLst>
          </p:cNvPr>
          <p:cNvCxnSpPr>
            <a:cxnSpLocks/>
          </p:cNvCxnSpPr>
          <p:nvPr/>
        </p:nvCxnSpPr>
        <p:spPr>
          <a:xfrm flipV="1">
            <a:off x="5007006" y="1447060"/>
            <a:ext cx="3417903" cy="1981940"/>
          </a:xfrm>
          <a:prstGeom prst="bentConnector3">
            <a:avLst>
              <a:gd name="adj1" fmla="val 37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3B65781-74DD-41CC-BC50-8E5CC74E111B}"/>
              </a:ext>
            </a:extLst>
          </p:cNvPr>
          <p:cNvCxnSpPr>
            <a:cxnSpLocks/>
          </p:cNvCxnSpPr>
          <p:nvPr/>
        </p:nvCxnSpPr>
        <p:spPr>
          <a:xfrm>
            <a:off x="5007006" y="3429000"/>
            <a:ext cx="3551068" cy="2581179"/>
          </a:xfrm>
          <a:prstGeom prst="bentConnector3">
            <a:avLst>
              <a:gd name="adj1" fmla="val 36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3CA931-585C-4AFC-AF19-B2E657EC9A89}"/>
              </a:ext>
            </a:extLst>
          </p:cNvPr>
          <p:cNvCxnSpPr>
            <a:endCxn id="5" idx="1"/>
          </p:cNvCxnSpPr>
          <p:nvPr/>
        </p:nvCxnSpPr>
        <p:spPr>
          <a:xfrm>
            <a:off x="8708994" y="1447060"/>
            <a:ext cx="2559728" cy="2281561"/>
          </a:xfrm>
          <a:prstGeom prst="bentConnector3">
            <a:avLst>
              <a:gd name="adj1" fmla="val 74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86A1FD9-2AC2-42DE-9AC6-39AA31891B98}"/>
              </a:ext>
            </a:extLst>
          </p:cNvPr>
          <p:cNvCxnSpPr>
            <a:endCxn id="5" idx="1"/>
          </p:cNvCxnSpPr>
          <p:nvPr/>
        </p:nvCxnSpPr>
        <p:spPr>
          <a:xfrm flipV="1">
            <a:off x="8877670" y="3728621"/>
            <a:ext cx="2391052" cy="2281558"/>
          </a:xfrm>
          <a:prstGeom prst="bentConnector3">
            <a:avLst>
              <a:gd name="adj1" fmla="val 72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23B22CD-B753-4D9C-B8FE-04E84C74E3E9}"/>
              </a:ext>
            </a:extLst>
          </p:cNvPr>
          <p:cNvSpPr/>
          <p:nvPr/>
        </p:nvSpPr>
        <p:spPr>
          <a:xfrm>
            <a:off x="1679733" y="1447060"/>
            <a:ext cx="1580224" cy="42524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4"/>
                </a:solidFill>
              </a:rPr>
              <a:t>Farm</a:t>
            </a:r>
          </a:p>
          <a:p>
            <a:pPr algn="ctr"/>
            <a:endParaRPr lang="en-ZA" dirty="0"/>
          </a:p>
          <a:p>
            <a:pPr algn="ctr"/>
            <a:r>
              <a:rPr lang="en-ZA" dirty="0"/>
              <a:t>Can only build towers in the “farms”?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618F9ED-6DB9-48DC-BDF8-3D2AAEE6989F}"/>
              </a:ext>
            </a:extLst>
          </p:cNvPr>
          <p:cNvCxnSpPr/>
          <p:nvPr/>
        </p:nvCxnSpPr>
        <p:spPr>
          <a:xfrm>
            <a:off x="1278384" y="723530"/>
            <a:ext cx="3311371" cy="2705470"/>
          </a:xfrm>
          <a:prstGeom prst="bentConnector3">
            <a:avLst>
              <a:gd name="adj1" fmla="val 71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990004-2C9F-44CE-BF84-C1428B515609}"/>
              </a:ext>
            </a:extLst>
          </p:cNvPr>
          <p:cNvSpPr txBox="1"/>
          <p:nvPr/>
        </p:nvSpPr>
        <p:spPr>
          <a:xfrm>
            <a:off x="1393794" y="6238328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“Farm” map</a:t>
            </a:r>
          </a:p>
        </p:txBody>
      </p:sp>
    </p:spTree>
    <p:extLst>
      <p:ext uri="{BB962C8B-B14F-4D97-AF65-F5344CB8AC3E}">
        <p14:creationId xmlns:p14="http://schemas.microsoft.com/office/powerpoint/2010/main" val="11441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9E5A794-37BE-4606-A9FA-B6131ED18CE4}"/>
              </a:ext>
            </a:extLst>
          </p:cNvPr>
          <p:cNvSpPr/>
          <p:nvPr/>
        </p:nvSpPr>
        <p:spPr>
          <a:xfrm>
            <a:off x="0" y="4101483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Enter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62D6404-80C2-45E5-BDEE-F0F5417C33FD}"/>
              </a:ext>
            </a:extLst>
          </p:cNvPr>
          <p:cNvSpPr/>
          <p:nvPr/>
        </p:nvSpPr>
        <p:spPr>
          <a:xfrm>
            <a:off x="11268722" y="0"/>
            <a:ext cx="923278" cy="2032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Exit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8F6AF-536C-4EBB-8B03-61AE55DD8285}"/>
              </a:ext>
            </a:extLst>
          </p:cNvPr>
          <p:cNvSpPr/>
          <p:nvPr/>
        </p:nvSpPr>
        <p:spPr>
          <a:xfrm>
            <a:off x="1722268" y="3799643"/>
            <a:ext cx="1216241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A9C41-7A7E-46A2-8E58-55840D4D522B}"/>
              </a:ext>
            </a:extLst>
          </p:cNvPr>
          <p:cNvSpPr/>
          <p:nvPr/>
        </p:nvSpPr>
        <p:spPr>
          <a:xfrm>
            <a:off x="3129378" y="3591017"/>
            <a:ext cx="1216241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6057-B072-45D9-8232-DBA628E128E5}"/>
              </a:ext>
            </a:extLst>
          </p:cNvPr>
          <p:cNvSpPr/>
          <p:nvPr/>
        </p:nvSpPr>
        <p:spPr>
          <a:xfrm>
            <a:off x="4536488" y="3591017"/>
            <a:ext cx="1642370" cy="12295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C822D-AAF3-48FD-B7C8-2B7BBC72E880}"/>
              </a:ext>
            </a:extLst>
          </p:cNvPr>
          <p:cNvSpPr/>
          <p:nvPr/>
        </p:nvSpPr>
        <p:spPr>
          <a:xfrm>
            <a:off x="6369727" y="3799643"/>
            <a:ext cx="1016494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779F4-D0EA-4C78-BA12-D0DB18284762}"/>
              </a:ext>
            </a:extLst>
          </p:cNvPr>
          <p:cNvSpPr/>
          <p:nvPr/>
        </p:nvSpPr>
        <p:spPr>
          <a:xfrm>
            <a:off x="7662910" y="3695330"/>
            <a:ext cx="690978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C2138-9A66-46AE-985F-68D02DC4C30B}"/>
              </a:ext>
            </a:extLst>
          </p:cNvPr>
          <p:cNvSpPr/>
          <p:nvPr/>
        </p:nvSpPr>
        <p:spPr>
          <a:xfrm>
            <a:off x="9837940" y="3591017"/>
            <a:ext cx="1216241" cy="17178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DD3D5-D65E-4B35-A680-726DC9ABFBF5}"/>
              </a:ext>
            </a:extLst>
          </p:cNvPr>
          <p:cNvSpPr/>
          <p:nvPr/>
        </p:nvSpPr>
        <p:spPr>
          <a:xfrm>
            <a:off x="8541798" y="5912528"/>
            <a:ext cx="1216241" cy="8626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850A5-EA29-4D86-A0A5-A6268C5F54DB}"/>
              </a:ext>
            </a:extLst>
          </p:cNvPr>
          <p:cNvSpPr/>
          <p:nvPr/>
        </p:nvSpPr>
        <p:spPr>
          <a:xfrm>
            <a:off x="8541798" y="1522521"/>
            <a:ext cx="1216241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FE51E-DC4D-4A89-8A8B-09B141A1A956}"/>
              </a:ext>
            </a:extLst>
          </p:cNvPr>
          <p:cNvSpPr/>
          <p:nvPr/>
        </p:nvSpPr>
        <p:spPr>
          <a:xfrm>
            <a:off x="10031027" y="2294878"/>
            <a:ext cx="1216241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BC3A1E-DB37-4609-8C69-DD7446772F0F}"/>
              </a:ext>
            </a:extLst>
          </p:cNvPr>
          <p:cNvSpPr/>
          <p:nvPr/>
        </p:nvSpPr>
        <p:spPr>
          <a:xfrm>
            <a:off x="6285390" y="1273945"/>
            <a:ext cx="2109187" cy="1269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3A18D-BCC3-42A5-BC8C-FC16E8222309}"/>
              </a:ext>
            </a:extLst>
          </p:cNvPr>
          <p:cNvSpPr/>
          <p:nvPr/>
        </p:nvSpPr>
        <p:spPr>
          <a:xfrm>
            <a:off x="4932655" y="1398232"/>
            <a:ext cx="1216241" cy="1020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F400EC8-27C9-406C-B3F3-75D4E3712EEF}"/>
              </a:ext>
            </a:extLst>
          </p:cNvPr>
          <p:cNvSpPr/>
          <p:nvPr/>
        </p:nvSpPr>
        <p:spPr>
          <a:xfrm rot="16200000">
            <a:off x="2246052" y="1087512"/>
            <a:ext cx="1118586" cy="1642372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7C4E26-753A-4326-873B-E5A55C37D2BB}"/>
              </a:ext>
            </a:extLst>
          </p:cNvPr>
          <p:cNvSpPr/>
          <p:nvPr/>
        </p:nvSpPr>
        <p:spPr>
          <a:xfrm>
            <a:off x="3845881" y="1145219"/>
            <a:ext cx="923277" cy="14115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A0E11E-C8C2-4B50-A19A-A2CC5AAD05B5}"/>
              </a:ext>
            </a:extLst>
          </p:cNvPr>
          <p:cNvCxnSpPr>
            <a:cxnSpLocks/>
          </p:cNvCxnSpPr>
          <p:nvPr/>
        </p:nvCxnSpPr>
        <p:spPr>
          <a:xfrm>
            <a:off x="1278384" y="5149049"/>
            <a:ext cx="7116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64769-6224-4DD6-9D33-52129F2365A6}"/>
              </a:ext>
            </a:extLst>
          </p:cNvPr>
          <p:cNvCxnSpPr/>
          <p:nvPr/>
        </p:nvCxnSpPr>
        <p:spPr>
          <a:xfrm flipV="1">
            <a:off x="8984202" y="3695330"/>
            <a:ext cx="0" cy="102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CB4B6F-C1D1-46A6-B959-5E3AF9198CEB}"/>
              </a:ext>
            </a:extLst>
          </p:cNvPr>
          <p:cNvCxnSpPr/>
          <p:nvPr/>
        </p:nvCxnSpPr>
        <p:spPr>
          <a:xfrm flipH="1">
            <a:off x="1722268" y="3089429"/>
            <a:ext cx="681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17A07-4EA9-4858-93B4-97EBD9D527E3}"/>
              </a:ext>
            </a:extLst>
          </p:cNvPr>
          <p:cNvCxnSpPr/>
          <p:nvPr/>
        </p:nvCxnSpPr>
        <p:spPr>
          <a:xfrm flipV="1">
            <a:off x="923278" y="1273945"/>
            <a:ext cx="0" cy="13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541E08-28B1-44B1-886F-D1C02EC1C099}"/>
              </a:ext>
            </a:extLst>
          </p:cNvPr>
          <p:cNvCxnSpPr/>
          <p:nvPr/>
        </p:nvCxnSpPr>
        <p:spPr>
          <a:xfrm>
            <a:off x="1837678" y="479394"/>
            <a:ext cx="8193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684119-9F92-4BB1-B67C-B462F895D5E0}"/>
              </a:ext>
            </a:extLst>
          </p:cNvPr>
          <p:cNvSpPr txBox="1"/>
          <p:nvPr/>
        </p:nvSpPr>
        <p:spPr>
          <a:xfrm>
            <a:off x="1254789" y="5668395"/>
            <a:ext cx="7248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“City” Map, buildings and streets that humans filter down</a:t>
            </a:r>
          </a:p>
          <a:p>
            <a:r>
              <a:rPr lang="en-ZA" dirty="0"/>
              <a:t>Animals in the windows? Maybe the humans are trying to get to a butchery</a:t>
            </a:r>
          </a:p>
          <a:p>
            <a:r>
              <a:rPr lang="en-ZA" dirty="0"/>
              <a:t>And you have to stop them?</a:t>
            </a:r>
          </a:p>
        </p:txBody>
      </p:sp>
    </p:spTree>
    <p:extLst>
      <p:ext uri="{BB962C8B-B14F-4D97-AF65-F5344CB8AC3E}">
        <p14:creationId xmlns:p14="http://schemas.microsoft.com/office/powerpoint/2010/main" val="26528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209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</dc:creator>
  <cp:lastModifiedBy>Dimitri</cp:lastModifiedBy>
  <cp:revision>7</cp:revision>
  <dcterms:created xsi:type="dcterms:W3CDTF">2021-12-09T21:11:26Z</dcterms:created>
  <dcterms:modified xsi:type="dcterms:W3CDTF">2021-12-09T22:12:08Z</dcterms:modified>
</cp:coreProperties>
</file>