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335" r:id="rId4"/>
    <p:sldId id="336" r:id="rId5"/>
    <p:sldId id="337" r:id="rId6"/>
    <p:sldId id="350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6" r:id="rId15"/>
    <p:sldId id="347" r:id="rId16"/>
    <p:sldId id="348" r:id="rId17"/>
    <p:sldId id="349" r:id="rId18"/>
    <p:sldId id="351" r:id="rId19"/>
    <p:sldId id="352" r:id="rId20"/>
    <p:sldId id="353" r:id="rId21"/>
    <p:sldId id="333" r:id="rId22"/>
    <p:sldId id="334" r:id="rId23"/>
    <p:sldId id="354" r:id="rId24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32" autoAdjust="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BD02-4FE3-4035-9F1D-1800E72A101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8BE3-AA40-4807-9489-471E8776C27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0833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9416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874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03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mk-M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009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722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37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1861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7136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035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43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0977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3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655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JavaScript development frameworks</a:t>
            </a:r>
            <a:endParaRPr lang="mk-MK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mk-MK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(expression)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case cond1: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code block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cond2: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other code block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code block if no condition is matched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80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switch (new Date().getDay()) {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case 0: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       day = "Sunday";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break;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case 1: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       day = "Monday";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break;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case 2: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       day = "Tuesday";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break;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case 3: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       day = "Wednesday";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break;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case 4: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       day = "Thursday";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break;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case 5: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       day = "Friday";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break;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case 6: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       day = "Saturday";</a:t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break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default: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day = “I don’t know”;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operator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6" y="1316520"/>
            <a:ext cx="6413082" cy="38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Ternary operator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(condition) ?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rue: false;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Assignment</a:t>
            </a:r>
          </a:p>
          <a:p>
            <a:pPr marL="45720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=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Equality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fanClub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=&gt; undefined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title = “Assassin’s creed”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title		=&gt; string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 = 22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		=&gt; number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variables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getMovieTitle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“Good Will Hunting”;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getMovieTitle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=&gt; function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getMovieTitle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arguments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Any argument can be omitted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Any argument can be added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 overloading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arguments collection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arguments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arguments.length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l;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sum += arguments[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sum;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 2, 3);			=&gt;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 2);			=&gt; 3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 2, 7, 11, 5)	=&gt; 26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7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Ben()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this.name = “Ben Affleck”;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this.isBatman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ben = new Ben();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ben.isBatman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ben =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name: “Ben Affleck”,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isBatman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ben.isBatman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Introduction </a:t>
            </a:r>
            <a:r>
              <a:rPr lang="en-US" b="1" smtClean="0"/>
              <a:t>to </a:t>
            </a:r>
            <a:r>
              <a:rPr lang="en-US" b="1" smtClean="0"/>
              <a:t>JavaScript</a:t>
            </a:r>
            <a:r>
              <a:rPr lang="en-US" b="1" dirty="0" smtClean="0"/>
              <a:t>. Overview</a:t>
            </a:r>
          </a:p>
          <a:p>
            <a:r>
              <a:rPr lang="en-US" dirty="0" smtClean="0"/>
              <a:t>Basic http handling</a:t>
            </a:r>
          </a:p>
          <a:p>
            <a:r>
              <a:rPr lang="en-US" dirty="0" smtClean="0"/>
              <a:t>Building a web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. Request and response, HTML templates, JSON data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routing</a:t>
            </a:r>
          </a:p>
          <a:p>
            <a:r>
              <a:rPr lang="en-US" dirty="0" smtClean="0"/>
              <a:t>NPM, build tools, </a:t>
            </a:r>
            <a:r>
              <a:rPr lang="en-US" dirty="0" err="1" smtClean="0"/>
              <a:t>ExpressJS</a:t>
            </a:r>
            <a:endParaRPr lang="en-US" dirty="0" smtClean="0"/>
          </a:p>
          <a:p>
            <a:r>
              <a:rPr lang="en-US" dirty="0" smtClean="0"/>
              <a:t>File management. Promises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Introduction to Angular 2</a:t>
            </a:r>
          </a:p>
          <a:p>
            <a:r>
              <a:rPr lang="en-US" dirty="0" smtClean="0"/>
              <a:t>Angular modules, applications, components</a:t>
            </a:r>
          </a:p>
          <a:p>
            <a:r>
              <a:rPr lang="en-US" dirty="0" smtClean="0"/>
              <a:t>Angular services</a:t>
            </a:r>
          </a:p>
          <a:p>
            <a:r>
              <a:rPr lang="en-US" dirty="0" smtClean="0"/>
              <a:t>Angular templates</a:t>
            </a:r>
          </a:p>
          <a:p>
            <a:r>
              <a:rPr lang="en-US" dirty="0" smtClean="0"/>
              <a:t>Observables in Angular</a:t>
            </a:r>
          </a:p>
          <a:p>
            <a:r>
              <a:rPr lang="en-US" dirty="0" smtClean="0"/>
              <a:t>Routing in Angular</a:t>
            </a:r>
          </a:p>
        </p:txBody>
      </p:sp>
    </p:spTree>
    <p:extLst>
      <p:ext uri="{BB962C8B-B14F-4D97-AF65-F5344CB8AC3E}">
        <p14:creationId xmlns:p14="http://schemas.microsoft.com/office/powerpoint/2010/main" val="201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syntax yet the same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en[“arms”] = 2;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ben.arms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3084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420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Function to find the area of a triangle where the length of the three of it’s sides are 5,6,7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Function that checks if a triangle can be formed with the three sides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Write a function that will convert Celsius to </a:t>
            </a:r>
            <a:r>
              <a:rPr lang="en-US" dirty="0" err="1" smtClean="0">
                <a:cs typeface="Consolas" panose="020B0609020204030204" pitchFamily="49" charset="0"/>
              </a:rPr>
              <a:t>Fahrengeit</a:t>
            </a:r>
            <a:endParaRPr lang="en-US" dirty="0" smtClean="0"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[c/5 = (f - 32)/9]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[f = c * (9/5) + 32]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[f = c * 1.8 + 32]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JavaScript</a:t>
            </a:r>
          </a:p>
          <a:p>
            <a:r>
              <a:rPr lang="en-US" dirty="0" smtClean="0"/>
              <a:t>Basic JavaScript syntax</a:t>
            </a:r>
          </a:p>
          <a:p>
            <a:r>
              <a:rPr lang="en-US" dirty="0" smtClean="0"/>
              <a:t>Code blocks</a:t>
            </a:r>
          </a:p>
          <a:p>
            <a:r>
              <a:rPr lang="en-US" dirty="0" smtClean="0"/>
              <a:t>Variables 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Execution stack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27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Developed by Brendan </a:t>
            </a:r>
            <a:r>
              <a:rPr lang="en-US" dirty="0" err="1" smtClean="0"/>
              <a:t>Eich</a:t>
            </a:r>
            <a:r>
              <a:rPr lang="en-US" dirty="0" smtClean="0"/>
              <a:t> in 1995</a:t>
            </a:r>
          </a:p>
          <a:p>
            <a:r>
              <a:rPr lang="en-US" dirty="0" smtClean="0"/>
              <a:t>Initially called Mocha, then </a:t>
            </a:r>
            <a:r>
              <a:rPr lang="en-US" dirty="0" err="1" smtClean="0"/>
              <a:t>LiveScript</a:t>
            </a:r>
            <a:endParaRPr lang="en-US" dirty="0" smtClean="0"/>
          </a:p>
          <a:p>
            <a:r>
              <a:rPr lang="en-US" dirty="0" smtClean="0"/>
              <a:t>First version in beta of Netscape 2 in Dec 1995</a:t>
            </a:r>
          </a:p>
          <a:p>
            <a:r>
              <a:rPr lang="en-US" dirty="0" smtClean="0"/>
              <a:t>It has no connection to Java</a:t>
            </a:r>
          </a:p>
        </p:txBody>
      </p:sp>
    </p:spTree>
    <p:extLst>
      <p:ext uri="{BB962C8B-B14F-4D97-AF65-F5344CB8AC3E}">
        <p14:creationId xmlns:p14="http://schemas.microsoft.com/office/powerpoint/2010/main" val="210638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JavaScript syntax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Variable declaration</a:t>
            </a:r>
          </a:p>
          <a:p>
            <a:r>
              <a:rPr lang="en-US" dirty="0" smtClean="0"/>
              <a:t>Code blocks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Switch</a:t>
            </a:r>
          </a:p>
          <a:p>
            <a:r>
              <a:rPr lang="en-US" dirty="0" smtClean="0"/>
              <a:t>Function declaration</a:t>
            </a:r>
          </a:p>
        </p:txBody>
      </p:sp>
    </p:spTree>
    <p:extLst>
      <p:ext uri="{BB962C8B-B14F-4D97-AF65-F5344CB8AC3E}">
        <p14:creationId xmlns:p14="http://schemas.microsoft.com/office/powerpoint/2010/main" val="2948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= “Dejan”;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5;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‘Dejan’;</a:t>
            </a:r>
          </a:p>
        </p:txBody>
      </p:sp>
    </p:spTree>
    <p:extLst>
      <p:ext uri="{BB962C8B-B14F-4D97-AF65-F5344CB8AC3E}">
        <p14:creationId xmlns:p14="http://schemas.microsoft.com/office/powerpoint/2010/main" val="30456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“Hello world”;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textToReturn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textToReturn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7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(condition)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block to execute if condition is true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(condition)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block to execute if condition is true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block to execute if condition is false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9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JavaScript development frameworks</vt:lpstr>
      <vt:lpstr>Course objectives</vt:lpstr>
      <vt:lpstr>Learning objectives</vt:lpstr>
      <vt:lpstr>Introduction to JavaScript</vt:lpstr>
      <vt:lpstr>Basic JavaScript syntax</vt:lpstr>
      <vt:lpstr>Data types</vt:lpstr>
      <vt:lpstr>Variable declaration</vt:lpstr>
      <vt:lpstr>Function declaration</vt:lpstr>
      <vt:lpstr>If statement</vt:lpstr>
      <vt:lpstr>Switch statement</vt:lpstr>
      <vt:lpstr>Switch statement</vt:lpstr>
      <vt:lpstr>Shorthand operator</vt:lpstr>
      <vt:lpstr>Other operators</vt:lpstr>
      <vt:lpstr>Data types</vt:lpstr>
      <vt:lpstr>Functions as variables</vt:lpstr>
      <vt:lpstr>Function arguments</vt:lpstr>
      <vt:lpstr>Function arguments</vt:lpstr>
      <vt:lpstr>Objects</vt:lpstr>
      <vt:lpstr>Objects</vt:lpstr>
      <vt:lpstr>Different syntax yet the same</vt:lpstr>
      <vt:lpstr>Demo</vt:lpstr>
      <vt:lpstr>Tasks</vt:lpstr>
      <vt:lpstr>Tasks</vt:lpstr>
    </vt:vector>
  </TitlesOfParts>
  <Company>Netcetera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Dejan Mladenovski</dc:creator>
  <cp:lastModifiedBy>Dejan Mladenovski</cp:lastModifiedBy>
  <cp:revision>281</cp:revision>
  <dcterms:created xsi:type="dcterms:W3CDTF">2016-11-21T21:54:15Z</dcterms:created>
  <dcterms:modified xsi:type="dcterms:W3CDTF">2017-12-07T13:56:41Z</dcterms:modified>
</cp:coreProperties>
</file>