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33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3" r:id="rId22"/>
    <p:sldId id="352" r:id="rId23"/>
    <p:sldId id="334" r:id="rId24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6289" autoAdjust="0"/>
  </p:normalViewPr>
  <p:slideViewPr>
    <p:cSldViewPr snapToGrid="0">
      <p:cViewPr varScale="1">
        <p:scale>
          <a:sx n="113" d="100"/>
          <a:sy n="113" d="100"/>
        </p:scale>
        <p:origin x="2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BD02-4FE3-4035-9F1D-1800E72A101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8BE3-AA40-4807-9489-471E8776C27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833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17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6360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18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3376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19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7024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20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7528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21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5081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7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3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0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22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3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186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13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035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3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97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655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resources/framework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development frameworks</a:t>
            </a:r>
            <a:endParaRPr lang="mk-M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Building a server with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NodeJS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ExpressJS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3084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it?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Well, no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Cool, but difficult to create a web server that will hanle many requests</a:t>
            </a:r>
          </a:p>
          <a:p>
            <a:r>
              <a:rPr lang="is-IS" dirty="0" smtClean="0"/>
              <a:t>Use ExpressJS instead</a:t>
            </a:r>
          </a:p>
          <a:p>
            <a:r>
              <a:rPr lang="is-IS" dirty="0" smtClean="0"/>
              <a:t>BUT, NodeJS is not just a server and NPM is not just a package manager</a:t>
            </a:r>
          </a:p>
          <a:p>
            <a:r>
              <a:rPr lang="is-IS" dirty="0" smtClean="0"/>
              <a:t>Check out the </a:t>
            </a:r>
            <a:r>
              <a:rPr lang="en-US" dirty="0" smtClean="0">
                <a:hlinkClick r:id="rId2"/>
              </a:rPr>
              <a:t>documentation for NodeJS</a:t>
            </a:r>
            <a:r>
              <a:rPr lang="en-US" dirty="0" smtClean="0"/>
              <a:t> </a:t>
            </a:r>
            <a:r>
              <a:rPr lang="is-IS" dirty="0" smtClean="0"/>
              <a:t>and see all the cool stuff it has to offer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8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Express is a minimal and flexible </a:t>
            </a:r>
            <a:r>
              <a:rPr lang="en-US" dirty="0" err="1" smtClean="0"/>
              <a:t>Node.js</a:t>
            </a:r>
            <a:r>
              <a:rPr lang="en-US" dirty="0" smtClean="0"/>
              <a:t> web application framework that provides a robust set of features for web and mobile applications</a:t>
            </a:r>
          </a:p>
          <a:p>
            <a:endParaRPr lang="en-US" dirty="0"/>
          </a:p>
          <a:p>
            <a:r>
              <a:rPr lang="en-US" dirty="0" smtClean="0"/>
              <a:t>Express provides a thin layer of fundamental web application features, without obscuring </a:t>
            </a:r>
            <a:r>
              <a:rPr lang="en-US" dirty="0" err="1" smtClean="0"/>
              <a:t>Node.js</a:t>
            </a:r>
            <a:r>
              <a:rPr lang="en-US" dirty="0" smtClean="0"/>
              <a:t> features</a:t>
            </a:r>
          </a:p>
          <a:p>
            <a:endParaRPr lang="en-US" dirty="0"/>
          </a:p>
          <a:p>
            <a:r>
              <a:rPr lang="en-US" dirty="0" smtClean="0"/>
              <a:t>Many frameworks are </a:t>
            </a:r>
            <a:r>
              <a:rPr lang="en-US" dirty="0" smtClean="0">
                <a:hlinkClick r:id="rId2"/>
              </a:rPr>
              <a:t>based on Express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- Installing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Provided that you have installed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Navigate to the folder where you want to use Express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uk-UA" dirty="0" smtClean="0"/>
              <a:t>--</a:t>
            </a:r>
            <a:r>
              <a:rPr lang="en-US" dirty="0" smtClean="0"/>
              <a:t>save express</a:t>
            </a:r>
          </a:p>
        </p:txBody>
      </p:sp>
    </p:spTree>
    <p:extLst>
      <p:ext uri="{BB962C8B-B14F-4D97-AF65-F5344CB8AC3E}">
        <p14:creationId xmlns:p14="http://schemas.microsoft.com/office/powerpoint/2010/main" val="13093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– Creating a server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 express = require(‘express’);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 port = 4401;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 app = express(); // app = require(‘express’)();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app.get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(‘/’, function(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res)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res.send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(‘Hello world!’);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app.listen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(port, () =&gt;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(`Server running on port ${port}`));</a:t>
            </a:r>
          </a:p>
        </p:txBody>
      </p:sp>
    </p:spTree>
    <p:extLst>
      <p:ext uri="{BB962C8B-B14F-4D97-AF65-F5344CB8AC3E}">
        <p14:creationId xmlns:p14="http://schemas.microsoft.com/office/powerpoint/2010/main" val="434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But that’s just a small part of Express</a:t>
            </a:r>
          </a:p>
          <a:p>
            <a:r>
              <a:rPr lang="en-US" dirty="0" smtClean="0"/>
              <a:t>Express can also be used in </a:t>
            </a:r>
            <a:r>
              <a:rPr lang="en-US" dirty="0" err="1" smtClean="0"/>
              <a:t>cors</a:t>
            </a:r>
            <a:r>
              <a:rPr lang="en-US" dirty="0" smtClean="0"/>
              <a:t>-enabled applications, use databases, and so much more</a:t>
            </a:r>
          </a:p>
          <a:p>
            <a:r>
              <a:rPr lang="en-US" dirty="0" smtClean="0"/>
              <a:t>Check out the </a:t>
            </a:r>
            <a:r>
              <a:rPr lang="en-US" dirty="0" smtClean="0">
                <a:hlinkClick r:id="rId2"/>
              </a:rPr>
              <a:t>documentation for Express.js</a:t>
            </a:r>
            <a:endParaRPr lang="en-US" dirty="0" smtClean="0"/>
          </a:p>
          <a:p>
            <a:r>
              <a:rPr lang="en-US" dirty="0" smtClean="0"/>
              <a:t>Request handling, error handling, debugging, performance optimization, security, static files, and so much more</a:t>
            </a:r>
          </a:p>
        </p:txBody>
      </p:sp>
    </p:spTree>
    <p:extLst>
      <p:ext uri="{BB962C8B-B14F-4D97-AF65-F5344CB8AC3E}">
        <p14:creationId xmlns:p14="http://schemas.microsoft.com/office/powerpoint/2010/main" val="570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743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Popularly known as NPM</a:t>
            </a:r>
          </a:p>
          <a:p>
            <a:r>
              <a:rPr lang="en-US" dirty="0" smtClean="0"/>
              <a:t>Most used package manager for JavaScript open source libraries</a:t>
            </a:r>
          </a:p>
          <a:p>
            <a:r>
              <a:rPr lang="en-US" dirty="0" smtClean="0"/>
              <a:t>You can find packages for web, mobile, </a:t>
            </a:r>
            <a:r>
              <a:rPr lang="en-US" dirty="0" err="1" smtClean="0"/>
              <a:t>IoT</a:t>
            </a:r>
            <a:r>
              <a:rPr lang="en-US" dirty="0" smtClean="0"/>
              <a:t>, robotics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NPM can be used to build and package software</a:t>
            </a:r>
          </a:p>
          <a:p>
            <a:r>
              <a:rPr lang="is-IS" dirty="0" smtClean="0"/>
              <a:t>Find more about NPM from the </a:t>
            </a:r>
            <a:r>
              <a:rPr lang="is-IS" dirty="0" smtClean="0">
                <a:hlinkClick r:id="rId3"/>
              </a:rPr>
              <a:t>official documentation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1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Why should I use </a:t>
            </a:r>
            <a:r>
              <a:rPr lang="en-US" dirty="0" err="1" smtClean="0"/>
              <a:t>npm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offers easy management of the libraries used for the application</a:t>
            </a:r>
          </a:p>
          <a:p>
            <a:pPr lvl="1"/>
            <a:r>
              <a:rPr lang="en-US" dirty="0" smtClean="0"/>
              <a:t>Integrates with other JavaScript tools </a:t>
            </a:r>
          </a:p>
          <a:p>
            <a:pPr lvl="1"/>
            <a:r>
              <a:rPr lang="en-US" dirty="0" smtClean="0"/>
              <a:t>Implements a simple node server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12336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 - Initialization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new NPM package you simply navigate to the folder you want to create as a package and run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cd path/to/folder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</a:t>
            </a:r>
            <a:r>
              <a:rPr lang="en-US" smtClean="0"/>
              <a:t>to </a:t>
            </a:r>
            <a:r>
              <a:rPr lang="en-US" smtClean="0"/>
              <a:t>JavaScript</a:t>
            </a:r>
            <a:r>
              <a:rPr lang="en-US" dirty="0" smtClean="0"/>
              <a:t>. Overview</a:t>
            </a:r>
          </a:p>
          <a:p>
            <a:r>
              <a:rPr lang="en-US" b="1" dirty="0" smtClean="0"/>
              <a:t>Basic http handling</a:t>
            </a:r>
          </a:p>
          <a:p>
            <a:r>
              <a:rPr lang="en-US" b="1" dirty="0" smtClean="0"/>
              <a:t>Building a web server with </a:t>
            </a:r>
            <a:r>
              <a:rPr lang="en-US" b="1" dirty="0" err="1" smtClean="0"/>
              <a:t>NodeJS</a:t>
            </a:r>
            <a:endParaRPr lang="en-US" b="1" dirty="0" smtClean="0"/>
          </a:p>
          <a:p>
            <a:r>
              <a:rPr lang="en-US" b="1" dirty="0" err="1" smtClean="0"/>
              <a:t>NodeJS</a:t>
            </a:r>
            <a:r>
              <a:rPr lang="en-US" b="1" dirty="0" smtClean="0"/>
              <a:t>. Request and response, HTML templates, JSON data</a:t>
            </a:r>
          </a:p>
          <a:p>
            <a:r>
              <a:rPr lang="en-US" b="1" dirty="0" err="1" smtClean="0"/>
              <a:t>NodeJS</a:t>
            </a:r>
            <a:r>
              <a:rPr lang="en-US" b="1" dirty="0" smtClean="0"/>
              <a:t> routing</a:t>
            </a:r>
          </a:p>
          <a:p>
            <a:r>
              <a:rPr lang="en-US" b="1" dirty="0" err="1" smtClean="0"/>
              <a:t>ExpressJS</a:t>
            </a:r>
            <a:endParaRPr lang="en-US" b="1" dirty="0" smtClean="0"/>
          </a:p>
          <a:p>
            <a:r>
              <a:rPr lang="en-US" b="1" dirty="0" smtClean="0"/>
              <a:t>NPM, build tools</a:t>
            </a:r>
          </a:p>
          <a:p>
            <a:r>
              <a:rPr lang="en-US" dirty="0" smtClean="0"/>
              <a:t>File management. Promises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Introduction to Angular 2</a:t>
            </a:r>
          </a:p>
          <a:p>
            <a:r>
              <a:rPr lang="en-US" dirty="0" smtClean="0"/>
              <a:t>Angular modules, applications, components</a:t>
            </a:r>
          </a:p>
          <a:p>
            <a:r>
              <a:rPr lang="en-US" dirty="0" smtClean="0"/>
              <a:t>Angular services</a:t>
            </a:r>
          </a:p>
          <a:p>
            <a:r>
              <a:rPr lang="en-US" dirty="0" smtClean="0"/>
              <a:t>Angular templates</a:t>
            </a:r>
          </a:p>
          <a:p>
            <a:r>
              <a:rPr lang="en-US" dirty="0" smtClean="0"/>
              <a:t>Observables in Angular</a:t>
            </a:r>
          </a:p>
          <a:p>
            <a:r>
              <a:rPr lang="en-US" dirty="0" smtClean="0"/>
              <a:t>Routing in Angular</a:t>
            </a:r>
          </a:p>
        </p:txBody>
      </p:sp>
    </p:spTree>
    <p:extLst>
      <p:ext uri="{BB962C8B-B14F-4D97-AF65-F5344CB8AC3E}">
        <p14:creationId xmlns:p14="http://schemas.microsoft.com/office/powerpoint/2010/main" val="201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 – Installing packages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install a package, simply navigate to where you need the package and run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install &lt;package name&gt; [options]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 save the dependency use the --save option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 save the dependency as a developer tool, use </a:t>
            </a:r>
            <a:r>
              <a:rPr lang="uk-UA" dirty="0" smtClean="0">
                <a:latin typeface="Calibri" charset="0"/>
                <a:ea typeface="Calibri" charset="0"/>
                <a:cs typeface="Calibri" charset="0"/>
              </a:rPr>
              <a:t>--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save-dev  option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 use a specific version of a package use @version with the package name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install angular@1.5.4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@latest, @beta,..</a:t>
            </a:r>
          </a:p>
        </p:txBody>
      </p:sp>
    </p:spTree>
    <p:extLst>
      <p:ext uri="{BB962C8B-B14F-4D97-AF65-F5344CB8AC3E}">
        <p14:creationId xmlns:p14="http://schemas.microsoft.com/office/powerpoint/2010/main" val="16456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Package Manager – Uninstalling packages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uinstall</a:t>
            </a:r>
            <a:r>
              <a:rPr lang="en-US" dirty="0" smtClean="0"/>
              <a:t> a package, simply navigate to where you need the package and run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remove &lt;package name&gt; [options]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 save the removal use the --save option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2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76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2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Basic http request handling</a:t>
            </a:r>
          </a:p>
          <a:p>
            <a:r>
              <a:rPr lang="en-US" dirty="0" smtClean="0"/>
              <a:t>Creating a http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Create http server with </a:t>
            </a:r>
            <a:r>
              <a:rPr lang="en-US" dirty="0" err="1" smtClean="0"/>
              <a:t>ExpressJS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7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HTTP request handling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What is a web server?</a:t>
            </a:r>
          </a:p>
          <a:p>
            <a:pPr lvl="1"/>
            <a:r>
              <a:rPr lang="en-US" dirty="0" smtClean="0"/>
              <a:t>A web server is just a service/process/application that tells the OS that all of the requests that will come to the machine on that port, the server will handle it</a:t>
            </a:r>
          </a:p>
          <a:p>
            <a:r>
              <a:rPr lang="en-US" dirty="0" smtClean="0"/>
              <a:t>Any application can be a server (it doesn’t have to be a web server)</a:t>
            </a:r>
          </a:p>
          <a:p>
            <a:r>
              <a:rPr lang="en-US" dirty="0" smtClean="0"/>
              <a:t>It can be any process that exposes some functionality to the network</a:t>
            </a:r>
          </a:p>
          <a:p>
            <a:r>
              <a:rPr lang="en-US" dirty="0" smtClean="0"/>
              <a:t>For example, an SQL Server is a process that responds to requests sent through port 3306 (default for MySQL Server)</a:t>
            </a:r>
          </a:p>
          <a:p>
            <a:r>
              <a:rPr lang="en-US" dirty="0" smtClean="0"/>
              <a:t>w3wp.exe is a process that responds to HTTP requests</a:t>
            </a:r>
          </a:p>
        </p:txBody>
      </p:sp>
    </p:spTree>
    <p:extLst>
      <p:ext uri="{BB962C8B-B14F-4D97-AF65-F5344CB8AC3E}">
        <p14:creationId xmlns:p14="http://schemas.microsoft.com/office/powerpoint/2010/main" val="18197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server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web server you just need to tell the OS on which port you will listen for requests</a:t>
            </a:r>
          </a:p>
          <a:p>
            <a:r>
              <a:rPr lang="en-US" dirty="0" smtClean="0"/>
              <a:t>Important note: Don</a:t>
            </a:r>
            <a:r>
              <a:rPr lang="uk-UA" dirty="0" smtClean="0"/>
              <a:t>’</a:t>
            </a:r>
            <a:r>
              <a:rPr lang="en-US" dirty="0" smtClean="0"/>
              <a:t>t forget to allow the specific port in the OS and/or network firewall or the requests will be blocked</a:t>
            </a:r>
          </a:p>
        </p:txBody>
      </p:sp>
    </p:spTree>
    <p:extLst>
      <p:ext uri="{BB962C8B-B14F-4D97-AF65-F5344CB8AC3E}">
        <p14:creationId xmlns:p14="http://schemas.microsoft.com/office/powerpoint/2010/main" val="41834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is the fastest growing and most significant development platform at the moment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is the JavaScript runtime of choice for high-performance, low latency applications, powering everything from enterprise applications, robots, API engines, cloud stacks and mobile websites</a:t>
            </a:r>
          </a:p>
          <a:p>
            <a:r>
              <a:rPr lang="en-US" dirty="0" smtClean="0"/>
              <a:t>It uses an event-driven non-blocking I/O model that makes lightweight, efficient and highly-performant even under extreme load</a:t>
            </a:r>
          </a:p>
        </p:txBody>
      </p:sp>
    </p:spTree>
    <p:extLst>
      <p:ext uri="{BB962C8B-B14F-4D97-AF65-F5344CB8AC3E}">
        <p14:creationId xmlns:p14="http://schemas.microsoft.com/office/powerpoint/2010/main" val="9560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is a JavaScript platform built on Chrome’s V8 JavaScript engine</a:t>
            </a:r>
          </a:p>
          <a:p>
            <a:r>
              <a:rPr lang="en-US" dirty="0" smtClean="0"/>
              <a:t>Node also contains NPM, the largest package ecosystem of open source libraries in the world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constantly keeps up with the latest JavaScript standards and ES releases</a:t>
            </a:r>
          </a:p>
        </p:txBody>
      </p:sp>
    </p:spTree>
    <p:extLst>
      <p:ext uri="{BB962C8B-B14F-4D97-AF65-F5344CB8AC3E}">
        <p14:creationId xmlns:p14="http://schemas.microsoft.com/office/powerpoint/2010/main" val="20462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– compiling and running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Just as simple as 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node [options] [v8 options] [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script.js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| -e “script”] [arguments]</a:t>
            </a:r>
          </a:p>
        </p:txBody>
      </p:sp>
    </p:spTree>
    <p:extLst>
      <p:ext uri="{BB962C8B-B14F-4D97-AF65-F5344CB8AC3E}">
        <p14:creationId xmlns:p14="http://schemas.microsoft.com/office/powerpoint/2010/main" val="14608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– creating a simple web server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http = require(‘http’);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hostname = “127.0.0.1”;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port = 3000;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server =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http.createServer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req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res) =&gt; {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res.statusCode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200;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res.setHeader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(’Content-Type’, ‘text/plain’);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res.end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(‘Hello world!’);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server.listen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(port, hostname, () =&gt; {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(`Server is running at ${hostname}:${port}`)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519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758</Words>
  <Application>Microsoft Office PowerPoint</Application>
  <PresentationFormat>Widescreen</PresentationFormat>
  <Paragraphs>123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Javascript development frameworks</vt:lpstr>
      <vt:lpstr>Course objectives</vt:lpstr>
      <vt:lpstr>Learning objectives</vt:lpstr>
      <vt:lpstr>Basic HTTP request handling</vt:lpstr>
      <vt:lpstr>Creating a server</vt:lpstr>
      <vt:lpstr>NodeJS</vt:lpstr>
      <vt:lpstr>NodeJS</vt:lpstr>
      <vt:lpstr>NodeJS – compiling and running</vt:lpstr>
      <vt:lpstr>NodeJS – creating a simple web server</vt:lpstr>
      <vt:lpstr>Demo</vt:lpstr>
      <vt:lpstr>Is that it?</vt:lpstr>
      <vt:lpstr>ExpressJS</vt:lpstr>
      <vt:lpstr>ExpressJS - Installing</vt:lpstr>
      <vt:lpstr>ExpressJS – Creating a server</vt:lpstr>
      <vt:lpstr>ExpressJS</vt:lpstr>
      <vt:lpstr>Demo</vt:lpstr>
      <vt:lpstr>Node Package Manager</vt:lpstr>
      <vt:lpstr>Node Package Manager</vt:lpstr>
      <vt:lpstr>Node Package Manager - Initialization</vt:lpstr>
      <vt:lpstr>Node Package Manager – Installing packages</vt:lpstr>
      <vt:lpstr>Node Package Manager – Uninstalling packages</vt:lpstr>
      <vt:lpstr>Demo</vt:lpstr>
      <vt:lpstr>Tasks</vt:lpstr>
    </vt:vector>
  </TitlesOfParts>
  <Company>Netcetera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Dejan Mladenovski</dc:creator>
  <cp:lastModifiedBy>Dejan Mladenovski</cp:lastModifiedBy>
  <cp:revision>334</cp:revision>
  <dcterms:created xsi:type="dcterms:W3CDTF">2016-11-21T21:54:15Z</dcterms:created>
  <dcterms:modified xsi:type="dcterms:W3CDTF">2017-12-07T13:55:36Z</dcterms:modified>
</cp:coreProperties>
</file>