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35" r:id="rId4"/>
    <p:sldId id="353" r:id="rId5"/>
    <p:sldId id="354" r:id="rId6"/>
    <p:sldId id="355" r:id="rId7"/>
    <p:sldId id="357" r:id="rId8"/>
    <p:sldId id="356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52" r:id="rId18"/>
    <p:sldId id="334" r:id="rId19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86275" autoAdjust="0"/>
  </p:normalViewPr>
  <p:slideViewPr>
    <p:cSldViewPr snapToGrid="0">
      <p:cViewPr varScale="1">
        <p:scale>
          <a:sx n="59" d="100"/>
          <a:sy n="59" d="100"/>
        </p:scale>
        <p:origin x="9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14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505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15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3722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8BE3-AA40-4807-9489-471E8776C271}" type="slidenum">
              <a:rPr lang="mk-MK" smtClean="0"/>
              <a:t>16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1777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Promises and file management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TypeScript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Promise can have 2 states</a:t>
            </a:r>
          </a:p>
          <a:p>
            <a:pPr lvl="1"/>
            <a:r>
              <a:rPr lang="en-US" dirty="0" smtClean="0"/>
              <a:t>Resolve </a:t>
            </a:r>
            <a:r>
              <a:rPr lang="mr-IN" dirty="0" smtClean="0"/>
              <a:t>–</a:t>
            </a:r>
            <a:r>
              <a:rPr lang="en-US" dirty="0" smtClean="0"/>
              <a:t> if the task was resolved</a:t>
            </a:r>
          </a:p>
          <a:p>
            <a:pPr lvl="1"/>
            <a:r>
              <a:rPr lang="en-US" dirty="0" smtClean="0"/>
              <a:t>Reject </a:t>
            </a:r>
            <a:r>
              <a:rPr lang="mr-IN" dirty="0" smtClean="0"/>
              <a:t>–</a:t>
            </a:r>
            <a:r>
              <a:rPr lang="en-US" dirty="0" smtClean="0"/>
              <a:t> if the task was rejected, or failed</a:t>
            </a:r>
            <a:endParaRPr lang="en-US" dirty="0"/>
          </a:p>
          <a:p>
            <a:r>
              <a:rPr lang="en-US" dirty="0" smtClean="0"/>
              <a:t>Try to chain promises</a:t>
            </a:r>
          </a:p>
          <a:p>
            <a:pPr lvl="1"/>
            <a:r>
              <a:rPr lang="en-US" dirty="0" smtClean="0"/>
              <a:t>Or simply put, don’t forget to return the promise once you’re done with it</a:t>
            </a:r>
          </a:p>
          <a:p>
            <a:pPr lvl="1"/>
            <a:endParaRPr lang="en-US" dirty="0"/>
          </a:p>
          <a:p>
            <a:r>
              <a:rPr lang="en-US" dirty="0" smtClean="0"/>
              <a:t>Promise requires two parameters: resolve, reject</a:t>
            </a:r>
          </a:p>
          <a:p>
            <a:pPr lvl="1"/>
            <a:r>
              <a:rPr lang="en-US" dirty="0" smtClean="0"/>
              <a:t>Methods that will be called one the promise finishes</a:t>
            </a:r>
          </a:p>
          <a:p>
            <a:pPr lvl="1"/>
            <a:r>
              <a:rPr lang="en-US" dirty="0" smtClean="0"/>
              <a:t>To do something one the promise finishes, use the .then() method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7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256631"/>
            <a:ext cx="10172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example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(‘Promise started’);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myPromise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 new Promise(function(resolve, reject)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(‘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Async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code started’);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setTimeout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(function(){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// resolve the promise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resolve(‘Here is the response’);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},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Math.random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()*2000 + 1000);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(’Promise finished’);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myPromise.then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responseFromPromise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=&gt;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(‘Response’ +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responseFromPromise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console.log(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’After </a:t>
            </a:r>
            <a:r>
              <a:rPr lang="en-US" sz="1800" smtClean="0">
                <a:latin typeface="Consolas" charset="0"/>
                <a:ea typeface="Consolas" charset="0"/>
                <a:cs typeface="Consolas" charset="0"/>
              </a:rPr>
              <a:t>Promise call’);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This is used in Angular 1 modules, mainly for http requests because they are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(‘/get/news/page’)</a:t>
            </a:r>
            <a:br>
              <a:rPr lang="en-US" dirty="0" smtClean="0"/>
            </a:br>
            <a:r>
              <a:rPr lang="en-US" dirty="0" smtClean="0"/>
              <a:t>          .then((response)=&gt;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response.news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});</a:t>
            </a:r>
          </a:p>
          <a:p>
            <a:r>
              <a:rPr lang="en-US" dirty="0" smtClean="0"/>
              <a:t>Check out Kris </a:t>
            </a:r>
            <a:r>
              <a:rPr lang="en-US" dirty="0" err="1" smtClean="0"/>
              <a:t>Kowal’s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module for promises</a:t>
            </a:r>
            <a:r>
              <a:rPr lang="en-US" dirty="0" smtClean="0"/>
              <a:t>, called Q</a:t>
            </a:r>
          </a:p>
          <a:p>
            <a:pPr lvl="1"/>
            <a:r>
              <a:rPr lang="en-US" dirty="0" smtClean="0"/>
              <a:t>Q was heavily used in Angular 1</a:t>
            </a:r>
          </a:p>
        </p:txBody>
      </p:sp>
    </p:spTree>
    <p:extLst>
      <p:ext uri="{BB962C8B-B14F-4D97-AF65-F5344CB8AC3E}">
        <p14:creationId xmlns:p14="http://schemas.microsoft.com/office/powerpoint/2010/main" val="1072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a typed superset of JavaScript that compiles to plain JavaScript</a:t>
            </a:r>
          </a:p>
          <a:p>
            <a:r>
              <a:rPr lang="en-US" dirty="0" smtClean="0"/>
              <a:t>It uses the latest features of JavaScript, including ES6</a:t>
            </a:r>
          </a:p>
          <a:p>
            <a:r>
              <a:rPr lang="en-US" dirty="0" smtClean="0"/>
              <a:t>Check out the </a:t>
            </a:r>
            <a:r>
              <a:rPr lang="en-US" dirty="0" smtClean="0">
                <a:hlinkClick r:id="rId3"/>
              </a:rPr>
              <a:t>documentation </a:t>
            </a:r>
            <a:r>
              <a:rPr lang="en-US" dirty="0" smtClean="0"/>
              <a:t>for </a:t>
            </a:r>
            <a:r>
              <a:rPr lang="en-US" dirty="0" err="1" smtClean="0"/>
              <a:t>TypeScript</a:t>
            </a:r>
            <a:r>
              <a:rPr lang="en-US" dirty="0" smtClean="0"/>
              <a:t> for more features that it offers</a:t>
            </a:r>
          </a:p>
          <a:p>
            <a:r>
              <a:rPr lang="en-US" dirty="0" smtClean="0"/>
              <a:t>Important features</a:t>
            </a:r>
          </a:p>
          <a:p>
            <a:pPr lvl="1"/>
            <a:r>
              <a:rPr lang="en-US" dirty="0" smtClean="0"/>
              <a:t>Import/export</a:t>
            </a:r>
          </a:p>
          <a:p>
            <a:pPr lvl="1"/>
            <a:r>
              <a:rPr lang="en-US" dirty="0" smtClean="0"/>
              <a:t>Using classes </a:t>
            </a:r>
          </a:p>
          <a:p>
            <a:pPr lvl="1"/>
            <a:r>
              <a:rPr lang="en-US" dirty="0" smtClean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3707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mk-M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10" y="1825625"/>
            <a:ext cx="6600580" cy="4351338"/>
          </a:xfrm>
        </p:spPr>
      </p:pic>
    </p:spTree>
    <p:extLst>
      <p:ext uri="{BB962C8B-B14F-4D97-AF65-F5344CB8AC3E}">
        <p14:creationId xmlns:p14="http://schemas.microsoft.com/office/powerpoint/2010/main" val="8916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80" y="1825625"/>
            <a:ext cx="5169039" cy="4351338"/>
          </a:xfrm>
        </p:spPr>
      </p:pic>
    </p:spTree>
    <p:extLst>
      <p:ext uri="{BB962C8B-B14F-4D97-AF65-F5344CB8AC3E}">
        <p14:creationId xmlns:p14="http://schemas.microsoft.com/office/powerpoint/2010/main" val="908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</a:t>
            </a:r>
            <a:r>
              <a:rPr lang="en-US" smtClean="0"/>
              <a:t>to JavaScript</a:t>
            </a:r>
            <a:r>
              <a:rPr lang="en-US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NPM, build tools</a:t>
            </a:r>
          </a:p>
          <a:p>
            <a:r>
              <a:rPr lang="en-US" b="1" dirty="0" smtClean="0"/>
              <a:t>File management. Promises</a:t>
            </a:r>
          </a:p>
          <a:p>
            <a:r>
              <a:rPr lang="en-US" b="1" dirty="0" smtClean="0"/>
              <a:t>Introduction to </a:t>
            </a:r>
            <a:r>
              <a:rPr lang="en-US" b="1" dirty="0" err="1" smtClean="0"/>
              <a:t>TypeScript</a:t>
            </a:r>
            <a:endParaRPr lang="en-US" b="1" dirty="0" smtClean="0"/>
          </a:p>
          <a:p>
            <a:r>
              <a:rPr lang="en-US" dirty="0" smtClean="0"/>
              <a:t>Introduction to Angular 2</a:t>
            </a:r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Learn how to read and write to files in the filesystem using </a:t>
            </a:r>
            <a:r>
              <a:rPr lang="en-US" dirty="0" err="1" smtClean="0"/>
              <a:t>NodeJS</a:t>
            </a:r>
            <a:endParaRPr lang="en-US" dirty="0"/>
          </a:p>
          <a:p>
            <a:r>
              <a:rPr lang="en-US" dirty="0" smtClean="0"/>
              <a:t>Callbacks and Promises</a:t>
            </a:r>
          </a:p>
          <a:p>
            <a:r>
              <a:rPr lang="en-US" dirty="0" smtClean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to filesystem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offers a library for file management called `</a:t>
            </a:r>
            <a:r>
              <a:rPr lang="en-US" dirty="0" err="1" smtClean="0"/>
              <a:t>fs`</a:t>
            </a:r>
            <a:r>
              <a:rPr lang="en-US" dirty="0" smtClean="0"/>
              <a:t> (short for </a:t>
            </a:r>
            <a:r>
              <a:rPr lang="en-US" dirty="0" err="1" smtClean="0"/>
              <a:t>fileystem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library is a wrapper around standard POSIX (Portable Operating System Interface)</a:t>
            </a:r>
          </a:p>
          <a:p>
            <a:r>
              <a:rPr lang="en-US" dirty="0" smtClean="0"/>
              <a:t>POSIX is an IEEE standard for operating systems to offer an unified API </a:t>
            </a:r>
          </a:p>
        </p:txBody>
      </p:sp>
    </p:spTree>
    <p:extLst>
      <p:ext uri="{BB962C8B-B14F-4D97-AF65-F5344CB8AC3E}">
        <p14:creationId xmlns:p14="http://schemas.microsoft.com/office/powerpoint/2010/main" val="15075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to filesystem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To use `fs`, simply require(‘fs’) in the application</a:t>
            </a:r>
          </a:p>
          <a:p>
            <a:r>
              <a:rPr lang="en-US" dirty="0" smtClean="0"/>
              <a:t>FS offers </a:t>
            </a:r>
            <a:r>
              <a:rPr lang="en-US" dirty="0" err="1" smtClean="0"/>
              <a:t>async</a:t>
            </a:r>
            <a:r>
              <a:rPr lang="en-US" dirty="0" smtClean="0"/>
              <a:t> and sync methods</a:t>
            </a:r>
          </a:p>
          <a:p>
            <a:r>
              <a:rPr lang="en-US" dirty="0" smtClean="0"/>
              <a:t>By default all methods are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To use synchronous methods, use the method name should end with Sync</a:t>
            </a:r>
          </a:p>
          <a:p>
            <a:pPr lvl="1"/>
            <a:r>
              <a:rPr lang="en-US" dirty="0" smtClean="0"/>
              <a:t>This is not a standard to use sync methods, this is just how the methods are named</a:t>
            </a:r>
          </a:p>
        </p:txBody>
      </p:sp>
    </p:spTree>
    <p:extLst>
      <p:ext uri="{BB962C8B-B14F-4D97-AF65-F5344CB8AC3E}">
        <p14:creationId xmlns:p14="http://schemas.microsoft.com/office/powerpoint/2010/main" val="395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to filesystem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fs.readFile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(‘path/to/file’, options, callback);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fs.readFile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(‘path/to/file’, callback);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fs.readFileSync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(‘path/to/file’[, options]); // returns file contents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fs = require(’fs’);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fs.readFile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(‘path/to/file’, (err, data)=&gt;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if(err)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console.error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(err);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(data);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41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to filesystem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s.writeFile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(‘path/to/file’, content, options, callback);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fs.writeFile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(‘path/to/file’, content, callback);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fs.writeFileSync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(‘path/to/file’[, options]); // returns if the contents are saved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fs = require(’fs’);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fs.writeFile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(‘path/to/file’, ‘Hello everyone’, (err, data)=&gt;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if(err)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console.error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(err);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(’Data is saved’);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405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to filesystem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Check out the </a:t>
            </a:r>
            <a:r>
              <a:rPr lang="en-US" dirty="0" err="1" smtClean="0"/>
              <a:t>NodeJS</a:t>
            </a:r>
            <a:r>
              <a:rPr lang="en-US" dirty="0" smtClean="0"/>
              <a:t> documentation for the </a:t>
            </a:r>
            <a:r>
              <a:rPr lang="en-US" dirty="0" smtClean="0">
                <a:hlinkClick r:id="rId2"/>
              </a:rPr>
              <a:t>FileSystem 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4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a Promise is an object used for asynchronous computations</a:t>
            </a:r>
          </a:p>
          <a:p>
            <a:r>
              <a:rPr lang="en-US" dirty="0" smtClean="0"/>
              <a:t>a Promise represents a value that is available now, in the future or never</a:t>
            </a:r>
          </a:p>
          <a:p>
            <a:r>
              <a:rPr lang="en-US" dirty="0" smtClean="0"/>
              <a:t>Promises were created as a response to using callbacks</a:t>
            </a:r>
          </a:p>
          <a:p>
            <a:pPr lvl="1"/>
            <a:r>
              <a:rPr lang="en-US" dirty="0" smtClean="0"/>
              <a:t>The problem was when using nested callbacks, you have `unreadable` code</a:t>
            </a:r>
          </a:p>
          <a:p>
            <a:pPr lvl="1"/>
            <a:r>
              <a:rPr lang="en-US" dirty="0" smtClean="0"/>
              <a:t>Promises fixed that</a:t>
            </a:r>
          </a:p>
        </p:txBody>
      </p:sp>
    </p:spTree>
    <p:extLst>
      <p:ext uri="{BB962C8B-B14F-4D97-AF65-F5344CB8AC3E}">
        <p14:creationId xmlns:p14="http://schemas.microsoft.com/office/powerpoint/2010/main" val="1075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607</Words>
  <Application>Microsoft Office PowerPoint</Application>
  <PresentationFormat>Widescreen</PresentationFormat>
  <Paragraphs>107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Mangal</vt:lpstr>
      <vt:lpstr>Office Theme</vt:lpstr>
      <vt:lpstr>JavaScript development frameworks</vt:lpstr>
      <vt:lpstr>Course objectives</vt:lpstr>
      <vt:lpstr>Learning objectives</vt:lpstr>
      <vt:lpstr>Read and write to filesystem</vt:lpstr>
      <vt:lpstr>Read and write to filesystem</vt:lpstr>
      <vt:lpstr>Read and write to filesystem</vt:lpstr>
      <vt:lpstr>Read and write to filesystem</vt:lpstr>
      <vt:lpstr>Read and write to filesystem</vt:lpstr>
      <vt:lpstr>Promises</vt:lpstr>
      <vt:lpstr>Promises</vt:lpstr>
      <vt:lpstr>Promises</vt:lpstr>
      <vt:lpstr>Promises - example</vt:lpstr>
      <vt:lpstr>Promises</vt:lpstr>
      <vt:lpstr>TypeScript</vt:lpstr>
      <vt:lpstr>TypeScript</vt:lpstr>
      <vt:lpstr>TypeScript</vt:lpstr>
      <vt:lpstr>Demo</vt:lpstr>
      <vt:lpstr>Tasks</vt:lpstr>
    </vt:vector>
  </TitlesOfParts>
  <Company>Netcetera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Dejan Mladenovski</cp:lastModifiedBy>
  <cp:revision>384</cp:revision>
  <dcterms:created xsi:type="dcterms:W3CDTF">2016-11-21T21:54:15Z</dcterms:created>
  <dcterms:modified xsi:type="dcterms:W3CDTF">2017-12-07T18:41:32Z</dcterms:modified>
</cp:coreProperties>
</file>