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35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52" r:id="rId20"/>
    <p:sldId id="334" r:id="rId21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6239" autoAdjust="0"/>
  </p:normalViewPr>
  <p:slideViewPr>
    <p:cSldViewPr snapToGrid="0">
      <p:cViewPr varScale="1">
        <p:scale>
          <a:sx n="113" d="100"/>
          <a:sy n="113" d="100"/>
        </p:scale>
        <p:origin x="5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ngular/angular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</a:t>
            </a:r>
            <a:r>
              <a:rPr lang="en-US" sz="4800" dirty="0" smtClean="0"/>
              <a:t>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Angular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basics - Modules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ES2015 brings a module system which enables to write modular code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.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/.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js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file is a module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Using export/import to create and use modules</a:t>
            </a:r>
          </a:p>
        </p:txBody>
      </p:sp>
    </p:spTree>
    <p:extLst>
      <p:ext uri="{BB962C8B-B14F-4D97-AF65-F5344CB8AC3E}">
        <p14:creationId xmlns:p14="http://schemas.microsoft.com/office/powerpoint/2010/main" val="579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basics - Modules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Car.js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class Car { ... }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class Convertible extends Car { ... 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basics - Modules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urier New" charset="0"/>
              </a:rPr>
              <a:t>// 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App.js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{Car, Convertible} from 'Car';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bmw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 = new Car(); </a:t>
            </a:r>
            <a:endParaRPr lang="en-US" dirty="0" smtClean="0">
              <a:solidFill>
                <a:srgbClr val="3B7586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urier New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urier New" charset="0"/>
              </a:rPr>
              <a:t>cabrio</a:t>
            </a:r>
            <a:r>
              <a:rPr lang="en-US" dirty="0">
                <a:solidFill>
                  <a:srgbClr val="3B7586"/>
                </a:solidFill>
                <a:latin typeface="Courier New" charset="0"/>
              </a:rPr>
              <a:t> = new Convertible();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between Angular 1.x and </a:t>
            </a:r>
            <a:r>
              <a:rPr lang="en-US" dirty="0" smtClean="0"/>
              <a:t>5.x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Controllers to components</a:t>
            </a:r>
          </a:p>
          <a:p>
            <a:r>
              <a:rPr lang="en-US" dirty="0" smtClean="0"/>
              <a:t>Structural 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Removal of many directives</a:t>
            </a:r>
          </a:p>
        </p:txBody>
      </p:sp>
    </p:spTree>
    <p:extLst>
      <p:ext uri="{BB962C8B-B14F-4D97-AF65-F5344CB8AC3E}">
        <p14:creationId xmlns:p14="http://schemas.microsoft.com/office/powerpoint/2010/main" val="781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5 </a:t>
            </a:r>
            <a:r>
              <a:rPr lang="en-US" dirty="0" smtClean="0"/>
              <a:t>application structure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NgModules</a:t>
            </a:r>
            <a:r>
              <a:rPr lang="en-US" dirty="0" smtClean="0"/>
              <a:t> (different from ES2015 modules)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Styles, Pipes,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Keep in mind that every component, service, pipe (etc.) is a part of a </a:t>
            </a:r>
            <a:r>
              <a:rPr lang="en-US" dirty="0" err="1" smtClean="0"/>
              <a:t>NgModule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0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5 </a:t>
            </a:r>
            <a:r>
              <a:rPr lang="mr-IN" dirty="0" smtClean="0"/>
              <a:t>–</a:t>
            </a:r>
            <a:r>
              <a:rPr lang="en-US" dirty="0" smtClean="0"/>
              <a:t> bootstrap a module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Bootstrapping (different than Twitter’s Bootstrap framework)</a:t>
            </a:r>
          </a:p>
          <a:p>
            <a:r>
              <a:rPr lang="en-US" dirty="0" smtClean="0"/>
              <a:t>Tells Angular where to start</a:t>
            </a:r>
          </a:p>
          <a:p>
            <a:r>
              <a:rPr lang="en-US" dirty="0" smtClean="0"/>
              <a:t>Tells Angular how to start</a:t>
            </a:r>
          </a:p>
        </p:txBody>
      </p:sp>
    </p:spTree>
    <p:extLst>
      <p:ext uri="{BB962C8B-B14F-4D97-AF65-F5344CB8AC3E}">
        <p14:creationId xmlns:p14="http://schemas.microsoft.com/office/powerpoint/2010/main" val="232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5 </a:t>
            </a:r>
            <a:r>
              <a:rPr lang="mr-IN" dirty="0" smtClean="0"/>
              <a:t>–</a:t>
            </a:r>
            <a:r>
              <a:rPr lang="en-US" dirty="0" smtClean="0"/>
              <a:t> bootstrap a module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000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platformBrowserDynamic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} from '@angular/platform-browser-dynamic'; </a:t>
            </a:r>
            <a:endParaRPr lang="en-US" sz="2000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000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} from './app/</a:t>
            </a:r>
            <a:r>
              <a:rPr lang="en-US" sz="2000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app.module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'; </a:t>
            </a:r>
            <a:endParaRPr lang="en-US" sz="2000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platformBrowserDynamic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bootstrapModule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sz="2000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5 </a:t>
            </a:r>
            <a:r>
              <a:rPr lang="mr-IN" dirty="0" smtClean="0"/>
              <a:t>–</a:t>
            </a:r>
            <a:r>
              <a:rPr lang="en-US" dirty="0" smtClean="0"/>
              <a:t> bootstrap a module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Upgrades located DOM element into Angular </a:t>
            </a:r>
            <a:r>
              <a:rPr lang="en-US" dirty="0" err="1" smtClean="0"/>
              <a:t>componenet</a:t>
            </a:r>
            <a:endParaRPr lang="en-US" dirty="0" smtClean="0"/>
          </a:p>
          <a:p>
            <a:r>
              <a:rPr lang="en-US" dirty="0" smtClean="0"/>
              <a:t>Creates injector for the application</a:t>
            </a:r>
          </a:p>
          <a:p>
            <a:r>
              <a:rPr lang="en-US" dirty="0" smtClean="0"/>
              <a:t>Creates Shadow DOM on component’s host element</a:t>
            </a:r>
          </a:p>
          <a:p>
            <a:r>
              <a:rPr lang="en-US" dirty="0" smtClean="0"/>
              <a:t>Instantiates specified component</a:t>
            </a:r>
          </a:p>
          <a:p>
            <a:r>
              <a:rPr lang="en-US" dirty="0" smtClean="0"/>
              <a:t>Performs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101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5 </a:t>
            </a:r>
            <a:r>
              <a:rPr lang="mr-IN" dirty="0" smtClean="0"/>
              <a:t>–</a:t>
            </a:r>
            <a:r>
              <a:rPr lang="en-US" dirty="0" smtClean="0"/>
              <a:t> Angular CLI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Command line interface</a:t>
            </a:r>
            <a:r>
              <a:rPr lang="en-US" dirty="0" smtClean="0"/>
              <a:t> for Angular</a:t>
            </a:r>
          </a:p>
          <a:p>
            <a:r>
              <a:rPr lang="en-US" dirty="0" smtClean="0"/>
              <a:t>Contains </a:t>
            </a:r>
            <a:r>
              <a:rPr lang="en-US" smtClean="0"/>
              <a:t>many useful commands to instantiate, create and test the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b="1" dirty="0" smtClean="0"/>
              <a:t>Introduction to Angular </a:t>
            </a:r>
            <a:r>
              <a:rPr lang="en-US" b="1" dirty="0" smtClean="0"/>
              <a:t>5</a:t>
            </a:r>
            <a:endParaRPr lang="en-US" b="1" dirty="0" smtClean="0"/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Angular </a:t>
            </a:r>
            <a:r>
              <a:rPr lang="en-US" dirty="0" smtClean="0"/>
              <a:t>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since </a:t>
            </a:r>
            <a:r>
              <a:rPr lang="en-US" dirty="0" smtClean="0"/>
              <a:t>5.x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The next major version of the Angular framework</a:t>
            </a:r>
          </a:p>
          <a:p>
            <a:r>
              <a:rPr lang="en-US" dirty="0" smtClean="0"/>
              <a:t>A development platform than just a framework</a:t>
            </a:r>
          </a:p>
          <a:p>
            <a:r>
              <a:rPr lang="en-US" dirty="0" smtClean="0"/>
              <a:t>Mobile first, future ready, powered by open source community</a:t>
            </a:r>
          </a:p>
          <a:p>
            <a:r>
              <a:rPr lang="en-US" dirty="0" smtClean="0"/>
              <a:t>Faster, better tooling, more flexible,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mk-MK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0" y="1825625"/>
            <a:ext cx="7029220" cy="4633913"/>
          </a:xfrm>
        </p:spPr>
      </p:pic>
    </p:spTree>
    <p:extLst>
      <p:ext uri="{BB962C8B-B14F-4D97-AF65-F5344CB8AC3E}">
        <p14:creationId xmlns:p14="http://schemas.microsoft.com/office/powerpoint/2010/main" val="17457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https://angular.io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https://gitter.im/angular/angular</a:t>
            </a:r>
            <a:endParaRPr lang="en-US" dirty="0" smtClean="0"/>
          </a:p>
          <a:p>
            <a:r>
              <a:rPr lang="en-US" dirty="0" smtClean="0"/>
              <a:t>Blogs and tutorials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0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ES2015/</a:t>
            </a:r>
            <a:r>
              <a:rPr lang="en-US" dirty="0" err="1" smtClean="0"/>
              <a:t>TypeScript</a:t>
            </a:r>
            <a:r>
              <a:rPr lang="en-US" dirty="0" smtClean="0"/>
              <a:t> basics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42" y="1825625"/>
            <a:ext cx="5504715" cy="4633913"/>
          </a:xfrm>
        </p:spPr>
      </p:pic>
    </p:spTree>
    <p:extLst>
      <p:ext uri="{BB962C8B-B14F-4D97-AF65-F5344CB8AC3E}">
        <p14:creationId xmlns:p14="http://schemas.microsoft.com/office/powerpoint/2010/main" val="20184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basics - classes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class Car {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manufacturer:string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 constructor(</a:t>
            </a:r>
            <a:r>
              <a:rPr lang="en-US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manufacturer:string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= 'BMW') {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this.manufacturer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= manufacturer;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 drive(</a:t>
            </a:r>
            <a:r>
              <a:rPr lang="en-US" dirty="0" err="1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miles:number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) {}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bmw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= new Car();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basics - inheritance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class Car { ... }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Convertible extends Car { </a:t>
            </a:r>
            <a:endParaRPr lang="en-US" dirty="0" smtClean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3B758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 err="1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cabrio</a:t>
            </a:r>
            <a:r>
              <a:rPr lang="en-US" dirty="0">
                <a:solidFill>
                  <a:srgbClr val="3B7586"/>
                </a:solidFill>
                <a:latin typeface="Consolas" charset="0"/>
                <a:ea typeface="Consolas" charset="0"/>
                <a:cs typeface="Consolas" charset="0"/>
              </a:rPr>
              <a:t> = new Convertible();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423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Mangal</vt:lpstr>
      <vt:lpstr>Office Theme</vt:lpstr>
      <vt:lpstr>JavaScript development frameworks</vt:lpstr>
      <vt:lpstr>Course objectives</vt:lpstr>
      <vt:lpstr>Learning objectives</vt:lpstr>
      <vt:lpstr>Angular since 5.x</vt:lpstr>
      <vt:lpstr>Languages</vt:lpstr>
      <vt:lpstr>Resources</vt:lpstr>
      <vt:lpstr>ES2015/TypeScript basics</vt:lpstr>
      <vt:lpstr>TypeScript basics - classes</vt:lpstr>
      <vt:lpstr>TypeScript basics - inheritance</vt:lpstr>
      <vt:lpstr>TypeScript basics - Modules</vt:lpstr>
      <vt:lpstr>TypeScript basics - Modules</vt:lpstr>
      <vt:lpstr>TypeScript basics - Modules</vt:lpstr>
      <vt:lpstr>Key differences between Angular 1.x and 5.x</vt:lpstr>
      <vt:lpstr>Angular 5 application structure</vt:lpstr>
      <vt:lpstr>Angular 5 – bootstrap a module</vt:lpstr>
      <vt:lpstr>Angular 5 – bootstrap a module</vt:lpstr>
      <vt:lpstr>Angular 5 – bootstrap a module</vt:lpstr>
      <vt:lpstr>Angular 5 – Angular CLI</vt:lpstr>
      <vt:lpstr>Demo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418</cp:revision>
  <dcterms:created xsi:type="dcterms:W3CDTF">2016-11-21T21:54:15Z</dcterms:created>
  <dcterms:modified xsi:type="dcterms:W3CDTF">2017-12-07T13:59:42Z</dcterms:modified>
</cp:coreProperties>
</file>