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335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364" r:id="rId14"/>
    <p:sldId id="365" r:id="rId15"/>
    <p:sldId id="366" r:id="rId16"/>
    <p:sldId id="361" r:id="rId17"/>
    <p:sldId id="362" r:id="rId18"/>
    <p:sldId id="352" r:id="rId19"/>
    <p:sldId id="334" r:id="rId20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86165" autoAdjust="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BD02-4FE3-4035-9F1D-1800E72A101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F8BE3-AA40-4807-9489-471E8776C271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833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9416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874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03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mk-M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00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722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7371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186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7136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035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3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97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3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mk-M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BD6F-3E17-4E77-BF87-BC683BBAA934}" type="datetimeFigureOut">
              <a:rPr lang="mk-MK" smtClean="0"/>
              <a:t>07.12.2017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310C-A7FB-449D-AF9A-89D395C194BF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655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development frameworks</a:t>
            </a:r>
            <a:endParaRPr lang="mk-MK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Angular services</a:t>
            </a:r>
            <a:endParaRPr lang="mk-MK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injector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NgModule</a:t>
            </a:r>
            <a:r>
              <a:rPr lang="en-US" dirty="0" smtClean="0"/>
              <a:t> providers property accepts a list of providers to configure the injector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NgModule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({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providers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[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ContactsService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dependencies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/>
          </a:bodyPr>
          <a:lstStyle/>
          <a:p>
            <a:r>
              <a:rPr lang="en-US" dirty="0" smtClean="0"/>
              <a:t>Dependencies can be injected using </a:t>
            </a:r>
            <a:r>
              <a:rPr lang="en-US" dirty="0" err="1" smtClean="0"/>
              <a:t>TypeScript</a:t>
            </a:r>
            <a:r>
              <a:rPr lang="en-US" dirty="0" smtClean="0"/>
              <a:t> type annotations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@Component(...)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ContactsAppComponent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Contact[];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constructor(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this.contacts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contactsService.getContacts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dependencies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token (or type) to ask for a dependency </a:t>
            </a:r>
            <a:r>
              <a:rPr lang="en-US" b="1" dirty="0" smtClean="0"/>
              <a:t>instance</a:t>
            </a:r>
          </a:p>
          <a:p>
            <a:endParaRPr lang="en-US" dirty="0" smtClean="0"/>
          </a:p>
          <a:p>
            <a:r>
              <a:rPr lang="en-US" dirty="0" smtClean="0"/>
              <a:t>But a provider defines </a:t>
            </a:r>
            <a:r>
              <a:rPr lang="en-US" b="1" dirty="0" smtClean="0"/>
              <a:t>what</a:t>
            </a:r>
            <a:r>
              <a:rPr lang="en-US" dirty="0" smtClean="0"/>
              <a:t> and </a:t>
            </a:r>
            <a:r>
              <a:rPr lang="en-US" b="1" dirty="0" smtClean="0"/>
              <a:t>how</a:t>
            </a:r>
            <a:r>
              <a:rPr lang="en-US" dirty="0" smtClean="0"/>
              <a:t> an object is being created for that token (or type)</a:t>
            </a:r>
          </a:p>
        </p:txBody>
      </p:sp>
    </p:spTree>
    <p:extLst>
      <p:ext uri="{BB962C8B-B14F-4D97-AF65-F5344CB8AC3E}">
        <p14:creationId xmlns:p14="http://schemas.microsoft.com/office/powerpoint/2010/main" val="11954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dependencies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8" y="1347323"/>
            <a:ext cx="8443167" cy="4913313"/>
          </a:xfrm>
        </p:spPr>
      </p:pic>
    </p:spTree>
    <p:extLst>
      <p:ext uri="{BB962C8B-B14F-4D97-AF65-F5344CB8AC3E}">
        <p14:creationId xmlns:p14="http://schemas.microsoft.com/office/powerpoint/2010/main" val="15119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dependencies</a:t>
            </a:r>
            <a:endParaRPr lang="mk-M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94" y="1825625"/>
            <a:ext cx="6833212" cy="4351338"/>
          </a:xfrm>
        </p:spPr>
      </p:pic>
    </p:spTree>
    <p:extLst>
      <p:ext uri="{BB962C8B-B14F-4D97-AF65-F5344CB8AC3E}">
        <p14:creationId xmlns:p14="http://schemas.microsoft.com/office/powerpoint/2010/main" val="17399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dependencies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40" y="1825625"/>
            <a:ext cx="7395520" cy="4351338"/>
          </a:xfrm>
        </p:spPr>
      </p:pic>
    </p:spTree>
    <p:extLst>
      <p:ext uri="{BB962C8B-B14F-4D97-AF65-F5344CB8AC3E}">
        <p14:creationId xmlns:p14="http://schemas.microsoft.com/office/powerpoint/2010/main" val="8282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/>
          </a:bodyPr>
          <a:lstStyle/>
          <a:p>
            <a:r>
              <a:rPr lang="en-US" dirty="0" smtClean="0"/>
              <a:t>Dependencies and Components have lifecycle hooks. Some of them are:</a:t>
            </a:r>
          </a:p>
          <a:p>
            <a:pPr lvl="1"/>
            <a:r>
              <a:rPr lang="en-US" b="1" dirty="0" err="1" smtClean="0"/>
              <a:t>ngOnInit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initializes the directive</a:t>
            </a:r>
          </a:p>
          <a:p>
            <a:pPr lvl="1"/>
            <a:r>
              <a:rPr lang="en-US" b="1" dirty="0" err="1" smtClean="0"/>
              <a:t>ngOnChanges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Respond after Angular sets data-bound property</a:t>
            </a:r>
          </a:p>
          <a:p>
            <a:pPr lvl="1"/>
            <a:r>
              <a:rPr lang="en-US" b="1" dirty="0" err="1" smtClean="0"/>
              <a:t>ngDoCheck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Custom change detection</a:t>
            </a:r>
          </a:p>
          <a:p>
            <a:pPr lvl="1"/>
            <a:r>
              <a:rPr lang="en-US" b="1" dirty="0" err="1" smtClean="0"/>
              <a:t>ngOnDestroy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Cleanup after Angular destroys directive</a:t>
            </a:r>
          </a:p>
        </p:txBody>
      </p:sp>
    </p:spTree>
    <p:extLst>
      <p:ext uri="{BB962C8B-B14F-4D97-AF65-F5344CB8AC3E}">
        <p14:creationId xmlns:p14="http://schemas.microsoft.com/office/powerpoint/2010/main" val="4697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import {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OnInit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} from '@angular/core'; 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...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2200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ContactsAppComponent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implements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OnInit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  <a:endParaRPr lang="en-US" sz="22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Contact[]; </a:t>
            </a:r>
            <a:endParaRPr lang="en-US" sz="2200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constructor(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 {} </a:t>
            </a:r>
          </a:p>
          <a:p>
            <a:pPr marL="0" indent="0">
              <a:buNone/>
            </a:pP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ngOnInit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this.contacts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this.contactsService.getContacts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(); 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6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4200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. Overview</a:t>
            </a:r>
          </a:p>
          <a:p>
            <a:r>
              <a:rPr lang="en-US" dirty="0" smtClean="0"/>
              <a:t>Basic http handling</a:t>
            </a:r>
          </a:p>
          <a:p>
            <a:r>
              <a:rPr lang="en-US" dirty="0" smtClean="0"/>
              <a:t>Building a web server with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. Request and response, HTML templates, JSON data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smtClean="0"/>
              <a:t>NPM, build tools</a:t>
            </a:r>
          </a:p>
          <a:p>
            <a:r>
              <a:rPr lang="en-US" dirty="0" smtClean="0"/>
              <a:t>File management. Promises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smtClean="0"/>
              <a:t>Angular 5</a:t>
            </a:r>
            <a:endParaRPr lang="en-US" dirty="0" smtClean="0"/>
          </a:p>
          <a:p>
            <a:r>
              <a:rPr lang="en-US" dirty="0" smtClean="0"/>
              <a:t>Angular modules, applications, components</a:t>
            </a:r>
          </a:p>
          <a:p>
            <a:r>
              <a:rPr lang="en-US" b="1" dirty="0" smtClean="0"/>
              <a:t>Angular services</a:t>
            </a:r>
          </a:p>
          <a:p>
            <a:r>
              <a:rPr lang="en-US" b="1" dirty="0" smtClean="0"/>
              <a:t>Angular templates</a:t>
            </a:r>
          </a:p>
          <a:p>
            <a:r>
              <a:rPr lang="en-US" dirty="0" smtClean="0"/>
              <a:t>Observables in Angular</a:t>
            </a:r>
          </a:p>
          <a:p>
            <a:r>
              <a:rPr lang="en-US" dirty="0" smtClean="0"/>
              <a:t>Routing in Angular</a:t>
            </a:r>
          </a:p>
        </p:txBody>
      </p:sp>
    </p:spTree>
    <p:extLst>
      <p:ext uri="{BB962C8B-B14F-4D97-AF65-F5344CB8AC3E}">
        <p14:creationId xmlns:p14="http://schemas.microsoft.com/office/powerpoint/2010/main" val="201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Template directives (</a:t>
            </a:r>
            <a:r>
              <a:rPr lang="en-US" dirty="0" err="1" smtClean="0"/>
              <a:t>ngIf</a:t>
            </a:r>
            <a:r>
              <a:rPr lang="en-US" dirty="0" smtClean="0"/>
              <a:t>, </a:t>
            </a:r>
            <a:r>
              <a:rPr lang="en-US" dirty="0" err="1" smtClean="0"/>
              <a:t>ngFor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Creating services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Lifecycle hooks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27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directives (</a:t>
            </a:r>
            <a:r>
              <a:rPr lang="en-US" dirty="0" err="1" smtClean="0"/>
              <a:t>ngIf</a:t>
            </a:r>
            <a:r>
              <a:rPr lang="en-US" dirty="0" smtClean="0"/>
              <a:t>, </a:t>
            </a:r>
            <a:r>
              <a:rPr lang="en-US" dirty="0" err="1" smtClean="0"/>
              <a:t>ngFor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smtClean="0"/>
              <a:t>Structural directives are special kind of components that change the structure of the element</a:t>
            </a:r>
          </a:p>
          <a:p>
            <a:r>
              <a:rPr lang="en-US" dirty="0" smtClean="0"/>
              <a:t>* - indicates template directive</a:t>
            </a:r>
          </a:p>
        </p:txBody>
      </p:sp>
    </p:spTree>
    <p:extLst>
      <p:ext uri="{BB962C8B-B14F-4D97-AF65-F5344CB8AC3E}">
        <p14:creationId xmlns:p14="http://schemas.microsoft.com/office/powerpoint/2010/main" val="875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directives (</a:t>
            </a:r>
            <a:r>
              <a:rPr lang="en-US" dirty="0" err="1" smtClean="0"/>
              <a:t>ngIf</a:t>
            </a:r>
            <a:r>
              <a:rPr lang="en-US" dirty="0" smtClean="0"/>
              <a:t>, </a:t>
            </a:r>
            <a:r>
              <a:rPr lang="en-US" dirty="0" err="1" smtClean="0"/>
              <a:t>ngFor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ngIf</a:t>
            </a:r>
            <a:r>
              <a:rPr lang="en-US" dirty="0" smtClean="0"/>
              <a:t> is a structural directive that displays the element only if the expression is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&lt;md-list&gt;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&lt;md-list-item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ngIf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=“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contact.age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&gt; 18”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457200" lvl="1" indent="0">
              <a:buNone/>
            </a:pP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&lt;/md-list-item&gt;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&lt;md-list&gt;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4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directives (</a:t>
            </a:r>
            <a:r>
              <a:rPr lang="en-US" dirty="0" err="1" smtClean="0"/>
              <a:t>ngIf</a:t>
            </a:r>
            <a:r>
              <a:rPr lang="en-US" dirty="0" smtClean="0"/>
              <a:t>, </a:t>
            </a:r>
            <a:r>
              <a:rPr lang="en-US" dirty="0" err="1" smtClean="0"/>
              <a:t>ngFor</a:t>
            </a:r>
            <a:r>
              <a:rPr lang="en-US" dirty="0" smtClean="0"/>
              <a:t>)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41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ngFor</a:t>
            </a:r>
            <a:r>
              <a:rPr lang="en-US" dirty="0" smtClean="0"/>
              <a:t> directive instantiates a template once per item from an </a:t>
            </a:r>
            <a:r>
              <a:rPr lang="en-US" dirty="0" err="1" smtClean="0"/>
              <a:t>iterable</a:t>
            </a:r>
            <a:endParaRPr lang="en-US" dirty="0" smtClean="0"/>
          </a:p>
          <a:p>
            <a:r>
              <a:rPr lang="en-US" dirty="0" smtClean="0"/>
              <a:t>items </a:t>
            </a:r>
            <a:r>
              <a:rPr lang="mr-IN" dirty="0" smtClean="0"/>
              <a:t>–</a:t>
            </a:r>
            <a:r>
              <a:rPr lang="en-US" dirty="0" smtClean="0"/>
              <a:t> expression evaluating a collection</a:t>
            </a:r>
          </a:p>
          <a:p>
            <a:r>
              <a:rPr lang="en-US" dirty="0" smtClean="0"/>
              <a:t>let item </a:t>
            </a:r>
            <a:r>
              <a:rPr lang="mr-IN" dirty="0" smtClean="0"/>
              <a:t>–</a:t>
            </a:r>
            <a:r>
              <a:rPr lang="en-US" dirty="0" smtClean="0"/>
              <a:t> Local variable for each iterator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items = [{},{},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fontAlgn="base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md-list-item 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ngFor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="let item of items"&gt;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 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md-list-item&gt;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8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8842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services using ES2015 classes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import { Injectable } from '@angular/core';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Injectable() 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contacts: Contact[] = CONTACTS;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getContacts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this.contacts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9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mk-MK" dirty="0"/>
          </a:p>
        </p:txBody>
      </p:sp>
      <p:sp>
        <p:nvSpPr>
          <p:cNvPr id="4" name="Rounded Rectangle 3"/>
          <p:cNvSpPr/>
          <p:nvPr/>
        </p:nvSpPr>
        <p:spPr>
          <a:xfrm>
            <a:off x="1372773" y="2996419"/>
            <a:ext cx="1674056" cy="1294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Injector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40813" y="2996420"/>
            <a:ext cx="1674056" cy="12942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28782" y="2996419"/>
            <a:ext cx="1674056" cy="12942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6829" y="3655253"/>
            <a:ext cx="159550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7004" y="3641185"/>
            <a:ext cx="159550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07104" y="2203936"/>
            <a:ext cx="6668084" cy="4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 flipV="1">
            <a:off x="5570806" y="2203936"/>
            <a:ext cx="7035" cy="79248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2338" y="1583992"/>
            <a:ext cx="195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Instructuion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85776" y="1581647"/>
            <a:ext cx="103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Token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72393" y="1416144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Dependency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89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injector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1203" cy="4912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NgModule</a:t>
            </a:r>
            <a:r>
              <a:rPr lang="en-US" dirty="0" smtClean="0"/>
              <a:t> providers property accepts a list of providers to configure the injector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NgModule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({ 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 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providers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[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provide: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ContactsService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}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ContactsModule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</a:t>
            </a:r>
            <a:endParaRPr lang="en-US" dirty="0" smtClean="0">
              <a:solidFill>
                <a:schemeClr val="bg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425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Mangal</vt:lpstr>
      <vt:lpstr>Office Theme</vt:lpstr>
      <vt:lpstr>Javascript development frameworks</vt:lpstr>
      <vt:lpstr>Course objectives</vt:lpstr>
      <vt:lpstr>Learning objectives</vt:lpstr>
      <vt:lpstr>Template directives (ngIf, ngFor)</vt:lpstr>
      <vt:lpstr>Template directives (ngIf, ngFor)</vt:lpstr>
      <vt:lpstr>Template directives (ngIf, ngFor)</vt:lpstr>
      <vt:lpstr>Services</vt:lpstr>
      <vt:lpstr>Services</vt:lpstr>
      <vt:lpstr>Configuring the injector</vt:lpstr>
      <vt:lpstr>Configuring the injector</vt:lpstr>
      <vt:lpstr>Injecting dependencies</vt:lpstr>
      <vt:lpstr>Injecting dependencies</vt:lpstr>
      <vt:lpstr>Injecting dependencies</vt:lpstr>
      <vt:lpstr>Injecting dependencies</vt:lpstr>
      <vt:lpstr>Injecting dependencies</vt:lpstr>
      <vt:lpstr>Lifecycle hooks</vt:lpstr>
      <vt:lpstr>Lifecycle hooks</vt:lpstr>
      <vt:lpstr>Demo</vt:lpstr>
      <vt:lpstr>Tasks</vt:lpstr>
    </vt:vector>
  </TitlesOfParts>
  <Company>Netcetera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Dejan Mladenovski</dc:creator>
  <cp:lastModifiedBy>Dejan Mladenovski</cp:lastModifiedBy>
  <cp:revision>455</cp:revision>
  <dcterms:created xsi:type="dcterms:W3CDTF">2016-11-21T21:54:15Z</dcterms:created>
  <dcterms:modified xsi:type="dcterms:W3CDTF">2017-12-07T14:00:43Z</dcterms:modified>
</cp:coreProperties>
</file>