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35" r:id="rId4"/>
    <p:sldId id="353" r:id="rId5"/>
    <p:sldId id="354" r:id="rId6"/>
    <p:sldId id="356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52" r:id="rId18"/>
    <p:sldId id="334" r:id="rId19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86136" autoAdjust="0"/>
  </p:normalViewPr>
  <p:slideViewPr>
    <p:cSldViewPr snapToGrid="0">
      <p:cViewPr varScale="1">
        <p:scale>
          <a:sx n="100" d="100"/>
          <a:sy n="100" d="100"/>
        </p:scale>
        <p:origin x="105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12.4.17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Angular routes, http service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routes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{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ContactsListComponent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from './contacts-list';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APP_ROUTES = [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{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path: '', component: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ContactsListComponent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}, 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{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path: 'contact/:id', component: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ContactsDetailComponent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}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2000" b="1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parameters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import {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ActivatedRoute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} from '@angular/router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Component(...)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ContactsDetailComponent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implements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OnInit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constructor(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route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ActivatedRoute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) {}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ngOnInit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id =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this.route.snapshot.params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['id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']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this.contact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this.contactsService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.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getContact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b="1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Angular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Since 2.x Angular introduces a completely redesigned Http layer based on Observables</a:t>
            </a:r>
          </a:p>
          <a:p>
            <a:r>
              <a:rPr lang="en-US" dirty="0" smtClean="0"/>
              <a:t>Event-driven stream of notifications</a:t>
            </a:r>
          </a:p>
          <a:p>
            <a:r>
              <a:rPr lang="en-US" dirty="0" smtClean="0"/>
              <a:t>Enables functional programming structures</a:t>
            </a:r>
          </a:p>
          <a:p>
            <a:r>
              <a:rPr lang="en-US" dirty="0" smtClean="0"/>
              <a:t>Allows to transform to promises if needed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6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Angular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HttpModule</a:t>
            </a:r>
            <a:r>
              <a:rPr lang="en-US" dirty="0" smtClean="0"/>
              <a:t> configures the injector for http dependencies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import {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HttpModule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} from '@angular/http'; </a:t>
            </a: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NgModule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({ </a:t>
            </a: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imports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: [ </a:t>
            </a: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... </a:t>
            </a: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HttpModule</a:t>
            </a: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]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ContactsModule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{...}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Angular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Http is an injectable class with methods to perform http </a:t>
            </a:r>
            <a:r>
              <a:rPr lang="en-US" dirty="0" err="1" smtClean="0"/>
              <a:t>reqiuests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import { Http } from '@angular/http';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Injectable } from '@angular/core';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rxjs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/add/operator/map';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Injectable() </a:t>
            </a: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constructor(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http: Http</a:t>
            </a:r>
            <a:r>
              <a:rPr lang="en-US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) { } </a:t>
            </a:r>
            <a:endParaRPr lang="en-US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Angular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Http returns an observable which will emit a single response it</a:t>
            </a:r>
            <a:r>
              <a:rPr lang="mr-IN" dirty="0" smtClean="0"/>
              <a:t>’</a:t>
            </a:r>
            <a:r>
              <a:rPr lang="en-US" dirty="0" smtClean="0"/>
              <a:t>s received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getContacts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this.http.get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('http://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myapi.com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/contacts')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map(res =&gt;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res.json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())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map(data =&gt;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data.items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Subscribing to Http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We can subscribe to Observables using .subscribe()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@Component(...)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ContactsListComponent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constructor(</a:t>
            </a:r>
            <a:r>
              <a:rPr lang="en-US" sz="2000" dirty="0" err="1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				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contactsService.getContacts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endParaRPr lang="en-US" sz="20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subscribe(contacts =&gt;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this.contacts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contacts);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6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. Overview</a:t>
            </a:r>
          </a:p>
          <a:p>
            <a:r>
              <a:rPr lang="en-US" dirty="0" smtClean="0"/>
              <a:t>Basic http handling</a:t>
            </a:r>
          </a:p>
          <a:p>
            <a:r>
              <a:rPr lang="en-US" dirty="0" smtClean="0"/>
              <a:t>Building a web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. Request and response, HTML templates, JSON data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routing</a:t>
            </a:r>
          </a:p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smtClean="0"/>
              <a:t>NPM, build tools</a:t>
            </a:r>
          </a:p>
          <a:p>
            <a:r>
              <a:rPr lang="en-US" dirty="0" smtClean="0"/>
              <a:t>File management. Promises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Introduction to Angular 2</a:t>
            </a:r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dirty="0" smtClean="0"/>
              <a:t>Angular services</a:t>
            </a:r>
          </a:p>
          <a:p>
            <a:r>
              <a:rPr lang="en-US" dirty="0" smtClean="0"/>
              <a:t>Angular templates</a:t>
            </a:r>
          </a:p>
          <a:p>
            <a:r>
              <a:rPr lang="en-US" dirty="0" smtClean="0"/>
              <a:t>Observables in Angular</a:t>
            </a:r>
          </a:p>
          <a:p>
            <a:r>
              <a:rPr lang="en-US" b="1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Defining routes</a:t>
            </a:r>
          </a:p>
          <a:p>
            <a:r>
              <a:rPr lang="en-US" dirty="0" smtClean="0"/>
              <a:t>Navigating through pages</a:t>
            </a:r>
          </a:p>
          <a:p>
            <a:r>
              <a:rPr lang="en-US" dirty="0" smtClean="0"/>
              <a:t>Http service</a:t>
            </a:r>
          </a:p>
          <a:p>
            <a:r>
              <a:rPr lang="en-US" dirty="0" smtClean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42127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err="1" smtClean="0"/>
              <a:t>ContactsAppComponent</a:t>
            </a:r>
            <a:endParaRPr lang="en-US" dirty="0" smtClean="0"/>
          </a:p>
          <a:p>
            <a:pPr lvl="1"/>
            <a:r>
              <a:rPr lang="en-US" dirty="0" err="1" smtClean="0"/>
              <a:t>ContactsListComponent</a:t>
            </a:r>
            <a:endParaRPr lang="en-US" dirty="0" smtClean="0"/>
          </a:p>
          <a:p>
            <a:pPr lvl="1"/>
            <a:r>
              <a:rPr lang="en-US" dirty="0" err="1" smtClean="0"/>
              <a:t>ContactDetailsComponent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9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mk-M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24" y="1618753"/>
            <a:ext cx="6962552" cy="5239247"/>
          </a:xfrm>
        </p:spPr>
      </p:pic>
    </p:spTree>
    <p:extLst>
      <p:ext uri="{BB962C8B-B14F-4D97-AF65-F5344CB8AC3E}">
        <p14:creationId xmlns:p14="http://schemas.microsoft.com/office/powerpoint/2010/main" val="18679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routes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We define routes as a collection of Route objects that have a </a:t>
            </a:r>
            <a:r>
              <a:rPr lang="en-US" b="1" dirty="0" smtClean="0"/>
              <a:t>path</a:t>
            </a:r>
            <a:r>
              <a:rPr lang="en-US" dirty="0" smtClean="0"/>
              <a:t> and a </a:t>
            </a:r>
            <a:r>
              <a:rPr lang="en-US" b="1" dirty="0" smtClean="0"/>
              <a:t>component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{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ContactsListComponent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from './contacts-list';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APP_ROUTES = [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{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path: '', component: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ContactsListComponent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}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2000" b="1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Router Module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RouterModule.forRoot</a:t>
            </a:r>
            <a:r>
              <a:rPr lang="en-US" b="1" dirty="0" smtClean="0"/>
              <a:t>() </a:t>
            </a:r>
            <a:r>
              <a:rPr lang="en-US" dirty="0" smtClean="0"/>
              <a:t>configures routes for the root module of our app.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import {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RouterModule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} from '@angular/router';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APP_ROUTES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} from './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app.routes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';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NgModule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({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imports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: [ ...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RouterModule.forRoot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(APP_ROUTES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]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ContactsModule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{}</a:t>
            </a:r>
            <a:endParaRPr lang="en-US" sz="20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components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b="1" dirty="0" smtClean="0"/>
              <a:t>&lt;router-outlet&gt; </a:t>
            </a:r>
            <a:r>
              <a:rPr lang="en-US" dirty="0" smtClean="0"/>
              <a:t>directive specifies a viewport where components should be loaded into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@Component({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selector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: '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trm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-contacts-app',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: ` &lt;md-toolbar&gt;Contacts&lt;/md-toolbar&gt;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router-outlet&gt;&lt;/router-outlet&gt;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`,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styleUrls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: ['./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contacts.component.scss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'] }) </a:t>
            </a:r>
            <a:endParaRPr lang="en-US" sz="20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0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ContactsAppComponent</a:t>
            </a:r>
            <a:r>
              <a:rPr lang="en-US" sz="20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{...}</a:t>
            </a:r>
            <a:endParaRPr lang="en-US" sz="20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with </a:t>
            </a:r>
            <a:r>
              <a:rPr lang="en-US" dirty="0" err="1" smtClean="0"/>
              <a:t>RouterLink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RouterLink</a:t>
            </a:r>
            <a:r>
              <a:rPr lang="en-US" dirty="0" smtClean="0"/>
              <a:t> lets link to a specific part of our app</a:t>
            </a:r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&lt;md-</a:t>
            </a:r>
            <a:r>
              <a:rPr lang="en-US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nav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-list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8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md-list-item [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routerLink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]="['/contact', 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contact.id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]"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ngFor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="let contact of contacts"&gt; </a:t>
            </a:r>
            <a:endParaRPr lang="en-US" sz="18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&lt;</a:t>
            </a:r>
            <a:r>
              <a:rPr lang="en-US" sz="18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="{{</a:t>
            </a:r>
            <a:r>
              <a:rPr lang="en-US" sz="18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contact.image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}}"&gt; </a:t>
            </a:r>
            <a:endParaRPr lang="en-US" sz="18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&lt;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h3 md-line&gt;{{</a:t>
            </a:r>
            <a:r>
              <a:rPr lang="en-US" sz="1800" dirty="0" err="1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contact.name</a:t>
            </a: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}}&lt;/h3&gt; </a:t>
            </a:r>
            <a:endParaRPr lang="en-US" sz="1800" dirty="0" smtClean="0">
              <a:solidFill>
                <a:srgbClr val="AAAAAA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AAAAA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a&gt; </a:t>
            </a:r>
            <a:endParaRPr lang="en-US" sz="18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md-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nav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-list&gt;</a:t>
            </a:r>
            <a:endParaRPr lang="en-US" sz="18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350</Words>
  <Application>Microsoft Macintosh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Consolas</vt:lpstr>
      <vt:lpstr>Mangal</vt:lpstr>
      <vt:lpstr>Arial</vt:lpstr>
      <vt:lpstr>Office Theme</vt:lpstr>
      <vt:lpstr>Javascript development frameworks</vt:lpstr>
      <vt:lpstr>Course objectives</vt:lpstr>
      <vt:lpstr>Learning objectives</vt:lpstr>
      <vt:lpstr>Current state</vt:lpstr>
      <vt:lpstr>Current state</vt:lpstr>
      <vt:lpstr>Defining routes</vt:lpstr>
      <vt:lpstr>Adding Router Module</vt:lpstr>
      <vt:lpstr>Displaying components</vt:lpstr>
      <vt:lpstr>Links with RouterLink</vt:lpstr>
      <vt:lpstr>Defining routes</vt:lpstr>
      <vt:lpstr>Retrieving parameters</vt:lpstr>
      <vt:lpstr>Http in Angular</vt:lpstr>
      <vt:lpstr>Http in Angular</vt:lpstr>
      <vt:lpstr>Http in Angular</vt:lpstr>
      <vt:lpstr>Http in Angular</vt:lpstr>
      <vt:lpstr>Subscribing to Http</vt:lpstr>
      <vt:lpstr>Demo</vt:lpstr>
      <vt:lpstr>Tasks</vt:lpstr>
    </vt:vector>
  </TitlesOfParts>
  <Company>Netcetera AG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Microsoft Office User</cp:lastModifiedBy>
  <cp:revision>455</cp:revision>
  <dcterms:created xsi:type="dcterms:W3CDTF">2016-11-21T21:54:15Z</dcterms:created>
  <dcterms:modified xsi:type="dcterms:W3CDTF">2017-04-12T10:06:52Z</dcterms:modified>
</cp:coreProperties>
</file>