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353" r:id="rId4"/>
    <p:sldId id="376" r:id="rId5"/>
    <p:sldId id="354" r:id="rId6"/>
    <p:sldId id="356" r:id="rId7"/>
    <p:sldId id="355" r:id="rId8"/>
    <p:sldId id="377" r:id="rId9"/>
    <p:sldId id="378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79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80" r:id="rId30"/>
    <p:sldId id="381" r:id="rId31"/>
    <p:sldId id="352" r:id="rId32"/>
    <p:sldId id="334" r:id="rId33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86165" autoAdjust="0"/>
  </p:normalViewPr>
  <p:slideViewPr>
    <p:cSldViewPr snapToGrid="0">
      <p:cViewPr varScale="1">
        <p:scale>
          <a:sx n="59" d="100"/>
          <a:sy n="59" d="100"/>
        </p:scale>
        <p:origin x="11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26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7456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21.12.2017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Angular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Observables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observables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We consume Observables by calling </a:t>
            </a:r>
            <a:r>
              <a:rPr lang="en-US" b="1" dirty="0" smtClean="0"/>
              <a:t>.subscribe() </a:t>
            </a:r>
            <a:r>
              <a:rPr lang="en-US" dirty="0" smtClean="0"/>
              <a:t>on them</a:t>
            </a:r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myObservable.subscribe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console.log(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err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console.error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(err),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console.log('completed')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Observables rock!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completed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Unsubscribing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We unsubscribe Observables by calling </a:t>
            </a:r>
            <a:r>
              <a:rPr lang="en-US" b="1" dirty="0" smtClean="0"/>
              <a:t>.unsubscribe() </a:t>
            </a:r>
            <a:r>
              <a:rPr lang="en-US" dirty="0" smtClean="0"/>
              <a:t>on the returned </a:t>
            </a:r>
            <a:r>
              <a:rPr lang="en-US" b="1" dirty="0" smtClean="0"/>
              <a:t>disposable</a:t>
            </a:r>
            <a:r>
              <a:rPr lang="en-US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let disposable = </a:t>
            </a:r>
            <a:r>
              <a:rPr lang="en-US" sz="1800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myObservable.subscribe</a:t>
            </a: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( </a:t>
            </a:r>
            <a:endParaRPr lang="en-US" sz="18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=&gt; console.log(</a:t>
            </a:r>
            <a:r>
              <a:rPr lang="en-US" sz="1800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) </a:t>
            </a:r>
            <a:endParaRPr lang="en-US" sz="18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disposable.unsubscribe</a:t>
            </a:r>
            <a:r>
              <a:rPr lang="en-US" sz="1800" dirty="0">
                <a:solidFill>
                  <a:srgbClr val="3B7586"/>
                </a:solidFill>
                <a:latin typeface="Courier New" panose="02070309020205020404" pitchFamily="49" charset="0"/>
              </a:rPr>
              <a:t>(); 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 Pull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Observables are very much like Lists</a:t>
            </a:r>
          </a:p>
          <a:p>
            <a:pPr fontAlgn="base"/>
            <a:r>
              <a:rPr lang="en-US" b="1" dirty="0"/>
              <a:t>Difference</a:t>
            </a:r>
            <a:r>
              <a:rPr lang="en-US" dirty="0"/>
              <a:t>: Values are retrieved push based instead of pull based</a:t>
            </a:r>
          </a:p>
          <a:p>
            <a:pPr fontAlgn="base"/>
            <a:r>
              <a:rPr lang="en-US" dirty="0"/>
              <a:t>Hence familiar operators: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map, filter, merge</a:t>
            </a:r>
            <a:r>
              <a:rPr lang="en-US" dirty="0"/>
              <a:t>,... </a:t>
            </a:r>
          </a:p>
        </p:txBody>
      </p:sp>
    </p:spTree>
    <p:extLst>
      <p:ext uri="{BB962C8B-B14F-4D97-AF65-F5344CB8AC3E}">
        <p14:creationId xmlns:p14="http://schemas.microsoft.com/office/powerpoint/2010/main" val="962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Projects eac</a:t>
            </a:r>
            <a:r>
              <a:rPr lang="en-US" dirty="0" smtClean="0"/>
              <a:t>h element of an observable sequence into a new form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 of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/observable/of';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import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{ map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/operators';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of(1, 2, 3);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(map(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* 10));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71" y="272710"/>
            <a:ext cx="8610600" cy="645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9814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debounceTime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emit item if a particular time span has passed without it emitting another item.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 Observable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import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{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debounceTime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/operators';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create(observer =&gt; {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(1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setTimeout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(() 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(2), 110);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setTimeout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(() 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(3), 150);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setTimeout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(() 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(4), 200);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setTimeout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(() 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(5), 350); });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debounceTime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(100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))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subscribe(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=&gt; console.log(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));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87587"/>
            <a:ext cx="10435228" cy="5571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debounceTime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60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distinctUntilChanged</a:t>
            </a:r>
            <a:r>
              <a:rPr lang="en-US" dirty="0" smtClean="0"/>
              <a:t>()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Returns an observable sequence that contains only distinct contiguous elements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 of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/observable/of';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import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{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distinctUntilChanged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/operators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';</a:t>
            </a:r>
          </a:p>
          <a:p>
            <a:pPr marL="457200" lvl="1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of(1, 2, 2, 3);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distinctUntilChanged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03" y="522513"/>
            <a:ext cx="11802753" cy="6302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distinctUntilChanged</a:t>
            </a:r>
            <a:r>
              <a:rPr lang="en-US" dirty="0" smtClean="0"/>
              <a:t>()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9663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Subject&lt;T&gt;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Implements both </a:t>
            </a:r>
            <a:r>
              <a:rPr lang="en-US" b="1" dirty="0" smtClean="0"/>
              <a:t>Observable</a:t>
            </a:r>
            <a:r>
              <a:rPr lang="en-US" dirty="0" smtClean="0"/>
              <a:t> and </a:t>
            </a:r>
            <a:r>
              <a:rPr lang="en-US" b="1" dirty="0" smtClean="0"/>
              <a:t>Observer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{Subject}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/Subject';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Component(...)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ContactsListComponent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implements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OnInit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...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terms$ = new Subject&lt;string&gt;();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ngOnInit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() {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...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this.terms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$.pipe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debounceTime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(400),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distinctUntilChanged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() ).subscribe(term =&gt;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this.search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(term));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b="1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Subject&lt;T&gt;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&lt;mat-toolbar&gt;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mat-input-container&gt;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&lt;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input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matInput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			   			(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input)="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terms$.next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($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event.target.value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)"&gt;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mat-input-container&gt;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mat-toolbar&gt;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mat-list&gt;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mat-list&gt;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3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Transform the items emitted by an Observable into Observables, then flatten the emissions into a single Observable.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Observable.of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(1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2),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Observable.of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(3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4),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Observable.of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(5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6)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flatMap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(x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x));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42900"/>
            <a:ext cx="8686800" cy="65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20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Transform the items emitted into Observables, and mirror those items emitted by the </a:t>
            </a:r>
            <a:r>
              <a:rPr lang="en-US" b="1" dirty="0" smtClean="0"/>
              <a:t>most-recently </a:t>
            </a:r>
            <a:r>
              <a:rPr lang="en-US" dirty="0" smtClean="0"/>
              <a:t>transformed Observable.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of(1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2).pipe(delay(1)),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of(3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4).pipe(delay(1)),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of(5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, 6).pipe(delay(1))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switchMap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(x 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=&gt; x));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71" y="0"/>
            <a:ext cx="8695418" cy="6521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6645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Combine multiple Observables into one by merging their emissions.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of(1, 2, 3);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otherObservable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of(10, 20, 30);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(merge(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otherObservable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42" y="0"/>
            <a:ext cx="946951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114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Filters the elements of an observable sequence based on a predicate.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 = of(1, 2, 3); </a:t>
            </a:r>
            <a:endParaRPr lang="en-US" sz="24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myObservable.pipe</a:t>
            </a: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(filter(</a:t>
            </a:r>
            <a:r>
              <a:rPr lang="en-US" sz="24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=&gt;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 % 2 === 0));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450"/>
            <a:ext cx="8686800" cy="65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866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forkJoin</a:t>
            </a:r>
            <a:r>
              <a:rPr lang="en-US" dirty="0" smtClean="0"/>
              <a:t>(obs1, obs2)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Collect the last element emitted by each of the sources into an array and emits this array as its own sole emitted item.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import { Observable } from </a:t>
            </a: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/Observable‘;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{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forkJoin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 } from '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/observable/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forkJoin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'; </a:t>
            </a:r>
            <a:endParaRPr lang="en-US" sz="24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 = of(1); </a:t>
            </a:r>
            <a:endParaRPr lang="en-US" sz="24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otherObservable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 = of(2); </a:t>
            </a:r>
            <a:endParaRPr lang="en-US" sz="2400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forkJoin</a:t>
            </a:r>
            <a:r>
              <a:rPr lang="en-US" sz="2400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3B7586"/>
                </a:solidFill>
                <a:latin typeface="Courier New" panose="02070309020205020404" pitchFamily="49" charset="0"/>
              </a:rPr>
              <a:t>otherObservable</a:t>
            </a:r>
            <a:r>
              <a:rPr lang="en-US" sz="2400" dirty="0">
                <a:solidFill>
                  <a:srgbClr val="3B7586"/>
                </a:solidFill>
                <a:latin typeface="Courier New" panose="02070309020205020404" pitchFamily="49" charset="0"/>
              </a:rPr>
              <a:t>);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Observables	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Observables are used for asynchronous computations</a:t>
            </a:r>
          </a:p>
          <a:p>
            <a:pPr fontAlgn="base"/>
            <a:r>
              <a:rPr lang="en-US" dirty="0"/>
              <a:t>Observables are proxies for values</a:t>
            </a:r>
          </a:p>
          <a:p>
            <a:pPr fontAlgn="base"/>
            <a:r>
              <a:rPr lang="en-US" dirty="0"/>
              <a:t>An Observable is a first class object holding the state of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fontAlgn="base"/>
            <a:r>
              <a:rPr lang="en-US" dirty="0"/>
              <a:t>A pattern implemented by </a:t>
            </a:r>
            <a:r>
              <a:rPr lang="en-US" dirty="0" err="1"/>
              <a:t>varous</a:t>
            </a:r>
            <a:r>
              <a:rPr lang="en-US" dirty="0"/>
              <a:t> 3rd party libraries (Rx, </a:t>
            </a:r>
            <a:r>
              <a:rPr lang="en-US" dirty="0" err="1"/>
              <a:t>baconjs</a:t>
            </a:r>
            <a:r>
              <a:rPr lang="en-US" dirty="0"/>
              <a:t>, </a:t>
            </a:r>
            <a:r>
              <a:rPr lang="en-US" dirty="0" err="1"/>
              <a:t>kevirjs</a:t>
            </a:r>
            <a:r>
              <a:rPr lang="en-US" dirty="0"/>
              <a:t> etc.)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8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"/>
            <a:ext cx="8686800" cy="65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forkJoin</a:t>
            </a:r>
            <a:r>
              <a:rPr lang="en-US" dirty="0" smtClean="0"/>
              <a:t>(obs1, obs2)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247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in Angular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6341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Angular has built-in support for Observables in many APIs of the framework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Http and </a:t>
            </a:r>
            <a:r>
              <a:rPr lang="en-US" dirty="0" err="1"/>
              <a:t>JsonP</a:t>
            </a:r>
            <a:endParaRPr lang="en-US" dirty="0"/>
          </a:p>
          <a:p>
            <a:pPr fontAlgn="base"/>
            <a:r>
              <a:rPr lang="en-US" dirty="0"/>
              <a:t>Forms</a:t>
            </a:r>
          </a:p>
          <a:p>
            <a:pPr fontAlgn="base"/>
            <a:r>
              <a:rPr lang="en-US" dirty="0"/>
              <a:t>Change Detection Optimization</a:t>
            </a:r>
          </a:p>
          <a:p>
            <a:pPr fontAlgn="base"/>
            <a:r>
              <a:rPr lang="en-US" dirty="0"/>
              <a:t>Based on Rx library, but supposed to work with other implementations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0"/>
            <a:ext cx="9053890" cy="679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Abstractions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640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Observer&lt;T&gt;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observer is an object that receives notifications from a source.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interface Observer&lt;T&gt; {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: (value: T) =&gt; void;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error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: (err: any) =&gt; void;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complete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: () =&gt; void;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Observables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Observables can be created </a:t>
            </a:r>
            <a:r>
              <a:rPr lang="en-US" dirty="0" smtClean="0"/>
              <a:t>using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Observable.create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 Observable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</a:t>
            </a: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create((observer) =&gt; {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			  		   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('Observables rock!');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   	   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observer.complete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});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Observables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import { Observable } from '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rxjs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/Observable';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panose="02070309020205020404" pitchFamily="49" charset="0"/>
              </a:rPr>
              <a:t>myObservable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Observable</a:t>
            </a: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create((observer) =&gt; {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('Observables rock!');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('They can emit multiple values');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3B7586"/>
                </a:solidFill>
                <a:latin typeface="Courier New" panose="02070309020205020404" pitchFamily="49" charset="0"/>
              </a:rPr>
              <a:t>observer.next</a:t>
            </a: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('They don't even have to complete'); </a:t>
            </a:r>
            <a:endParaRPr lang="en-US" dirty="0" smtClean="0">
              <a:solidFill>
                <a:srgbClr val="3B758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panose="02070309020205020404" pitchFamily="49" charset="0"/>
              </a:rPr>
              <a:t>});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Observables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1004207"/>
            <a:ext cx="7445828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607</Words>
  <Application>Microsoft Office PowerPoint</Application>
  <PresentationFormat>Widescreen</PresentationFormat>
  <Paragraphs>187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Javascript development frameworks</vt:lpstr>
      <vt:lpstr>Course objectives</vt:lpstr>
      <vt:lpstr>What are Observables </vt:lpstr>
      <vt:lpstr>Observables in Angular</vt:lpstr>
      <vt:lpstr>Async Abstractions</vt:lpstr>
      <vt:lpstr>Observer&lt;T&gt;</vt:lpstr>
      <vt:lpstr>Creating Observables</vt:lpstr>
      <vt:lpstr>Creating Observables</vt:lpstr>
      <vt:lpstr>Creating Observables</vt:lpstr>
      <vt:lpstr>Consuming observables</vt:lpstr>
      <vt:lpstr>Unsubscribing</vt:lpstr>
      <vt:lpstr>Push vs Pull</vt:lpstr>
      <vt:lpstr>Map(fn)</vt:lpstr>
      <vt:lpstr>Map(fn)</vt:lpstr>
      <vt:lpstr>debounceTime(ms)</vt:lpstr>
      <vt:lpstr>debounceTime(ms)</vt:lpstr>
      <vt:lpstr>distinctUntilChanged()</vt:lpstr>
      <vt:lpstr>distinctUntilChanged()</vt:lpstr>
      <vt:lpstr>Subject&lt;T&gt;</vt:lpstr>
      <vt:lpstr>Subject&lt;T&gt;</vt:lpstr>
      <vt:lpstr>flatMap(fn)</vt:lpstr>
      <vt:lpstr>flatMap(fn)</vt:lpstr>
      <vt:lpstr>switchMap(fn)</vt:lpstr>
      <vt:lpstr>switchMap(fn)</vt:lpstr>
      <vt:lpstr>Merge(obs)</vt:lpstr>
      <vt:lpstr>Merge(obs)</vt:lpstr>
      <vt:lpstr>Filter(fn)</vt:lpstr>
      <vt:lpstr>Filter(fn)</vt:lpstr>
      <vt:lpstr>forkJoin(obs1, obs2)</vt:lpstr>
      <vt:lpstr>forkJoin(obs1, obs2)</vt:lpstr>
      <vt:lpstr>Demo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510</cp:revision>
  <dcterms:created xsi:type="dcterms:W3CDTF">2016-11-21T21:54:15Z</dcterms:created>
  <dcterms:modified xsi:type="dcterms:W3CDTF">2017-12-21T22:03:43Z</dcterms:modified>
</cp:coreProperties>
</file>