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2"/>
  </p:notesMasterIdLst>
  <p:handoutMasterIdLst>
    <p:handoutMasterId r:id="rId33"/>
  </p:handoutMasterIdLst>
  <p:sldIdLst>
    <p:sldId id="281" r:id="rId5"/>
    <p:sldId id="354" r:id="rId6"/>
    <p:sldId id="392" r:id="rId7"/>
    <p:sldId id="364" r:id="rId8"/>
    <p:sldId id="391" r:id="rId9"/>
    <p:sldId id="367" r:id="rId10"/>
    <p:sldId id="372" r:id="rId11"/>
    <p:sldId id="382" r:id="rId12"/>
    <p:sldId id="376" r:id="rId13"/>
    <p:sldId id="371" r:id="rId14"/>
    <p:sldId id="381" r:id="rId15"/>
    <p:sldId id="368" r:id="rId16"/>
    <p:sldId id="384" r:id="rId17"/>
    <p:sldId id="369" r:id="rId18"/>
    <p:sldId id="383" r:id="rId19"/>
    <p:sldId id="362" r:id="rId20"/>
    <p:sldId id="385" r:id="rId21"/>
    <p:sldId id="390" r:id="rId22"/>
    <p:sldId id="370" r:id="rId23"/>
    <p:sldId id="386" r:id="rId24"/>
    <p:sldId id="380" r:id="rId25"/>
    <p:sldId id="387" r:id="rId26"/>
    <p:sldId id="379" r:id="rId27"/>
    <p:sldId id="388" r:id="rId28"/>
    <p:sldId id="378" r:id="rId29"/>
    <p:sldId id="389" r:id="rId30"/>
    <p:sldId id="3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2488818"/>
            <a:ext cx="8586216" cy="1351662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Corbel" panose="020B0503020204020204" pitchFamily="34" charset="0"/>
              </a:rPr>
              <a:t>Τεχνολογία Λογισμικού</a:t>
            </a:r>
            <a:br>
              <a:rPr lang="el-GR" sz="3200" dirty="0">
                <a:latin typeface="Corbel" panose="020B0503020204020204" pitchFamily="34" charset="0"/>
              </a:rPr>
            </a:br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Παρουσίαση Εργασίας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l-GR" sz="1400" dirty="0"/>
              <a:t>Δημήτρης </a:t>
            </a:r>
            <a:r>
              <a:rPr lang="el-GR" sz="1400" dirty="0" err="1"/>
              <a:t>Λαζανάς</a:t>
            </a:r>
            <a:r>
              <a:rPr lang="el-GR" sz="1400" dirty="0"/>
              <a:t> - Αντώνης </a:t>
            </a:r>
            <a:r>
              <a:rPr lang="el-GR" sz="1400" dirty="0" err="1"/>
              <a:t>Τσαλμπούρης</a:t>
            </a:r>
            <a:r>
              <a:rPr lang="el-GR" sz="1400" dirty="0"/>
              <a:t> - Ιωάννα Ανδριανού - </a:t>
            </a:r>
            <a:r>
              <a:rPr lang="el-GR" sz="1400" dirty="0" err="1"/>
              <a:t>Χαρζάκα</a:t>
            </a:r>
            <a:r>
              <a:rPr lang="el-GR" sz="1400" dirty="0"/>
              <a:t> Δανάη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334DB-085C-06DA-7ECE-12D04CD4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67" y="5344976"/>
            <a:ext cx="2122417" cy="9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4AE9D-F954-A8CB-C7B1-DFA3C7D6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75A4-38E0-585B-C6E6-1B00E913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E3ED9-DC10-26E7-E421-7E0239D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60E48D-A259-7054-36BF-9B573BB3A075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Κλάσεων –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4B8C-8DCA-76B8-21D6-35B412341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84" y="1269391"/>
            <a:ext cx="5904629" cy="54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2E8D-6B1E-B9D6-3A04-0FDBB375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2C01-A866-9825-FDE9-06468FAA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5F179-0DE9-4F93-76BC-21F19C71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59B60F-BD40-3A30-EDE1-108F0EB22963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Κλάσεων – 3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D68E4-2E89-FD7C-4B38-8988D22A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57" y="1558379"/>
            <a:ext cx="9403884" cy="49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4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4591-3154-5AB5-7DB0-A9D5E1A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B973-2370-806E-8BCC-0665A52C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0BDC8-CACA-6AB2-5D5F-725BD6A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D1B7D5-EE8A-3B88-2C95-FAEBE461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2575F2-9F22-5727-D992-D8F6CD18EC45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E6CD05-79AF-9149-1BD2-706EB0426BD1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Αντικειμένων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E06D0-CF4E-0A0E-5FDA-B7233DB3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52" y="1652442"/>
            <a:ext cx="4193900" cy="4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7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2857D-9823-F59B-4C6C-EC04C58A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06902-86D6-0B6D-2245-0B8F9592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6F6F-F1F7-B531-408E-A6B95F4F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B1F041-D337-CBF4-B2A4-8A090EDA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D96E2C-FF9E-64C2-99EE-3B36AE59A790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EE9ACF-0634-0C76-F653-E3F7EB44D703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Αντικειμένων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39CD6-84A5-A20C-702C-DF4029F5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47" y="1535414"/>
            <a:ext cx="4915054" cy="48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1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1CD4-F1CA-48A1-9B87-828F07E8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DE7B-9BBB-9F1F-AA45-870293F3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0ADE9-8731-4E68-9DD3-390C2D67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EAF68-82AD-B2E9-16F0-4BF7D12F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F1CF4-8903-894C-4454-4D1CC6C6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0626BB9-90DE-4627-D6E8-CEBBE5E39D20}"/>
              </a:ext>
            </a:extLst>
          </p:cNvPr>
          <p:cNvSpPr txBox="1">
            <a:spLocks/>
          </p:cNvSpPr>
          <p:nvPr/>
        </p:nvSpPr>
        <p:spPr>
          <a:xfrm>
            <a:off x="792019" y="585671"/>
            <a:ext cx="10607959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Συνεργασίας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5CAF1-4173-C823-C84D-6A143C3A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81" y="1730276"/>
            <a:ext cx="7550538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8159-9523-ADF5-6D06-4121E5F2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8526C-D2E1-3311-CB8A-21283A1C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D2C7B-08E6-27C1-548A-AD4AEFAF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5360E-02AA-05C6-0FBB-9B780D14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C9034-35B7-BBE3-F8A2-261E49DE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E32BC1-B63C-0869-DCC1-D644645DF6D0}"/>
              </a:ext>
            </a:extLst>
          </p:cNvPr>
          <p:cNvSpPr txBox="1">
            <a:spLocks/>
          </p:cNvSpPr>
          <p:nvPr/>
        </p:nvSpPr>
        <p:spPr>
          <a:xfrm>
            <a:off x="792019" y="585671"/>
            <a:ext cx="10607959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Συνεργασίας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540D8-EB34-7417-1890-367CA5A4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77" y="1170938"/>
            <a:ext cx="9646146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DD6E2-EA43-6D2B-F827-6169E2E7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5BFA1-99EC-CDCD-F830-68FB6E35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75274-1531-6EC0-A00F-0E0A826B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6DD43-3040-D13D-2327-A3615790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A00E8D3-9F3F-E879-994B-C154C5EBA5D6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AC54C9-7EAE-6633-8CCE-0A89158C6F68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Σειράς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AB37-1EAA-B4D5-BAD9-CDAC2627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1377950"/>
            <a:ext cx="5413477" cy="5029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5DB43-9DBB-7781-1F2A-59C8118F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72706"/>
            <a:ext cx="5427261" cy="48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E412C-B656-EC7D-9A49-EC7D111F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0427-5E9B-8C49-3F3C-490843E5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9CA18-E857-2165-0C00-E10AAEE7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C37292-C470-FF38-FA17-48A7485B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74656-2689-E943-20A0-931B699D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BF4277C-36C9-A0A0-0FD3-BB0E8A6581A1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5E04F5-A7FD-BE13-DA75-884E9D6260F7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Σειράς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 (</a:t>
            </a:r>
            <a:r>
              <a:rPr lang="en-US" sz="2200" dirty="0">
                <a:solidFill>
                  <a:schemeClr val="bg2"/>
                </a:solidFill>
                <a:latin typeface="Corbel" panose="020B0503020204020204" pitchFamily="34" charset="0"/>
              </a:rPr>
              <a:t>Doctor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)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C3383-00CC-57CC-6C2F-CCD053E0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35" y="1361942"/>
            <a:ext cx="6648665" cy="51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4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95F5-4C39-7D8D-9072-F49C63ACA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CEBF-E64F-F8D6-62A6-B4E42351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C51EE-BEAA-993B-EF98-9CF0D9AE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92C74-EF96-DBF5-2241-936E34AB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31091-BD6C-F2F8-646D-2B408050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178044-398E-0886-C0CD-970A86C684F1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89D953-B6A3-4F51-03A5-E9854982031D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Σειράς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 (</a:t>
            </a:r>
            <a:r>
              <a:rPr lang="en-US" sz="2200" dirty="0">
                <a:solidFill>
                  <a:schemeClr val="bg2"/>
                </a:solidFill>
                <a:latin typeface="Corbel" panose="020B0503020204020204" pitchFamily="34" charset="0"/>
              </a:rPr>
              <a:t>Patient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)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540D7-15E4-7E3D-352C-F20B3389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41" y="1247642"/>
            <a:ext cx="7534509" cy="53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9ACFC-7438-BF77-13F4-D3461944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E95F-2AEB-5401-A6A7-9B2DECF2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AB298-436C-3835-4A3F-B70F3EC2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9BA0B-D864-1FCA-D6A2-260A3936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F2875-2CBD-A951-8A10-B350EA16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1311465-2F1C-DEC3-E7C1-979DB04EA103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</a:t>
            </a:r>
            <a:r>
              <a:rPr lang="en-US" sz="22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Δραστηριοτήτων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7E58322-167C-B04B-E55F-1D9FABCA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5" t="1963" r="1766" b="857"/>
          <a:stretch/>
        </p:blipFill>
        <p:spPr>
          <a:xfrm>
            <a:off x="3340099" y="1276350"/>
            <a:ext cx="487045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1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>
                <a:latin typeface="Corbel" panose="020B0503020204020204" pitchFamily="34" charset="0"/>
              </a:rPr>
              <a:pPr/>
              <a:t>2</a:t>
            </a:fld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8AED42-D95B-87D5-7669-CACEB3F11143}"/>
              </a:ext>
            </a:extLst>
          </p:cNvPr>
          <p:cNvSpPr txBox="1">
            <a:spLocks/>
          </p:cNvSpPr>
          <p:nvPr/>
        </p:nvSpPr>
        <p:spPr>
          <a:xfrm>
            <a:off x="612648" y="1209620"/>
            <a:ext cx="6272784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>
                <a:latin typeface="Corbel" panose="020B0503020204020204" pitchFamily="34" charset="0"/>
              </a:rPr>
              <a:t>Διαγράμματα – Όλες οι εκδόσεις</a:t>
            </a:r>
            <a:endParaRPr lang="en-US" sz="3200" dirty="0">
              <a:latin typeface="Corbel" panose="020B05030202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DD04E5-6CA5-1764-ECBB-375234CD77B9}"/>
              </a:ext>
            </a:extLst>
          </p:cNvPr>
          <p:cNvSpPr txBox="1">
            <a:spLocks/>
          </p:cNvSpPr>
          <p:nvPr/>
        </p:nvSpPr>
        <p:spPr>
          <a:xfrm>
            <a:off x="4666763" y="3300000"/>
            <a:ext cx="2106709" cy="282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200" b="1" dirty="0">
                <a:latin typeface="Corbel" panose="020B0503020204020204" pitchFamily="34" charset="0"/>
              </a:rPr>
              <a:t>Υπόλοιπα Διαγράμματα 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αντικειμένων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συνεργασίας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σειράς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δραστηριοτήτων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καταστάσεων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εξαρτημάτων</a:t>
            </a:r>
          </a:p>
          <a:p>
            <a:r>
              <a:rPr lang="el-GR" sz="1200" dirty="0">
                <a:latin typeface="Corbel" panose="020B0503020204020204" pitchFamily="34" charset="0"/>
              </a:rPr>
              <a:t>Διάγραμμα διανομής</a:t>
            </a:r>
            <a:endParaRPr lang="en-US" sz="1200" dirty="0">
              <a:latin typeface="Corbel" panose="020B0503020204020204" pitchFamily="34" charset="0"/>
            </a:endParaRPr>
          </a:p>
          <a:p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8BEE7-5921-B6D1-ABDC-C9F1CC7EF4DD}"/>
              </a:ext>
            </a:extLst>
          </p:cNvPr>
          <p:cNvSpPr txBox="1">
            <a:spLocks/>
          </p:cNvSpPr>
          <p:nvPr/>
        </p:nvSpPr>
        <p:spPr>
          <a:xfrm>
            <a:off x="2545625" y="3300000"/>
            <a:ext cx="1912984" cy="282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l-GR" sz="1200" b="1" dirty="0">
                <a:latin typeface="Corbel" panose="020B0503020204020204" pitchFamily="34" charset="0"/>
              </a:rPr>
              <a:t>Φάση: Έναρξη (</a:t>
            </a:r>
            <a:r>
              <a:rPr lang="en-US" sz="1200" b="1" dirty="0">
                <a:latin typeface="Corbel" panose="020B0503020204020204" pitchFamily="34" charset="0"/>
              </a:rPr>
              <a:t>Inception</a:t>
            </a:r>
            <a:r>
              <a:rPr lang="el-GR" sz="1200" b="1" dirty="0">
                <a:latin typeface="Corbel" panose="020B0503020204020204" pitchFamily="34" charset="0"/>
              </a:rPr>
              <a:t>)</a:t>
            </a:r>
            <a:endParaRPr lang="en-US" sz="1200" b="1" dirty="0">
              <a:latin typeface="Corbel" panose="020B0503020204020204" pitchFamily="34" charset="0"/>
            </a:endParaRPr>
          </a:p>
          <a:p>
            <a:pPr marL="0" indent="0"/>
            <a:r>
              <a:rPr lang="el-GR" sz="1200" dirty="0">
                <a:latin typeface="Corbel" panose="020B0503020204020204" pitchFamily="34" charset="0"/>
              </a:rPr>
              <a:t>Διάγραμμα περιπτώσεων χρήσης </a:t>
            </a:r>
            <a:endParaRPr lang="en-US" sz="1200" dirty="0">
              <a:latin typeface="Corbel" panose="020B0503020204020204" pitchFamily="34" charset="0"/>
            </a:endParaRPr>
          </a:p>
          <a:p>
            <a:pPr marL="0" indent="0"/>
            <a:r>
              <a:rPr lang="el-GR" sz="1200" dirty="0">
                <a:latin typeface="Corbel" panose="020B0503020204020204" pitchFamily="34" charset="0"/>
              </a:rPr>
              <a:t>Διάγραμμα κλάσεων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1200" dirty="0">
              <a:latin typeface="Corbel" panose="020B0503020204020204" pitchFamily="34" charset="0"/>
            </a:endParaRPr>
          </a:p>
          <a:p>
            <a:endParaRPr lang="en-US" sz="12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C97C64-3681-AB85-A12D-68CBA708E9C1}"/>
              </a:ext>
            </a:extLst>
          </p:cNvPr>
          <p:cNvSpPr/>
          <p:nvPr/>
        </p:nvSpPr>
        <p:spPr>
          <a:xfrm rot="5400000">
            <a:off x="849588" y="370545"/>
            <a:ext cx="69171" cy="5430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294D4E-8AC8-AA73-0D1F-76453CDB6925}"/>
              </a:ext>
            </a:extLst>
          </p:cNvPr>
          <p:cNvSpPr txBox="1">
            <a:spLocks/>
          </p:cNvSpPr>
          <p:nvPr/>
        </p:nvSpPr>
        <p:spPr>
          <a:xfrm>
            <a:off x="746923" y="3280950"/>
            <a:ext cx="1912984" cy="282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l-GR" sz="1200" b="1" dirty="0">
                <a:latin typeface="Corbel" panose="020B0503020204020204" pitchFamily="34" charset="0"/>
              </a:rPr>
              <a:t>Σύλληψη Απαιτήσεων</a:t>
            </a:r>
          </a:p>
          <a:p>
            <a:pPr marL="0" indent="0"/>
            <a:r>
              <a:rPr lang="en-US" sz="1200" b="1" dirty="0">
                <a:latin typeface="Corbel" panose="020B0503020204020204" pitchFamily="34" charset="0"/>
              </a:rPr>
              <a:t>RUP</a:t>
            </a:r>
            <a:endParaRPr lang="el-GR" sz="1200" b="1" dirty="0">
              <a:latin typeface="Corbel" panose="020B0503020204020204" pitchFamily="34" charset="0"/>
            </a:endParaRPr>
          </a:p>
          <a:p>
            <a:endParaRPr lang="en-US" sz="1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81954-723B-59F0-1681-B92CB68C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D0D5-7147-075D-301E-C8AF745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25CC2-E09B-5E98-417A-ABDBAB5C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59F13-85EF-D7B4-C937-23212C78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EBB50-7866-9601-40D2-49036DC7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97760-8F56-0FCD-6D01-8565EA78B848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</a:t>
            </a:r>
            <a:r>
              <a:rPr lang="en-US" sz="2200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Δραστηριοτήτων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74D90-3D53-4675-B640-A3F6BC59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96"/>
          <a:stretch/>
        </p:blipFill>
        <p:spPr>
          <a:xfrm>
            <a:off x="3447579" y="1169385"/>
            <a:ext cx="5296839" cy="56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DCF64-66CB-E47C-CAA3-EFF6A37A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48904-F97B-F226-74BB-721F3E08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9A9C-BEC1-3B7D-0E4E-2DDEEFEB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CD523-28FB-AC3A-D0C8-6E0671DC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12B59C-E1DC-67B3-5B34-38B0A8A8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59D18B-B857-FA04-AE82-B4AF7DAA8BB7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Καταστάσεων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E82AD-F39E-E119-B33F-FBBAEC90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917" r="48794" b="2330"/>
          <a:stretch/>
        </p:blipFill>
        <p:spPr>
          <a:xfrm>
            <a:off x="2203450" y="1352550"/>
            <a:ext cx="4038600" cy="474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C83AB-AA07-1B8E-D842-292E172D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367" t="1040" r="683" b="18089"/>
          <a:stretch/>
        </p:blipFill>
        <p:spPr>
          <a:xfrm>
            <a:off x="6242050" y="1584880"/>
            <a:ext cx="3822700" cy="46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333F-9D01-664B-D824-686EB01A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2CCF-CDAB-A360-A8FD-1C9FAFF3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C8262-41F2-B40D-C50C-C8AF716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E81F1-809F-28F8-FC6F-D5AD56FD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A9442-E35A-DEE9-78C0-81104FD5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D024DC0-3993-0E41-AF8A-4D61315B56AA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Καταστάσεων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B7BC2-3128-138B-C617-8882551F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87" y="1411873"/>
            <a:ext cx="4308613" cy="4944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4D79E-F9F1-C3C0-1390-D7CBFA932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43" y="1498600"/>
            <a:ext cx="5318114" cy="45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9D9D-EA03-7FDF-F86F-BD51548C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6138-F5F9-9A11-2B0C-881922F8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C4D7C-BAC7-322D-4F5B-8CFE5AA1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87DE3-9641-443E-43E8-9D536B3C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80D6B-D73E-A7AE-B8B6-6DBD9DC4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7126A02-8849-D462-9C11-F2BD0F5AEB08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Εξαρτημάτων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A231E-C6BE-2281-BB21-739CD24D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36" y="1377543"/>
            <a:ext cx="6324925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3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B5345-DCFE-F7E5-7913-B75791624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9AF64-F0B6-981F-4100-DE9C8A03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B658-6A0C-2B78-D226-A61B2045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AE143-5AA7-6CBC-17EF-6D9ABFE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F9EBD-7B62-E85D-8E7B-F725F706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472C41-E21E-B5BF-08F1-F50A83123DF2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Εξαρτημάτων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AB6E7-3373-0BE5-9D9E-7BF94914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59" y="1406120"/>
            <a:ext cx="640747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5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49FF4-EFC3-AF7A-E352-CA7D3155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39E0-AF3F-9A91-843C-07BF9C4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D76DB-41AA-9F64-6350-78E26DEF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D3504-D3CE-8D81-9180-E2DD8C43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6E9CB-F27C-7422-B454-A1C7A47F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5D1373-82A9-F849-9FAE-B347B12D223D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Διανομής - 1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4DEC7-9CE3-5F0C-D5BD-1693DE57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34" y="1996700"/>
            <a:ext cx="6426530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2AC81-4E9E-2549-9BB2-98341B0F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A930C-898E-E64E-AA38-21A67F82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B7DDF-13A5-6AED-0074-16A46311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3B341-DE88-4E05-864E-0FE87C0C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DD276-234B-DCFF-22B0-FF5CF45A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7224"/>
            <a:ext cx="10607959" cy="582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0178A3C-9D93-ADD3-368C-329345FBE9F2}"/>
              </a:ext>
            </a:extLst>
          </p:cNvPr>
          <p:cNvSpPr txBox="1">
            <a:spLocks/>
          </p:cNvSpPr>
          <p:nvPr/>
        </p:nvSpPr>
        <p:spPr>
          <a:xfrm>
            <a:off x="792021" y="584118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Διανομής - 2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11CBD-C1D1-EFBD-EBEA-4D1F849B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94" t="1988" r="13148" b="1528"/>
          <a:stretch/>
        </p:blipFill>
        <p:spPr>
          <a:xfrm>
            <a:off x="3810001" y="1225549"/>
            <a:ext cx="438785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EDE-34C5-367A-0FB0-67212BC1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3200" dirty="0">
                <a:latin typeface="Corbel" panose="020B0503020204020204" pitchFamily="34" charset="0"/>
              </a:rPr>
              <a:t>Τέλος </a:t>
            </a:r>
            <a:br>
              <a:rPr lang="el-GR" dirty="0"/>
            </a:br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Ευχαριστούμε για την προσοχή σας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E40B-ED4E-79CA-FC98-F780DB8AAC52}"/>
              </a:ext>
            </a:extLst>
          </p:cNvPr>
          <p:cNvSpPr/>
          <p:nvPr/>
        </p:nvSpPr>
        <p:spPr>
          <a:xfrm>
            <a:off x="612776" y="2971006"/>
            <a:ext cx="123825" cy="91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09CCF-CC2C-6262-8516-43B833DB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5FF-2B22-45FC-3987-A96479D7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l-GR" sz="4000" b="1" dirty="0">
                <a:latin typeface="Corbel" panose="020B0503020204020204" pitchFamily="34" charset="0"/>
              </a:rPr>
              <a:t>Σύλληψη Απαιτήσεων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BBC38-02C0-4774-F7E0-E3FA19243266}"/>
              </a:ext>
            </a:extLst>
          </p:cNvPr>
          <p:cNvSpPr/>
          <p:nvPr/>
        </p:nvSpPr>
        <p:spPr>
          <a:xfrm>
            <a:off x="612776" y="2971006"/>
            <a:ext cx="123825" cy="91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CB3D6-1406-47EB-9579-9A211D91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0" y="2989912"/>
            <a:ext cx="2122417" cy="9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68EE6-D697-28A5-6CF8-173B98129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4EAD-E041-A466-4D6D-5503FD1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b="1" dirty="0">
                <a:latin typeface="Corbel" panose="020B0503020204020204" pitchFamily="34" charset="0"/>
              </a:rPr>
              <a:t>RUP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B2A67-21E6-BAEE-2731-DD392FF38EF3}"/>
              </a:ext>
            </a:extLst>
          </p:cNvPr>
          <p:cNvSpPr/>
          <p:nvPr/>
        </p:nvSpPr>
        <p:spPr>
          <a:xfrm>
            <a:off x="612776" y="2971006"/>
            <a:ext cx="123825" cy="91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DFDE5-8DD1-1AE9-6FC1-54D7EC46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0" y="2989912"/>
            <a:ext cx="2122417" cy="9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9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089B3-C756-3A19-8CBA-6BB34914E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FCB6-6BDA-D884-3C3E-482714B4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l-GR" sz="4000" b="1" dirty="0">
                <a:latin typeface="Corbel" panose="020B0503020204020204" pitchFamily="34" charset="0"/>
              </a:rPr>
              <a:t>Φάση: Έναρξη (</a:t>
            </a:r>
            <a:r>
              <a:rPr lang="en-US" sz="4000" b="1" dirty="0">
                <a:latin typeface="Corbel" panose="020B0503020204020204" pitchFamily="34" charset="0"/>
              </a:rPr>
              <a:t>Inception</a:t>
            </a:r>
            <a:r>
              <a:rPr lang="el-GR" sz="4000" b="1" dirty="0">
                <a:latin typeface="Corbel" panose="020B0503020204020204" pitchFamily="34" charset="0"/>
              </a:rPr>
              <a:t>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A37A7-A536-57B7-3D97-8C2B7768F865}"/>
              </a:ext>
            </a:extLst>
          </p:cNvPr>
          <p:cNvSpPr/>
          <p:nvPr/>
        </p:nvSpPr>
        <p:spPr>
          <a:xfrm>
            <a:off x="612776" y="2971006"/>
            <a:ext cx="123825" cy="9159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C0779-3338-C042-4543-F7052232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0" y="2989912"/>
            <a:ext cx="2122417" cy="9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7A203-B4D5-0A84-ED49-2B35B656F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9A41-F8BB-5671-3FFD-D023989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D07F6-C969-D441-F3AA-3199AEB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E972C-71A2-7CF8-548B-397BB64F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33595F-2323-6A46-638E-26009182EEB6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8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Περιπτώσεων χρήσης –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80B9A-7802-CEB8-4CB7-7A6E6C1D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" t="622"/>
          <a:stretch/>
        </p:blipFill>
        <p:spPr>
          <a:xfrm>
            <a:off x="3031958" y="1443789"/>
            <a:ext cx="5788908" cy="50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5E45-0D98-E887-86F3-C360F43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3767-5510-08B5-5910-266F51B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E7A5E-A8D4-0D9E-9E0C-544102CC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1C032F-7250-81A7-E48E-759B6C02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9EB8601-1E1D-66B7-9178-6F431C9E9D94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C30B67-E83A-FF9F-98E9-5C783731AC56}"/>
              </a:ext>
            </a:extLst>
          </p:cNvPr>
          <p:cNvSpPr txBox="1">
            <a:spLocks/>
          </p:cNvSpPr>
          <p:nvPr/>
        </p:nvSpPr>
        <p:spPr>
          <a:xfrm>
            <a:off x="792019" y="585671"/>
            <a:ext cx="10607959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Περιπτώσεων χρήσης – 2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CDF87-34D0-F641-7B2E-34B11524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15" y="1342749"/>
            <a:ext cx="6140766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9496-545B-1FA6-9BA5-70757EFDE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C10C-A0DB-CB67-90F0-28919AF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D4E77-E5BE-05D9-E32E-E3BAE322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0E55A-7DAE-2438-0C6B-FE272654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FD8360-642E-CB1C-214A-AC04730B7476}"/>
              </a:ext>
            </a:extLst>
          </p:cNvPr>
          <p:cNvSpPr txBox="1">
            <a:spLocks/>
          </p:cNvSpPr>
          <p:nvPr/>
        </p:nvSpPr>
        <p:spPr>
          <a:xfrm>
            <a:off x="998276" y="662375"/>
            <a:ext cx="5483352" cy="43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301521-CB20-3B46-7F5D-010974BCDFAF}"/>
              </a:ext>
            </a:extLst>
          </p:cNvPr>
          <p:cNvSpPr txBox="1">
            <a:spLocks/>
          </p:cNvSpPr>
          <p:nvPr/>
        </p:nvSpPr>
        <p:spPr>
          <a:xfrm>
            <a:off x="792019" y="585671"/>
            <a:ext cx="10607959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Περιπτώσεων χρήσης – 3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8E254-F641-6C36-63EA-FEEDC18B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05" y="1276335"/>
            <a:ext cx="5966926" cy="52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FAD50-3647-323D-9CDF-8B567C84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D79D7-B886-1694-181C-E5B02477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4C46A-5F58-C96C-D433-91DCF144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585671"/>
            <a:ext cx="10607959" cy="585267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42CE44-254C-48BB-A709-CCB787D17C00}"/>
              </a:ext>
            </a:extLst>
          </p:cNvPr>
          <p:cNvSpPr txBox="1">
            <a:spLocks/>
          </p:cNvSpPr>
          <p:nvPr/>
        </p:nvSpPr>
        <p:spPr>
          <a:xfrm>
            <a:off x="792020" y="585671"/>
            <a:ext cx="10607959" cy="58526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Διάγραμμα Κλάσεων – 1</a:t>
            </a:r>
            <a:r>
              <a:rPr lang="el-GR" sz="2200" baseline="30000" dirty="0">
                <a:solidFill>
                  <a:schemeClr val="bg2"/>
                </a:solidFill>
                <a:latin typeface="Corbel" panose="020B0503020204020204" pitchFamily="34" charset="0"/>
              </a:rPr>
              <a:t>η</a:t>
            </a:r>
            <a:r>
              <a:rPr lang="el-GR" sz="2200" dirty="0">
                <a:solidFill>
                  <a:schemeClr val="bg2"/>
                </a:solidFill>
                <a:latin typeface="Corbel" panose="020B0503020204020204" pitchFamily="34" charset="0"/>
              </a:rPr>
              <a:t> εκδοχή</a:t>
            </a:r>
            <a:endParaRPr lang="en-US" sz="2200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AC908-A5C3-E806-6CA2-D3038B01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91" y="1512962"/>
            <a:ext cx="8064914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791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247</TotalTime>
  <Words>227</Words>
  <Application>Microsoft Office PowerPoint</Application>
  <PresentationFormat>Widescreen</PresentationFormat>
  <Paragraphs>66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Corbel</vt:lpstr>
      <vt:lpstr>Segoe UI</vt:lpstr>
      <vt:lpstr>AccentBoxVTI</vt:lpstr>
      <vt:lpstr>Τεχνολογία Λογισμικού Παρουσίαση Εργασίας</vt:lpstr>
      <vt:lpstr>PowerPoint Presentation</vt:lpstr>
      <vt:lpstr>Σύλληψη Απαιτήσεων</vt:lpstr>
      <vt:lpstr>RUP</vt:lpstr>
      <vt:lpstr>Φάση: Έναρξη (Inception)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Τέλος  Ευχαριστούμε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DANAI CHARZAKA</dc:creator>
  <cp:lastModifiedBy>DANAI CHARZAKA</cp:lastModifiedBy>
  <cp:revision>10</cp:revision>
  <dcterms:created xsi:type="dcterms:W3CDTF">2025-05-10T15:54:26Z</dcterms:created>
  <dcterms:modified xsi:type="dcterms:W3CDTF">2025-06-10T16:27:33Z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