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69" r:id="rId5"/>
    <p:sldId id="271" r:id="rId6"/>
    <p:sldId id="259" r:id="rId7"/>
    <p:sldId id="261" r:id="rId8"/>
    <p:sldId id="262" r:id="rId9"/>
    <p:sldId id="263" r:id="rId10"/>
    <p:sldId id="264" r:id="rId11"/>
    <p:sldId id="265" r:id="rId12"/>
    <p:sldId id="272" r:id="rId13"/>
    <p:sldId id="276" r:id="rId14"/>
    <p:sldId id="275" r:id="rId15"/>
    <p:sldId id="274" r:id="rId16"/>
    <p:sldId id="266" r:id="rId17"/>
    <p:sldId id="268" r:id="rId18"/>
    <p:sldId id="267" r:id="rId19"/>
    <p:sldId id="270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5475" autoAdjust="0"/>
  </p:normalViewPr>
  <p:slideViewPr>
    <p:cSldViewPr snapToGrid="0">
      <p:cViewPr varScale="1">
        <p:scale>
          <a:sx n="105" d="100"/>
          <a:sy n="105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6249B-DCED-4012-B380-7C5C800E6038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D756F7D8-06B5-40EB-99AF-F7B9180E62ED}">
      <dgm:prSet/>
      <dgm:spPr/>
      <dgm:t>
        <a:bodyPr/>
        <a:lstStyle/>
        <a:p>
          <a:r>
            <a:rPr lang="en-US" dirty="0"/>
            <a:t>How to obtain a dataset</a:t>
          </a:r>
        </a:p>
      </dgm:t>
    </dgm:pt>
    <dgm:pt modelId="{18ABA438-E918-4FF9-A5E9-C64EBE90F24F}" type="parTrans" cxnId="{4C126933-A1B9-4B97-B4FE-0F2597A4B565}">
      <dgm:prSet/>
      <dgm:spPr/>
      <dgm:t>
        <a:bodyPr/>
        <a:lstStyle/>
        <a:p>
          <a:endParaRPr lang="en-US"/>
        </a:p>
      </dgm:t>
    </dgm:pt>
    <dgm:pt modelId="{CA05E5ED-AB12-4598-AE2F-126F745692DE}" type="sibTrans" cxnId="{4C126933-A1B9-4B97-B4FE-0F2597A4B565}">
      <dgm:prSet/>
      <dgm:spPr/>
      <dgm:t>
        <a:bodyPr/>
        <a:lstStyle/>
        <a:p>
          <a:endParaRPr lang="en-US"/>
        </a:p>
      </dgm:t>
    </dgm:pt>
    <dgm:pt modelId="{AB9954CB-E21C-437A-9848-55EBAD636CE7}">
      <dgm:prSet/>
      <dgm:spPr/>
      <dgm:t>
        <a:bodyPr/>
        <a:lstStyle/>
        <a:p>
          <a:r>
            <a:rPr lang="en-US"/>
            <a:t>Analyzing the properties of an NLP dataset</a:t>
          </a:r>
        </a:p>
      </dgm:t>
    </dgm:pt>
    <dgm:pt modelId="{69C27136-CF11-4403-BF01-43AAF396EE66}" type="parTrans" cxnId="{92518792-10DF-41B4-A4F1-37FA5F3E467E}">
      <dgm:prSet/>
      <dgm:spPr/>
      <dgm:t>
        <a:bodyPr/>
        <a:lstStyle/>
        <a:p>
          <a:endParaRPr lang="en-US"/>
        </a:p>
      </dgm:t>
    </dgm:pt>
    <dgm:pt modelId="{88A05A75-0987-472E-9744-BB5721506730}" type="sibTrans" cxnId="{92518792-10DF-41B4-A4F1-37FA5F3E467E}">
      <dgm:prSet/>
      <dgm:spPr/>
      <dgm:t>
        <a:bodyPr/>
        <a:lstStyle/>
        <a:p>
          <a:endParaRPr lang="en-US"/>
        </a:p>
      </dgm:t>
    </dgm:pt>
    <dgm:pt modelId="{1460F02A-D3E0-423A-9978-48994B1E19DD}">
      <dgm:prSet/>
      <dgm:spPr/>
      <dgm:t>
        <a:bodyPr/>
        <a:lstStyle/>
        <a:p>
          <a:r>
            <a:rPr lang="en-US"/>
            <a:t>Choosing the most optimal texts for the LLM detection task</a:t>
          </a:r>
        </a:p>
      </dgm:t>
    </dgm:pt>
    <dgm:pt modelId="{51548007-827C-4B30-8CCA-B33D44003DD1}" type="parTrans" cxnId="{D93AC81C-756D-4531-B180-42425F949FB8}">
      <dgm:prSet/>
      <dgm:spPr/>
      <dgm:t>
        <a:bodyPr/>
        <a:lstStyle/>
        <a:p>
          <a:endParaRPr lang="en-US"/>
        </a:p>
      </dgm:t>
    </dgm:pt>
    <dgm:pt modelId="{C436F736-4A56-453C-890A-EC306E9C1DD5}" type="sibTrans" cxnId="{D93AC81C-756D-4531-B180-42425F949FB8}">
      <dgm:prSet/>
      <dgm:spPr/>
      <dgm:t>
        <a:bodyPr/>
        <a:lstStyle/>
        <a:p>
          <a:endParaRPr lang="en-US"/>
        </a:p>
      </dgm:t>
    </dgm:pt>
    <dgm:pt modelId="{717884F0-B5DA-40F2-A221-AF8412FC5BA2}">
      <dgm:prSet/>
      <dgm:spPr/>
      <dgm:t>
        <a:bodyPr/>
        <a:lstStyle/>
        <a:p>
          <a:r>
            <a:rPr lang="en-US" dirty="0"/>
            <a:t>Categorizing and augmenting the optimal dataset</a:t>
          </a:r>
        </a:p>
      </dgm:t>
    </dgm:pt>
    <dgm:pt modelId="{912AF0ED-6CAD-4E08-A070-9FC8DDDF0B80}" type="parTrans" cxnId="{AA587AAA-F922-433A-9EC2-22F32D60886F}">
      <dgm:prSet/>
      <dgm:spPr/>
      <dgm:t>
        <a:bodyPr/>
        <a:lstStyle/>
        <a:p>
          <a:endParaRPr lang="en-US"/>
        </a:p>
      </dgm:t>
    </dgm:pt>
    <dgm:pt modelId="{55B1484A-E723-4A7B-8B06-9E1C80DBB49D}" type="sibTrans" cxnId="{AA587AAA-F922-433A-9EC2-22F32D60886F}">
      <dgm:prSet/>
      <dgm:spPr/>
      <dgm:t>
        <a:bodyPr/>
        <a:lstStyle/>
        <a:p>
          <a:endParaRPr lang="en-US"/>
        </a:p>
      </dgm:t>
    </dgm:pt>
    <dgm:pt modelId="{7A36A4B0-FC45-4541-B82D-A0B911A4B112}" type="pres">
      <dgm:prSet presAssocID="{8256249B-DCED-4012-B380-7C5C800E6038}" presName="vert0" presStyleCnt="0">
        <dgm:presLayoutVars>
          <dgm:dir/>
          <dgm:animOne val="branch"/>
          <dgm:animLvl val="lvl"/>
        </dgm:presLayoutVars>
      </dgm:prSet>
      <dgm:spPr/>
    </dgm:pt>
    <dgm:pt modelId="{14A73881-6AF7-4EB8-929F-11A963E9C939}" type="pres">
      <dgm:prSet presAssocID="{D756F7D8-06B5-40EB-99AF-F7B9180E62ED}" presName="thickLine" presStyleLbl="alignNode1" presStyleIdx="0" presStyleCnt="4"/>
      <dgm:spPr/>
    </dgm:pt>
    <dgm:pt modelId="{2FA2F40A-52D4-4EBB-BD7E-B2B8BFD9AA78}" type="pres">
      <dgm:prSet presAssocID="{D756F7D8-06B5-40EB-99AF-F7B9180E62ED}" presName="horz1" presStyleCnt="0"/>
      <dgm:spPr/>
    </dgm:pt>
    <dgm:pt modelId="{880A0147-434E-4435-9635-282C1D72F5BC}" type="pres">
      <dgm:prSet presAssocID="{D756F7D8-06B5-40EB-99AF-F7B9180E62ED}" presName="tx1" presStyleLbl="revTx" presStyleIdx="0" presStyleCnt="4"/>
      <dgm:spPr/>
    </dgm:pt>
    <dgm:pt modelId="{3FFB17D2-05CE-43DB-AC3D-E8E49654BA3A}" type="pres">
      <dgm:prSet presAssocID="{D756F7D8-06B5-40EB-99AF-F7B9180E62ED}" presName="vert1" presStyleCnt="0"/>
      <dgm:spPr/>
    </dgm:pt>
    <dgm:pt modelId="{BA181003-3B28-43AE-846B-17861A07C53C}" type="pres">
      <dgm:prSet presAssocID="{AB9954CB-E21C-437A-9848-55EBAD636CE7}" presName="thickLine" presStyleLbl="alignNode1" presStyleIdx="1" presStyleCnt="4"/>
      <dgm:spPr/>
    </dgm:pt>
    <dgm:pt modelId="{3C08EB60-7732-487F-9AFA-8885C21EFA34}" type="pres">
      <dgm:prSet presAssocID="{AB9954CB-E21C-437A-9848-55EBAD636CE7}" presName="horz1" presStyleCnt="0"/>
      <dgm:spPr/>
    </dgm:pt>
    <dgm:pt modelId="{32C65365-320A-4C08-AB7D-4DD3DF72CCEC}" type="pres">
      <dgm:prSet presAssocID="{AB9954CB-E21C-437A-9848-55EBAD636CE7}" presName="tx1" presStyleLbl="revTx" presStyleIdx="1" presStyleCnt="4"/>
      <dgm:spPr/>
    </dgm:pt>
    <dgm:pt modelId="{C4FE9DC4-174B-46C7-A8A6-903AE44B799C}" type="pres">
      <dgm:prSet presAssocID="{AB9954CB-E21C-437A-9848-55EBAD636CE7}" presName="vert1" presStyleCnt="0"/>
      <dgm:spPr/>
    </dgm:pt>
    <dgm:pt modelId="{78056AB2-8820-441E-9F18-1E7A5A38CEEE}" type="pres">
      <dgm:prSet presAssocID="{1460F02A-D3E0-423A-9978-48994B1E19DD}" presName="thickLine" presStyleLbl="alignNode1" presStyleIdx="2" presStyleCnt="4"/>
      <dgm:spPr/>
    </dgm:pt>
    <dgm:pt modelId="{232EEDEE-1E59-4767-8D5B-BD92BD2F2B4D}" type="pres">
      <dgm:prSet presAssocID="{1460F02A-D3E0-423A-9978-48994B1E19DD}" presName="horz1" presStyleCnt="0"/>
      <dgm:spPr/>
    </dgm:pt>
    <dgm:pt modelId="{137236DC-233A-459E-BDA7-3327B852C439}" type="pres">
      <dgm:prSet presAssocID="{1460F02A-D3E0-423A-9978-48994B1E19DD}" presName="tx1" presStyleLbl="revTx" presStyleIdx="2" presStyleCnt="4"/>
      <dgm:spPr/>
    </dgm:pt>
    <dgm:pt modelId="{DDCFA89B-46B3-456D-8018-EDAE4943C595}" type="pres">
      <dgm:prSet presAssocID="{1460F02A-D3E0-423A-9978-48994B1E19DD}" presName="vert1" presStyleCnt="0"/>
      <dgm:spPr/>
    </dgm:pt>
    <dgm:pt modelId="{FB2D388F-7F62-4CF0-A7B7-DBB0C82AD706}" type="pres">
      <dgm:prSet presAssocID="{717884F0-B5DA-40F2-A221-AF8412FC5BA2}" presName="thickLine" presStyleLbl="alignNode1" presStyleIdx="3" presStyleCnt="4"/>
      <dgm:spPr/>
    </dgm:pt>
    <dgm:pt modelId="{BCA22CCB-00BB-4EF4-9045-F3DF54C457E1}" type="pres">
      <dgm:prSet presAssocID="{717884F0-B5DA-40F2-A221-AF8412FC5BA2}" presName="horz1" presStyleCnt="0"/>
      <dgm:spPr/>
    </dgm:pt>
    <dgm:pt modelId="{8FCFA189-C602-47D0-AC13-886D7C23AD34}" type="pres">
      <dgm:prSet presAssocID="{717884F0-B5DA-40F2-A221-AF8412FC5BA2}" presName="tx1" presStyleLbl="revTx" presStyleIdx="3" presStyleCnt="4"/>
      <dgm:spPr/>
    </dgm:pt>
    <dgm:pt modelId="{9972B2BC-461D-4202-A9F4-72B63358DC4B}" type="pres">
      <dgm:prSet presAssocID="{717884F0-B5DA-40F2-A221-AF8412FC5BA2}" presName="vert1" presStyleCnt="0"/>
      <dgm:spPr/>
    </dgm:pt>
  </dgm:ptLst>
  <dgm:cxnLst>
    <dgm:cxn modelId="{2ECE0E0C-BE13-4A8E-BDEA-357190D51AF4}" type="presOf" srcId="{717884F0-B5DA-40F2-A221-AF8412FC5BA2}" destId="{8FCFA189-C602-47D0-AC13-886D7C23AD34}" srcOrd="0" destOrd="0" presId="urn:microsoft.com/office/officeart/2008/layout/LinedList"/>
    <dgm:cxn modelId="{D93AC81C-756D-4531-B180-42425F949FB8}" srcId="{8256249B-DCED-4012-B380-7C5C800E6038}" destId="{1460F02A-D3E0-423A-9978-48994B1E19DD}" srcOrd="2" destOrd="0" parTransId="{51548007-827C-4B30-8CCA-B33D44003DD1}" sibTransId="{C436F736-4A56-453C-890A-EC306E9C1DD5}"/>
    <dgm:cxn modelId="{E90D5125-242D-4A0F-B07A-AEDA84CE63BD}" type="presOf" srcId="{AB9954CB-E21C-437A-9848-55EBAD636CE7}" destId="{32C65365-320A-4C08-AB7D-4DD3DF72CCEC}" srcOrd="0" destOrd="0" presId="urn:microsoft.com/office/officeart/2008/layout/LinedList"/>
    <dgm:cxn modelId="{4C126933-A1B9-4B97-B4FE-0F2597A4B565}" srcId="{8256249B-DCED-4012-B380-7C5C800E6038}" destId="{D756F7D8-06B5-40EB-99AF-F7B9180E62ED}" srcOrd="0" destOrd="0" parTransId="{18ABA438-E918-4FF9-A5E9-C64EBE90F24F}" sibTransId="{CA05E5ED-AB12-4598-AE2F-126F745692DE}"/>
    <dgm:cxn modelId="{CCF6E45F-70BC-4ECD-9EB5-E5F9C24E4DAA}" type="presOf" srcId="{D756F7D8-06B5-40EB-99AF-F7B9180E62ED}" destId="{880A0147-434E-4435-9635-282C1D72F5BC}" srcOrd="0" destOrd="0" presId="urn:microsoft.com/office/officeart/2008/layout/LinedList"/>
    <dgm:cxn modelId="{92518792-10DF-41B4-A4F1-37FA5F3E467E}" srcId="{8256249B-DCED-4012-B380-7C5C800E6038}" destId="{AB9954CB-E21C-437A-9848-55EBAD636CE7}" srcOrd="1" destOrd="0" parTransId="{69C27136-CF11-4403-BF01-43AAF396EE66}" sibTransId="{88A05A75-0987-472E-9744-BB5721506730}"/>
    <dgm:cxn modelId="{AA587AAA-F922-433A-9EC2-22F32D60886F}" srcId="{8256249B-DCED-4012-B380-7C5C800E6038}" destId="{717884F0-B5DA-40F2-A221-AF8412FC5BA2}" srcOrd="3" destOrd="0" parTransId="{912AF0ED-6CAD-4E08-A070-9FC8DDDF0B80}" sibTransId="{55B1484A-E723-4A7B-8B06-9E1C80DBB49D}"/>
    <dgm:cxn modelId="{708F17D6-FB81-4A53-A833-7557B960C077}" type="presOf" srcId="{8256249B-DCED-4012-B380-7C5C800E6038}" destId="{7A36A4B0-FC45-4541-B82D-A0B911A4B112}" srcOrd="0" destOrd="0" presId="urn:microsoft.com/office/officeart/2008/layout/LinedList"/>
    <dgm:cxn modelId="{C1A99CD8-8CF1-4F91-8E28-46EE41088C8A}" type="presOf" srcId="{1460F02A-D3E0-423A-9978-48994B1E19DD}" destId="{137236DC-233A-459E-BDA7-3327B852C439}" srcOrd="0" destOrd="0" presId="urn:microsoft.com/office/officeart/2008/layout/LinedList"/>
    <dgm:cxn modelId="{017D8A21-A052-406C-90FD-4C4C4AF981A8}" type="presParOf" srcId="{7A36A4B0-FC45-4541-B82D-A0B911A4B112}" destId="{14A73881-6AF7-4EB8-929F-11A963E9C939}" srcOrd="0" destOrd="0" presId="urn:microsoft.com/office/officeart/2008/layout/LinedList"/>
    <dgm:cxn modelId="{82FF0C86-3E93-46AE-BA14-8CB69D70B5D8}" type="presParOf" srcId="{7A36A4B0-FC45-4541-B82D-A0B911A4B112}" destId="{2FA2F40A-52D4-4EBB-BD7E-B2B8BFD9AA78}" srcOrd="1" destOrd="0" presId="urn:microsoft.com/office/officeart/2008/layout/LinedList"/>
    <dgm:cxn modelId="{0DCE5FC9-220F-499B-89DA-88F3B90BC6BD}" type="presParOf" srcId="{2FA2F40A-52D4-4EBB-BD7E-B2B8BFD9AA78}" destId="{880A0147-434E-4435-9635-282C1D72F5BC}" srcOrd="0" destOrd="0" presId="urn:microsoft.com/office/officeart/2008/layout/LinedList"/>
    <dgm:cxn modelId="{2E43FB92-CB91-497E-970B-1E6B69D5ADD2}" type="presParOf" srcId="{2FA2F40A-52D4-4EBB-BD7E-B2B8BFD9AA78}" destId="{3FFB17D2-05CE-43DB-AC3D-E8E49654BA3A}" srcOrd="1" destOrd="0" presId="urn:microsoft.com/office/officeart/2008/layout/LinedList"/>
    <dgm:cxn modelId="{4D5EE3EF-5CE4-464C-AB76-9B21CC8690D8}" type="presParOf" srcId="{7A36A4B0-FC45-4541-B82D-A0B911A4B112}" destId="{BA181003-3B28-43AE-846B-17861A07C53C}" srcOrd="2" destOrd="0" presId="urn:microsoft.com/office/officeart/2008/layout/LinedList"/>
    <dgm:cxn modelId="{DC1EFB4C-6F45-4E40-9DCB-4B07E90E6977}" type="presParOf" srcId="{7A36A4B0-FC45-4541-B82D-A0B911A4B112}" destId="{3C08EB60-7732-487F-9AFA-8885C21EFA34}" srcOrd="3" destOrd="0" presId="urn:microsoft.com/office/officeart/2008/layout/LinedList"/>
    <dgm:cxn modelId="{2A30AEEF-E1C0-428F-AD59-7488388FE81F}" type="presParOf" srcId="{3C08EB60-7732-487F-9AFA-8885C21EFA34}" destId="{32C65365-320A-4C08-AB7D-4DD3DF72CCEC}" srcOrd="0" destOrd="0" presId="urn:microsoft.com/office/officeart/2008/layout/LinedList"/>
    <dgm:cxn modelId="{3411E593-E15F-4613-9F16-476C466B8030}" type="presParOf" srcId="{3C08EB60-7732-487F-9AFA-8885C21EFA34}" destId="{C4FE9DC4-174B-46C7-A8A6-903AE44B799C}" srcOrd="1" destOrd="0" presId="urn:microsoft.com/office/officeart/2008/layout/LinedList"/>
    <dgm:cxn modelId="{1F237DED-457F-4CC6-9808-66B9D92D0841}" type="presParOf" srcId="{7A36A4B0-FC45-4541-B82D-A0B911A4B112}" destId="{78056AB2-8820-441E-9F18-1E7A5A38CEEE}" srcOrd="4" destOrd="0" presId="urn:microsoft.com/office/officeart/2008/layout/LinedList"/>
    <dgm:cxn modelId="{5BA9D4BD-C753-4EF5-B6DF-9ACE34A04D95}" type="presParOf" srcId="{7A36A4B0-FC45-4541-B82D-A0B911A4B112}" destId="{232EEDEE-1E59-4767-8D5B-BD92BD2F2B4D}" srcOrd="5" destOrd="0" presId="urn:microsoft.com/office/officeart/2008/layout/LinedList"/>
    <dgm:cxn modelId="{E47002B8-0B2D-4945-BDC2-CA46BB6088DF}" type="presParOf" srcId="{232EEDEE-1E59-4767-8D5B-BD92BD2F2B4D}" destId="{137236DC-233A-459E-BDA7-3327B852C439}" srcOrd="0" destOrd="0" presId="urn:microsoft.com/office/officeart/2008/layout/LinedList"/>
    <dgm:cxn modelId="{C09AD186-1955-439A-BDF4-4450AE2188B2}" type="presParOf" srcId="{232EEDEE-1E59-4767-8D5B-BD92BD2F2B4D}" destId="{DDCFA89B-46B3-456D-8018-EDAE4943C595}" srcOrd="1" destOrd="0" presId="urn:microsoft.com/office/officeart/2008/layout/LinedList"/>
    <dgm:cxn modelId="{16E1FACB-BC76-4026-B181-FE62A82859B0}" type="presParOf" srcId="{7A36A4B0-FC45-4541-B82D-A0B911A4B112}" destId="{FB2D388F-7F62-4CF0-A7B7-DBB0C82AD706}" srcOrd="6" destOrd="0" presId="urn:microsoft.com/office/officeart/2008/layout/LinedList"/>
    <dgm:cxn modelId="{417BE5AB-2AE5-4C33-B5FC-C69AE6C074A0}" type="presParOf" srcId="{7A36A4B0-FC45-4541-B82D-A0B911A4B112}" destId="{BCA22CCB-00BB-4EF4-9045-F3DF54C457E1}" srcOrd="7" destOrd="0" presId="urn:microsoft.com/office/officeart/2008/layout/LinedList"/>
    <dgm:cxn modelId="{6FB82E88-9C9D-435F-A34A-E334D26E27B0}" type="presParOf" srcId="{BCA22CCB-00BB-4EF4-9045-F3DF54C457E1}" destId="{8FCFA189-C602-47D0-AC13-886D7C23AD34}" srcOrd="0" destOrd="0" presId="urn:microsoft.com/office/officeart/2008/layout/LinedList"/>
    <dgm:cxn modelId="{0847BE48-6598-4046-A1EC-4364D666B812}" type="presParOf" srcId="{BCA22CCB-00BB-4EF4-9045-F3DF54C457E1}" destId="{9972B2BC-461D-4202-A9F4-72B63358DC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12119-ADC0-4D23-813C-EC50479046F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F72EE-8622-4BA3-9FE3-413C0A52248D}">
      <dgm:prSet/>
      <dgm:spPr/>
      <dgm:t>
        <a:bodyPr/>
        <a:lstStyle/>
        <a:p>
          <a:r>
            <a:rPr lang="en-US"/>
            <a:t>1375 Human-written essays</a:t>
          </a:r>
        </a:p>
      </dgm:t>
    </dgm:pt>
    <dgm:pt modelId="{A8CACFF8-B958-468D-900C-CF9B9FA0B7EB}" type="parTrans" cxnId="{1DD14496-D877-4C20-8811-5A9C3E30B045}">
      <dgm:prSet/>
      <dgm:spPr/>
      <dgm:t>
        <a:bodyPr/>
        <a:lstStyle/>
        <a:p>
          <a:endParaRPr lang="en-US"/>
        </a:p>
      </dgm:t>
    </dgm:pt>
    <dgm:pt modelId="{735EE2E8-37E6-4EDB-AFB9-1E0D853DED14}" type="sibTrans" cxnId="{1DD14496-D877-4C20-8811-5A9C3E30B045}">
      <dgm:prSet/>
      <dgm:spPr/>
      <dgm:t>
        <a:bodyPr/>
        <a:lstStyle/>
        <a:p>
          <a:endParaRPr lang="en-US"/>
        </a:p>
      </dgm:t>
    </dgm:pt>
    <dgm:pt modelId="{E4731E10-7CE1-4DD6-A0CC-93F5A9B1E97B}">
      <dgm:prSet/>
      <dgm:spPr/>
      <dgm:t>
        <a:bodyPr/>
        <a:lstStyle/>
        <a:p>
          <a:r>
            <a:rPr lang="en-US"/>
            <a:t>1375 PaLM generated essays by Konstantina Liagkou</a:t>
          </a:r>
        </a:p>
      </dgm:t>
    </dgm:pt>
    <dgm:pt modelId="{AD0F67EC-E08A-4B7D-AB04-47B052494714}" type="parTrans" cxnId="{EED63D2A-E2BF-4EFF-8A3C-107A23FBDF4D}">
      <dgm:prSet/>
      <dgm:spPr/>
      <dgm:t>
        <a:bodyPr/>
        <a:lstStyle/>
        <a:p>
          <a:endParaRPr lang="en-US"/>
        </a:p>
      </dgm:t>
    </dgm:pt>
    <dgm:pt modelId="{9CA889B7-5824-4572-85F9-3678B8C750A1}" type="sibTrans" cxnId="{EED63D2A-E2BF-4EFF-8A3C-107A23FBDF4D}">
      <dgm:prSet/>
      <dgm:spPr/>
      <dgm:t>
        <a:bodyPr/>
        <a:lstStyle/>
        <a:p>
          <a:endParaRPr lang="en-US"/>
        </a:p>
      </dgm:t>
    </dgm:pt>
    <dgm:pt modelId="{CD6FFE9C-48F5-4B68-AA59-CFCB9B87A625}">
      <dgm:prSet/>
      <dgm:spPr/>
      <dgm:t>
        <a:bodyPr/>
        <a:lstStyle/>
        <a:p>
          <a:r>
            <a:rPr lang="en-US"/>
            <a:t>1384 PaLM generated essays by Muhammad Rizqi</a:t>
          </a:r>
          <a:r>
            <a:rPr lang="en-US" baseline="30000"/>
            <a:t>1</a:t>
          </a:r>
          <a:endParaRPr lang="en-US"/>
        </a:p>
      </dgm:t>
    </dgm:pt>
    <dgm:pt modelId="{EDD3C3E7-BA3F-4B40-87BC-34660329E649}" type="parTrans" cxnId="{BEDCFF93-3E9E-48B7-8A1E-1066A3A76185}">
      <dgm:prSet/>
      <dgm:spPr/>
      <dgm:t>
        <a:bodyPr/>
        <a:lstStyle/>
        <a:p>
          <a:endParaRPr lang="en-US"/>
        </a:p>
      </dgm:t>
    </dgm:pt>
    <dgm:pt modelId="{0A416472-BA6E-46C5-84DE-70C9E8E5FFD6}" type="sibTrans" cxnId="{BEDCFF93-3E9E-48B7-8A1E-1066A3A76185}">
      <dgm:prSet/>
      <dgm:spPr/>
      <dgm:t>
        <a:bodyPr/>
        <a:lstStyle/>
        <a:p>
          <a:endParaRPr lang="en-US"/>
        </a:p>
      </dgm:t>
    </dgm:pt>
    <dgm:pt modelId="{6929E6D0-6012-479B-95F8-E44621A8E9D2}">
      <dgm:prSet/>
      <dgm:spPr/>
      <dgm:t>
        <a:bodyPr/>
        <a:lstStyle/>
        <a:p>
          <a:r>
            <a:rPr lang="en-US" dirty="0"/>
            <a:t>500+ Chat-GPT generated essays created for the purposes of the project</a:t>
          </a:r>
        </a:p>
      </dgm:t>
    </dgm:pt>
    <dgm:pt modelId="{7A8AB9EB-95DE-4AF8-B86C-5521763A7A53}" type="parTrans" cxnId="{F5C1773F-C38D-4C0E-A489-9F859B6C43A6}">
      <dgm:prSet/>
      <dgm:spPr/>
      <dgm:t>
        <a:bodyPr/>
        <a:lstStyle/>
        <a:p>
          <a:endParaRPr lang="en-US"/>
        </a:p>
      </dgm:t>
    </dgm:pt>
    <dgm:pt modelId="{7CE97E1E-423D-4A43-9219-02BE6CD5B36E}" type="sibTrans" cxnId="{F5C1773F-C38D-4C0E-A489-9F859B6C43A6}">
      <dgm:prSet/>
      <dgm:spPr/>
      <dgm:t>
        <a:bodyPr/>
        <a:lstStyle/>
        <a:p>
          <a:endParaRPr lang="en-US"/>
        </a:p>
      </dgm:t>
    </dgm:pt>
    <dgm:pt modelId="{FFE19B8F-FB88-44F4-9B12-374A2A8A2FBF}" type="pres">
      <dgm:prSet presAssocID="{14512119-ADC0-4D23-813C-EC50479046FB}" presName="vert0" presStyleCnt="0">
        <dgm:presLayoutVars>
          <dgm:dir/>
          <dgm:animOne val="branch"/>
          <dgm:animLvl val="lvl"/>
        </dgm:presLayoutVars>
      </dgm:prSet>
      <dgm:spPr/>
    </dgm:pt>
    <dgm:pt modelId="{7FAFCF44-641E-4A57-83B2-252A30C41E86}" type="pres">
      <dgm:prSet presAssocID="{751F72EE-8622-4BA3-9FE3-413C0A52248D}" presName="thickLine" presStyleLbl="alignNode1" presStyleIdx="0" presStyleCnt="4"/>
      <dgm:spPr/>
    </dgm:pt>
    <dgm:pt modelId="{EE56B6C3-D013-4F81-953B-AB2DD9D3F96B}" type="pres">
      <dgm:prSet presAssocID="{751F72EE-8622-4BA3-9FE3-413C0A52248D}" presName="horz1" presStyleCnt="0"/>
      <dgm:spPr/>
    </dgm:pt>
    <dgm:pt modelId="{2928DBDE-6892-4273-9ADF-7C8CC665B0BB}" type="pres">
      <dgm:prSet presAssocID="{751F72EE-8622-4BA3-9FE3-413C0A52248D}" presName="tx1" presStyleLbl="revTx" presStyleIdx="0" presStyleCnt="4"/>
      <dgm:spPr/>
    </dgm:pt>
    <dgm:pt modelId="{60E2F5CC-F88D-4CC2-9EDD-246C19611DC8}" type="pres">
      <dgm:prSet presAssocID="{751F72EE-8622-4BA3-9FE3-413C0A52248D}" presName="vert1" presStyleCnt="0"/>
      <dgm:spPr/>
    </dgm:pt>
    <dgm:pt modelId="{4B54FB1D-3223-4E04-985C-F6816D763988}" type="pres">
      <dgm:prSet presAssocID="{E4731E10-7CE1-4DD6-A0CC-93F5A9B1E97B}" presName="thickLine" presStyleLbl="alignNode1" presStyleIdx="1" presStyleCnt="4"/>
      <dgm:spPr/>
    </dgm:pt>
    <dgm:pt modelId="{1B6D1943-D208-46E4-8A1F-A0CE2E4C17C6}" type="pres">
      <dgm:prSet presAssocID="{E4731E10-7CE1-4DD6-A0CC-93F5A9B1E97B}" presName="horz1" presStyleCnt="0"/>
      <dgm:spPr/>
    </dgm:pt>
    <dgm:pt modelId="{1B20D116-C1F2-4154-90BA-70AD399F7952}" type="pres">
      <dgm:prSet presAssocID="{E4731E10-7CE1-4DD6-A0CC-93F5A9B1E97B}" presName="tx1" presStyleLbl="revTx" presStyleIdx="1" presStyleCnt="4"/>
      <dgm:spPr/>
    </dgm:pt>
    <dgm:pt modelId="{B95C7494-D768-4CF6-ACD7-EBC61A3520E2}" type="pres">
      <dgm:prSet presAssocID="{E4731E10-7CE1-4DD6-A0CC-93F5A9B1E97B}" presName="vert1" presStyleCnt="0"/>
      <dgm:spPr/>
    </dgm:pt>
    <dgm:pt modelId="{364DA450-421D-4324-86D6-4CCF965B4F36}" type="pres">
      <dgm:prSet presAssocID="{CD6FFE9C-48F5-4B68-AA59-CFCB9B87A625}" presName="thickLine" presStyleLbl="alignNode1" presStyleIdx="2" presStyleCnt="4"/>
      <dgm:spPr/>
    </dgm:pt>
    <dgm:pt modelId="{4F58B72F-0542-4664-986D-9695AA187DEA}" type="pres">
      <dgm:prSet presAssocID="{CD6FFE9C-48F5-4B68-AA59-CFCB9B87A625}" presName="horz1" presStyleCnt="0"/>
      <dgm:spPr/>
    </dgm:pt>
    <dgm:pt modelId="{C800AA65-8930-4B52-8260-4403ED041DEF}" type="pres">
      <dgm:prSet presAssocID="{CD6FFE9C-48F5-4B68-AA59-CFCB9B87A625}" presName="tx1" presStyleLbl="revTx" presStyleIdx="2" presStyleCnt="4"/>
      <dgm:spPr/>
    </dgm:pt>
    <dgm:pt modelId="{F135FBD4-F7BF-40C5-BB88-88B65F29C660}" type="pres">
      <dgm:prSet presAssocID="{CD6FFE9C-48F5-4B68-AA59-CFCB9B87A625}" presName="vert1" presStyleCnt="0"/>
      <dgm:spPr/>
    </dgm:pt>
    <dgm:pt modelId="{951B3430-CC7F-486C-ADA1-82B5B31CB827}" type="pres">
      <dgm:prSet presAssocID="{6929E6D0-6012-479B-95F8-E44621A8E9D2}" presName="thickLine" presStyleLbl="alignNode1" presStyleIdx="3" presStyleCnt="4"/>
      <dgm:spPr/>
    </dgm:pt>
    <dgm:pt modelId="{68D89027-6A61-45E9-B558-7376D90B9FD1}" type="pres">
      <dgm:prSet presAssocID="{6929E6D0-6012-479B-95F8-E44621A8E9D2}" presName="horz1" presStyleCnt="0"/>
      <dgm:spPr/>
    </dgm:pt>
    <dgm:pt modelId="{5D7C385F-8692-46F3-8E2E-CC6253F001E5}" type="pres">
      <dgm:prSet presAssocID="{6929E6D0-6012-479B-95F8-E44621A8E9D2}" presName="tx1" presStyleLbl="revTx" presStyleIdx="3" presStyleCnt="4"/>
      <dgm:spPr/>
    </dgm:pt>
    <dgm:pt modelId="{D061871B-6C8C-4612-B422-B7906319B2A8}" type="pres">
      <dgm:prSet presAssocID="{6929E6D0-6012-479B-95F8-E44621A8E9D2}" presName="vert1" presStyleCnt="0"/>
      <dgm:spPr/>
    </dgm:pt>
  </dgm:ptLst>
  <dgm:cxnLst>
    <dgm:cxn modelId="{8AC7B913-1CC6-49AA-A63C-A7D04FCA048E}" type="presOf" srcId="{E4731E10-7CE1-4DD6-A0CC-93F5A9B1E97B}" destId="{1B20D116-C1F2-4154-90BA-70AD399F7952}" srcOrd="0" destOrd="0" presId="urn:microsoft.com/office/officeart/2008/layout/LinedList"/>
    <dgm:cxn modelId="{EED63D2A-E2BF-4EFF-8A3C-107A23FBDF4D}" srcId="{14512119-ADC0-4D23-813C-EC50479046FB}" destId="{E4731E10-7CE1-4DD6-A0CC-93F5A9B1E97B}" srcOrd="1" destOrd="0" parTransId="{AD0F67EC-E08A-4B7D-AB04-47B052494714}" sibTransId="{9CA889B7-5824-4572-85F9-3678B8C750A1}"/>
    <dgm:cxn modelId="{75BCF12E-EFCB-4C06-AD61-F7DC57A911B9}" type="presOf" srcId="{751F72EE-8622-4BA3-9FE3-413C0A52248D}" destId="{2928DBDE-6892-4273-9ADF-7C8CC665B0BB}" srcOrd="0" destOrd="0" presId="urn:microsoft.com/office/officeart/2008/layout/LinedList"/>
    <dgm:cxn modelId="{F5C1773F-C38D-4C0E-A489-9F859B6C43A6}" srcId="{14512119-ADC0-4D23-813C-EC50479046FB}" destId="{6929E6D0-6012-479B-95F8-E44621A8E9D2}" srcOrd="3" destOrd="0" parTransId="{7A8AB9EB-95DE-4AF8-B86C-5521763A7A53}" sibTransId="{7CE97E1E-423D-4A43-9219-02BE6CD5B36E}"/>
    <dgm:cxn modelId="{E806035B-873A-4C1E-BB81-A9E86C085D43}" type="presOf" srcId="{6929E6D0-6012-479B-95F8-E44621A8E9D2}" destId="{5D7C385F-8692-46F3-8E2E-CC6253F001E5}" srcOrd="0" destOrd="0" presId="urn:microsoft.com/office/officeart/2008/layout/LinedList"/>
    <dgm:cxn modelId="{140FFB74-3E8E-41CD-8B1D-2BA2944128E7}" type="presOf" srcId="{CD6FFE9C-48F5-4B68-AA59-CFCB9B87A625}" destId="{C800AA65-8930-4B52-8260-4403ED041DEF}" srcOrd="0" destOrd="0" presId="urn:microsoft.com/office/officeart/2008/layout/LinedList"/>
    <dgm:cxn modelId="{A3E61988-0E69-4BEC-B02E-B52178F5AEBB}" type="presOf" srcId="{14512119-ADC0-4D23-813C-EC50479046FB}" destId="{FFE19B8F-FB88-44F4-9B12-374A2A8A2FBF}" srcOrd="0" destOrd="0" presId="urn:microsoft.com/office/officeart/2008/layout/LinedList"/>
    <dgm:cxn modelId="{BEDCFF93-3E9E-48B7-8A1E-1066A3A76185}" srcId="{14512119-ADC0-4D23-813C-EC50479046FB}" destId="{CD6FFE9C-48F5-4B68-AA59-CFCB9B87A625}" srcOrd="2" destOrd="0" parTransId="{EDD3C3E7-BA3F-4B40-87BC-34660329E649}" sibTransId="{0A416472-BA6E-46C5-84DE-70C9E8E5FFD6}"/>
    <dgm:cxn modelId="{1DD14496-D877-4C20-8811-5A9C3E30B045}" srcId="{14512119-ADC0-4D23-813C-EC50479046FB}" destId="{751F72EE-8622-4BA3-9FE3-413C0A52248D}" srcOrd="0" destOrd="0" parTransId="{A8CACFF8-B958-468D-900C-CF9B9FA0B7EB}" sibTransId="{735EE2E8-37E6-4EDB-AFB9-1E0D853DED14}"/>
    <dgm:cxn modelId="{8EF1CE18-5B7B-4FFB-90A5-E2B2FF632599}" type="presParOf" srcId="{FFE19B8F-FB88-44F4-9B12-374A2A8A2FBF}" destId="{7FAFCF44-641E-4A57-83B2-252A30C41E86}" srcOrd="0" destOrd="0" presId="urn:microsoft.com/office/officeart/2008/layout/LinedList"/>
    <dgm:cxn modelId="{3C7F12C6-30C5-4383-AB9B-05AFCF095DF0}" type="presParOf" srcId="{FFE19B8F-FB88-44F4-9B12-374A2A8A2FBF}" destId="{EE56B6C3-D013-4F81-953B-AB2DD9D3F96B}" srcOrd="1" destOrd="0" presId="urn:microsoft.com/office/officeart/2008/layout/LinedList"/>
    <dgm:cxn modelId="{DFE054F4-C9FA-46B3-ABF5-12199E7AB496}" type="presParOf" srcId="{EE56B6C3-D013-4F81-953B-AB2DD9D3F96B}" destId="{2928DBDE-6892-4273-9ADF-7C8CC665B0BB}" srcOrd="0" destOrd="0" presId="urn:microsoft.com/office/officeart/2008/layout/LinedList"/>
    <dgm:cxn modelId="{7753655A-1060-4A78-8E36-2669566155F5}" type="presParOf" srcId="{EE56B6C3-D013-4F81-953B-AB2DD9D3F96B}" destId="{60E2F5CC-F88D-4CC2-9EDD-246C19611DC8}" srcOrd="1" destOrd="0" presId="urn:microsoft.com/office/officeart/2008/layout/LinedList"/>
    <dgm:cxn modelId="{78B21FC0-2032-4AED-8050-5F19EF12C6CC}" type="presParOf" srcId="{FFE19B8F-FB88-44F4-9B12-374A2A8A2FBF}" destId="{4B54FB1D-3223-4E04-985C-F6816D763988}" srcOrd="2" destOrd="0" presId="urn:microsoft.com/office/officeart/2008/layout/LinedList"/>
    <dgm:cxn modelId="{013E2F8C-F077-49EE-A1A4-20CC95D211C6}" type="presParOf" srcId="{FFE19B8F-FB88-44F4-9B12-374A2A8A2FBF}" destId="{1B6D1943-D208-46E4-8A1F-A0CE2E4C17C6}" srcOrd="3" destOrd="0" presId="urn:microsoft.com/office/officeart/2008/layout/LinedList"/>
    <dgm:cxn modelId="{BDCD5DD0-D9F3-42F5-93F1-5492D3B70C5C}" type="presParOf" srcId="{1B6D1943-D208-46E4-8A1F-A0CE2E4C17C6}" destId="{1B20D116-C1F2-4154-90BA-70AD399F7952}" srcOrd="0" destOrd="0" presId="urn:microsoft.com/office/officeart/2008/layout/LinedList"/>
    <dgm:cxn modelId="{E7F1410D-3FDF-4F78-9A76-26367A517754}" type="presParOf" srcId="{1B6D1943-D208-46E4-8A1F-A0CE2E4C17C6}" destId="{B95C7494-D768-4CF6-ACD7-EBC61A3520E2}" srcOrd="1" destOrd="0" presId="urn:microsoft.com/office/officeart/2008/layout/LinedList"/>
    <dgm:cxn modelId="{240ADB51-7677-47C8-A128-64C02CF33E3C}" type="presParOf" srcId="{FFE19B8F-FB88-44F4-9B12-374A2A8A2FBF}" destId="{364DA450-421D-4324-86D6-4CCF965B4F36}" srcOrd="4" destOrd="0" presId="urn:microsoft.com/office/officeart/2008/layout/LinedList"/>
    <dgm:cxn modelId="{2E92C9AC-10F6-49C8-A785-8938E34216E0}" type="presParOf" srcId="{FFE19B8F-FB88-44F4-9B12-374A2A8A2FBF}" destId="{4F58B72F-0542-4664-986D-9695AA187DEA}" srcOrd="5" destOrd="0" presId="urn:microsoft.com/office/officeart/2008/layout/LinedList"/>
    <dgm:cxn modelId="{EEA32A06-65CB-4EA5-A279-DC442FF9EF20}" type="presParOf" srcId="{4F58B72F-0542-4664-986D-9695AA187DEA}" destId="{C800AA65-8930-4B52-8260-4403ED041DEF}" srcOrd="0" destOrd="0" presId="urn:microsoft.com/office/officeart/2008/layout/LinedList"/>
    <dgm:cxn modelId="{4A78CAEF-8A5E-480F-BDEB-53D1E9357351}" type="presParOf" srcId="{4F58B72F-0542-4664-986D-9695AA187DEA}" destId="{F135FBD4-F7BF-40C5-BB88-88B65F29C660}" srcOrd="1" destOrd="0" presId="urn:microsoft.com/office/officeart/2008/layout/LinedList"/>
    <dgm:cxn modelId="{49EE40E3-EA46-4735-A9E7-900F811189C2}" type="presParOf" srcId="{FFE19B8F-FB88-44F4-9B12-374A2A8A2FBF}" destId="{951B3430-CC7F-486C-ADA1-82B5B31CB827}" srcOrd="6" destOrd="0" presId="urn:microsoft.com/office/officeart/2008/layout/LinedList"/>
    <dgm:cxn modelId="{708F0E4B-EFC9-4ECF-90DB-8A0554FC2EAA}" type="presParOf" srcId="{FFE19B8F-FB88-44F4-9B12-374A2A8A2FBF}" destId="{68D89027-6A61-45E9-B558-7376D90B9FD1}" srcOrd="7" destOrd="0" presId="urn:microsoft.com/office/officeart/2008/layout/LinedList"/>
    <dgm:cxn modelId="{1A4272AA-6292-4AD3-A384-902FE93A2CC7}" type="presParOf" srcId="{68D89027-6A61-45E9-B558-7376D90B9FD1}" destId="{5D7C385F-8692-46F3-8E2E-CC6253F001E5}" srcOrd="0" destOrd="0" presId="urn:microsoft.com/office/officeart/2008/layout/LinedList"/>
    <dgm:cxn modelId="{81377346-9E8E-4058-B0C9-307D9EC503EF}" type="presParOf" srcId="{68D89027-6A61-45E9-B558-7376D90B9FD1}" destId="{D061871B-6C8C-4612-B422-B7906319B2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512119-ADC0-4D23-813C-EC50479046F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F72EE-8622-4BA3-9FE3-413C0A52248D}">
      <dgm:prSet/>
      <dgm:spPr/>
      <dgm:t>
        <a:bodyPr/>
        <a:lstStyle/>
        <a:p>
          <a:r>
            <a:rPr lang="en-US" dirty="0"/>
            <a:t>Original prompt with instructions</a:t>
          </a:r>
        </a:p>
      </dgm:t>
    </dgm:pt>
    <dgm:pt modelId="{A8CACFF8-B958-468D-900C-CF9B9FA0B7EB}" type="parTrans" cxnId="{1DD14496-D877-4C20-8811-5A9C3E30B045}">
      <dgm:prSet/>
      <dgm:spPr/>
      <dgm:t>
        <a:bodyPr/>
        <a:lstStyle/>
        <a:p>
          <a:endParaRPr lang="en-US"/>
        </a:p>
      </dgm:t>
    </dgm:pt>
    <dgm:pt modelId="{735EE2E8-37E6-4EDB-AFB9-1E0D853DED14}" type="sibTrans" cxnId="{1DD14496-D877-4C20-8811-5A9C3E30B045}">
      <dgm:prSet/>
      <dgm:spPr/>
      <dgm:t>
        <a:bodyPr/>
        <a:lstStyle/>
        <a:p>
          <a:endParaRPr lang="en-US"/>
        </a:p>
      </dgm:t>
    </dgm:pt>
    <dgm:pt modelId="{E4731E10-7CE1-4DD6-A0CC-93F5A9B1E97B}">
      <dgm:prSet/>
      <dgm:spPr/>
      <dgm:t>
        <a:bodyPr/>
        <a:lstStyle/>
        <a:p>
          <a:r>
            <a:rPr lang="en-US" dirty="0"/>
            <a:t>Original prompt with sources and instructions</a:t>
          </a:r>
        </a:p>
      </dgm:t>
    </dgm:pt>
    <dgm:pt modelId="{AD0F67EC-E08A-4B7D-AB04-47B052494714}" type="parTrans" cxnId="{EED63D2A-E2BF-4EFF-8A3C-107A23FBDF4D}">
      <dgm:prSet/>
      <dgm:spPr/>
      <dgm:t>
        <a:bodyPr/>
        <a:lstStyle/>
        <a:p>
          <a:endParaRPr lang="en-US"/>
        </a:p>
      </dgm:t>
    </dgm:pt>
    <dgm:pt modelId="{9CA889B7-5824-4572-85F9-3678B8C750A1}" type="sibTrans" cxnId="{EED63D2A-E2BF-4EFF-8A3C-107A23FBDF4D}">
      <dgm:prSet/>
      <dgm:spPr/>
      <dgm:t>
        <a:bodyPr/>
        <a:lstStyle/>
        <a:p>
          <a:endParaRPr lang="en-US"/>
        </a:p>
      </dgm:t>
    </dgm:pt>
    <dgm:pt modelId="{CD6FFE9C-48F5-4B68-AA59-CFCB9B87A625}">
      <dgm:prSet/>
      <dgm:spPr/>
      <dgm:t>
        <a:bodyPr/>
        <a:lstStyle/>
        <a:p>
          <a:r>
            <a:rPr lang="en-US" dirty="0"/>
            <a:t>Role prompt with example essays</a:t>
          </a:r>
        </a:p>
      </dgm:t>
    </dgm:pt>
    <dgm:pt modelId="{EDD3C3E7-BA3F-4B40-87BC-34660329E649}" type="parTrans" cxnId="{BEDCFF93-3E9E-48B7-8A1E-1066A3A76185}">
      <dgm:prSet/>
      <dgm:spPr/>
      <dgm:t>
        <a:bodyPr/>
        <a:lstStyle/>
        <a:p>
          <a:endParaRPr lang="en-US"/>
        </a:p>
      </dgm:t>
    </dgm:pt>
    <dgm:pt modelId="{0A416472-BA6E-46C5-84DE-70C9E8E5FFD6}" type="sibTrans" cxnId="{BEDCFF93-3E9E-48B7-8A1E-1066A3A76185}">
      <dgm:prSet/>
      <dgm:spPr/>
      <dgm:t>
        <a:bodyPr/>
        <a:lstStyle/>
        <a:p>
          <a:endParaRPr lang="en-US"/>
        </a:p>
      </dgm:t>
    </dgm:pt>
    <dgm:pt modelId="{6929E6D0-6012-479B-95F8-E44621A8E9D2}">
      <dgm:prSet/>
      <dgm:spPr/>
      <dgm:t>
        <a:bodyPr/>
        <a:lstStyle/>
        <a:p>
          <a:r>
            <a:rPr lang="en-US" dirty="0"/>
            <a:t>Role prompt with example essays, instructions and sources</a:t>
          </a:r>
        </a:p>
      </dgm:t>
    </dgm:pt>
    <dgm:pt modelId="{7A8AB9EB-95DE-4AF8-B86C-5521763A7A53}" type="parTrans" cxnId="{F5C1773F-C38D-4C0E-A489-9F859B6C43A6}">
      <dgm:prSet/>
      <dgm:spPr/>
      <dgm:t>
        <a:bodyPr/>
        <a:lstStyle/>
        <a:p>
          <a:endParaRPr lang="en-US"/>
        </a:p>
      </dgm:t>
    </dgm:pt>
    <dgm:pt modelId="{7CE97E1E-423D-4A43-9219-02BE6CD5B36E}" type="sibTrans" cxnId="{F5C1773F-C38D-4C0E-A489-9F859B6C43A6}">
      <dgm:prSet/>
      <dgm:spPr/>
      <dgm:t>
        <a:bodyPr/>
        <a:lstStyle/>
        <a:p>
          <a:endParaRPr lang="en-US"/>
        </a:p>
      </dgm:t>
    </dgm:pt>
    <dgm:pt modelId="{FFE19B8F-FB88-44F4-9B12-374A2A8A2FBF}" type="pres">
      <dgm:prSet presAssocID="{14512119-ADC0-4D23-813C-EC50479046FB}" presName="vert0" presStyleCnt="0">
        <dgm:presLayoutVars>
          <dgm:dir/>
          <dgm:animOne val="branch"/>
          <dgm:animLvl val="lvl"/>
        </dgm:presLayoutVars>
      </dgm:prSet>
      <dgm:spPr/>
    </dgm:pt>
    <dgm:pt modelId="{7FAFCF44-641E-4A57-83B2-252A30C41E86}" type="pres">
      <dgm:prSet presAssocID="{751F72EE-8622-4BA3-9FE3-413C0A52248D}" presName="thickLine" presStyleLbl="alignNode1" presStyleIdx="0" presStyleCnt="4"/>
      <dgm:spPr/>
    </dgm:pt>
    <dgm:pt modelId="{EE56B6C3-D013-4F81-953B-AB2DD9D3F96B}" type="pres">
      <dgm:prSet presAssocID="{751F72EE-8622-4BA3-9FE3-413C0A52248D}" presName="horz1" presStyleCnt="0"/>
      <dgm:spPr/>
    </dgm:pt>
    <dgm:pt modelId="{2928DBDE-6892-4273-9ADF-7C8CC665B0BB}" type="pres">
      <dgm:prSet presAssocID="{751F72EE-8622-4BA3-9FE3-413C0A52248D}" presName="tx1" presStyleLbl="revTx" presStyleIdx="0" presStyleCnt="4"/>
      <dgm:spPr/>
    </dgm:pt>
    <dgm:pt modelId="{60E2F5CC-F88D-4CC2-9EDD-246C19611DC8}" type="pres">
      <dgm:prSet presAssocID="{751F72EE-8622-4BA3-9FE3-413C0A52248D}" presName="vert1" presStyleCnt="0"/>
      <dgm:spPr/>
    </dgm:pt>
    <dgm:pt modelId="{4B54FB1D-3223-4E04-985C-F6816D763988}" type="pres">
      <dgm:prSet presAssocID="{E4731E10-7CE1-4DD6-A0CC-93F5A9B1E97B}" presName="thickLine" presStyleLbl="alignNode1" presStyleIdx="1" presStyleCnt="4"/>
      <dgm:spPr/>
    </dgm:pt>
    <dgm:pt modelId="{1B6D1943-D208-46E4-8A1F-A0CE2E4C17C6}" type="pres">
      <dgm:prSet presAssocID="{E4731E10-7CE1-4DD6-A0CC-93F5A9B1E97B}" presName="horz1" presStyleCnt="0"/>
      <dgm:spPr/>
    </dgm:pt>
    <dgm:pt modelId="{1B20D116-C1F2-4154-90BA-70AD399F7952}" type="pres">
      <dgm:prSet presAssocID="{E4731E10-7CE1-4DD6-A0CC-93F5A9B1E97B}" presName="tx1" presStyleLbl="revTx" presStyleIdx="1" presStyleCnt="4"/>
      <dgm:spPr/>
    </dgm:pt>
    <dgm:pt modelId="{B95C7494-D768-4CF6-ACD7-EBC61A3520E2}" type="pres">
      <dgm:prSet presAssocID="{E4731E10-7CE1-4DD6-A0CC-93F5A9B1E97B}" presName="vert1" presStyleCnt="0"/>
      <dgm:spPr/>
    </dgm:pt>
    <dgm:pt modelId="{364DA450-421D-4324-86D6-4CCF965B4F36}" type="pres">
      <dgm:prSet presAssocID="{CD6FFE9C-48F5-4B68-AA59-CFCB9B87A625}" presName="thickLine" presStyleLbl="alignNode1" presStyleIdx="2" presStyleCnt="4"/>
      <dgm:spPr/>
    </dgm:pt>
    <dgm:pt modelId="{4F58B72F-0542-4664-986D-9695AA187DEA}" type="pres">
      <dgm:prSet presAssocID="{CD6FFE9C-48F5-4B68-AA59-CFCB9B87A625}" presName="horz1" presStyleCnt="0"/>
      <dgm:spPr/>
    </dgm:pt>
    <dgm:pt modelId="{C800AA65-8930-4B52-8260-4403ED041DEF}" type="pres">
      <dgm:prSet presAssocID="{CD6FFE9C-48F5-4B68-AA59-CFCB9B87A625}" presName="tx1" presStyleLbl="revTx" presStyleIdx="2" presStyleCnt="4"/>
      <dgm:spPr/>
    </dgm:pt>
    <dgm:pt modelId="{F135FBD4-F7BF-40C5-BB88-88B65F29C660}" type="pres">
      <dgm:prSet presAssocID="{CD6FFE9C-48F5-4B68-AA59-CFCB9B87A625}" presName="vert1" presStyleCnt="0"/>
      <dgm:spPr/>
    </dgm:pt>
    <dgm:pt modelId="{951B3430-CC7F-486C-ADA1-82B5B31CB827}" type="pres">
      <dgm:prSet presAssocID="{6929E6D0-6012-479B-95F8-E44621A8E9D2}" presName="thickLine" presStyleLbl="alignNode1" presStyleIdx="3" presStyleCnt="4"/>
      <dgm:spPr/>
    </dgm:pt>
    <dgm:pt modelId="{68D89027-6A61-45E9-B558-7376D90B9FD1}" type="pres">
      <dgm:prSet presAssocID="{6929E6D0-6012-479B-95F8-E44621A8E9D2}" presName="horz1" presStyleCnt="0"/>
      <dgm:spPr/>
    </dgm:pt>
    <dgm:pt modelId="{5D7C385F-8692-46F3-8E2E-CC6253F001E5}" type="pres">
      <dgm:prSet presAssocID="{6929E6D0-6012-479B-95F8-E44621A8E9D2}" presName="tx1" presStyleLbl="revTx" presStyleIdx="3" presStyleCnt="4"/>
      <dgm:spPr/>
    </dgm:pt>
    <dgm:pt modelId="{D061871B-6C8C-4612-B422-B7906319B2A8}" type="pres">
      <dgm:prSet presAssocID="{6929E6D0-6012-479B-95F8-E44621A8E9D2}" presName="vert1" presStyleCnt="0"/>
      <dgm:spPr/>
    </dgm:pt>
  </dgm:ptLst>
  <dgm:cxnLst>
    <dgm:cxn modelId="{8AC7B913-1CC6-49AA-A63C-A7D04FCA048E}" type="presOf" srcId="{E4731E10-7CE1-4DD6-A0CC-93F5A9B1E97B}" destId="{1B20D116-C1F2-4154-90BA-70AD399F7952}" srcOrd="0" destOrd="0" presId="urn:microsoft.com/office/officeart/2008/layout/LinedList"/>
    <dgm:cxn modelId="{EED63D2A-E2BF-4EFF-8A3C-107A23FBDF4D}" srcId="{14512119-ADC0-4D23-813C-EC50479046FB}" destId="{E4731E10-7CE1-4DD6-A0CC-93F5A9B1E97B}" srcOrd="1" destOrd="0" parTransId="{AD0F67EC-E08A-4B7D-AB04-47B052494714}" sibTransId="{9CA889B7-5824-4572-85F9-3678B8C750A1}"/>
    <dgm:cxn modelId="{75BCF12E-EFCB-4C06-AD61-F7DC57A911B9}" type="presOf" srcId="{751F72EE-8622-4BA3-9FE3-413C0A52248D}" destId="{2928DBDE-6892-4273-9ADF-7C8CC665B0BB}" srcOrd="0" destOrd="0" presId="urn:microsoft.com/office/officeart/2008/layout/LinedList"/>
    <dgm:cxn modelId="{F5C1773F-C38D-4C0E-A489-9F859B6C43A6}" srcId="{14512119-ADC0-4D23-813C-EC50479046FB}" destId="{6929E6D0-6012-479B-95F8-E44621A8E9D2}" srcOrd="3" destOrd="0" parTransId="{7A8AB9EB-95DE-4AF8-B86C-5521763A7A53}" sibTransId="{7CE97E1E-423D-4A43-9219-02BE6CD5B36E}"/>
    <dgm:cxn modelId="{E806035B-873A-4C1E-BB81-A9E86C085D43}" type="presOf" srcId="{6929E6D0-6012-479B-95F8-E44621A8E9D2}" destId="{5D7C385F-8692-46F3-8E2E-CC6253F001E5}" srcOrd="0" destOrd="0" presId="urn:microsoft.com/office/officeart/2008/layout/LinedList"/>
    <dgm:cxn modelId="{140FFB74-3E8E-41CD-8B1D-2BA2944128E7}" type="presOf" srcId="{CD6FFE9C-48F5-4B68-AA59-CFCB9B87A625}" destId="{C800AA65-8930-4B52-8260-4403ED041DEF}" srcOrd="0" destOrd="0" presId="urn:microsoft.com/office/officeart/2008/layout/LinedList"/>
    <dgm:cxn modelId="{A3E61988-0E69-4BEC-B02E-B52178F5AEBB}" type="presOf" srcId="{14512119-ADC0-4D23-813C-EC50479046FB}" destId="{FFE19B8F-FB88-44F4-9B12-374A2A8A2FBF}" srcOrd="0" destOrd="0" presId="urn:microsoft.com/office/officeart/2008/layout/LinedList"/>
    <dgm:cxn modelId="{BEDCFF93-3E9E-48B7-8A1E-1066A3A76185}" srcId="{14512119-ADC0-4D23-813C-EC50479046FB}" destId="{CD6FFE9C-48F5-4B68-AA59-CFCB9B87A625}" srcOrd="2" destOrd="0" parTransId="{EDD3C3E7-BA3F-4B40-87BC-34660329E649}" sibTransId="{0A416472-BA6E-46C5-84DE-70C9E8E5FFD6}"/>
    <dgm:cxn modelId="{1DD14496-D877-4C20-8811-5A9C3E30B045}" srcId="{14512119-ADC0-4D23-813C-EC50479046FB}" destId="{751F72EE-8622-4BA3-9FE3-413C0A52248D}" srcOrd="0" destOrd="0" parTransId="{A8CACFF8-B958-468D-900C-CF9B9FA0B7EB}" sibTransId="{735EE2E8-37E6-4EDB-AFB9-1E0D853DED14}"/>
    <dgm:cxn modelId="{8EF1CE18-5B7B-4FFB-90A5-E2B2FF632599}" type="presParOf" srcId="{FFE19B8F-FB88-44F4-9B12-374A2A8A2FBF}" destId="{7FAFCF44-641E-4A57-83B2-252A30C41E86}" srcOrd="0" destOrd="0" presId="urn:microsoft.com/office/officeart/2008/layout/LinedList"/>
    <dgm:cxn modelId="{3C7F12C6-30C5-4383-AB9B-05AFCF095DF0}" type="presParOf" srcId="{FFE19B8F-FB88-44F4-9B12-374A2A8A2FBF}" destId="{EE56B6C3-D013-4F81-953B-AB2DD9D3F96B}" srcOrd="1" destOrd="0" presId="urn:microsoft.com/office/officeart/2008/layout/LinedList"/>
    <dgm:cxn modelId="{DFE054F4-C9FA-46B3-ABF5-12199E7AB496}" type="presParOf" srcId="{EE56B6C3-D013-4F81-953B-AB2DD9D3F96B}" destId="{2928DBDE-6892-4273-9ADF-7C8CC665B0BB}" srcOrd="0" destOrd="0" presId="urn:microsoft.com/office/officeart/2008/layout/LinedList"/>
    <dgm:cxn modelId="{7753655A-1060-4A78-8E36-2669566155F5}" type="presParOf" srcId="{EE56B6C3-D013-4F81-953B-AB2DD9D3F96B}" destId="{60E2F5CC-F88D-4CC2-9EDD-246C19611DC8}" srcOrd="1" destOrd="0" presId="urn:microsoft.com/office/officeart/2008/layout/LinedList"/>
    <dgm:cxn modelId="{78B21FC0-2032-4AED-8050-5F19EF12C6CC}" type="presParOf" srcId="{FFE19B8F-FB88-44F4-9B12-374A2A8A2FBF}" destId="{4B54FB1D-3223-4E04-985C-F6816D763988}" srcOrd="2" destOrd="0" presId="urn:microsoft.com/office/officeart/2008/layout/LinedList"/>
    <dgm:cxn modelId="{013E2F8C-F077-49EE-A1A4-20CC95D211C6}" type="presParOf" srcId="{FFE19B8F-FB88-44F4-9B12-374A2A8A2FBF}" destId="{1B6D1943-D208-46E4-8A1F-A0CE2E4C17C6}" srcOrd="3" destOrd="0" presId="urn:microsoft.com/office/officeart/2008/layout/LinedList"/>
    <dgm:cxn modelId="{BDCD5DD0-D9F3-42F5-93F1-5492D3B70C5C}" type="presParOf" srcId="{1B6D1943-D208-46E4-8A1F-A0CE2E4C17C6}" destId="{1B20D116-C1F2-4154-90BA-70AD399F7952}" srcOrd="0" destOrd="0" presId="urn:microsoft.com/office/officeart/2008/layout/LinedList"/>
    <dgm:cxn modelId="{E7F1410D-3FDF-4F78-9A76-26367A517754}" type="presParOf" srcId="{1B6D1943-D208-46E4-8A1F-A0CE2E4C17C6}" destId="{B95C7494-D768-4CF6-ACD7-EBC61A3520E2}" srcOrd="1" destOrd="0" presId="urn:microsoft.com/office/officeart/2008/layout/LinedList"/>
    <dgm:cxn modelId="{240ADB51-7677-47C8-A128-64C02CF33E3C}" type="presParOf" srcId="{FFE19B8F-FB88-44F4-9B12-374A2A8A2FBF}" destId="{364DA450-421D-4324-86D6-4CCF965B4F36}" srcOrd="4" destOrd="0" presId="urn:microsoft.com/office/officeart/2008/layout/LinedList"/>
    <dgm:cxn modelId="{2E92C9AC-10F6-49C8-A785-8938E34216E0}" type="presParOf" srcId="{FFE19B8F-FB88-44F4-9B12-374A2A8A2FBF}" destId="{4F58B72F-0542-4664-986D-9695AA187DEA}" srcOrd="5" destOrd="0" presId="urn:microsoft.com/office/officeart/2008/layout/LinedList"/>
    <dgm:cxn modelId="{EEA32A06-65CB-4EA5-A279-DC442FF9EF20}" type="presParOf" srcId="{4F58B72F-0542-4664-986D-9695AA187DEA}" destId="{C800AA65-8930-4B52-8260-4403ED041DEF}" srcOrd="0" destOrd="0" presId="urn:microsoft.com/office/officeart/2008/layout/LinedList"/>
    <dgm:cxn modelId="{4A78CAEF-8A5E-480F-BDEB-53D1E9357351}" type="presParOf" srcId="{4F58B72F-0542-4664-986D-9695AA187DEA}" destId="{F135FBD4-F7BF-40C5-BB88-88B65F29C660}" srcOrd="1" destOrd="0" presId="urn:microsoft.com/office/officeart/2008/layout/LinedList"/>
    <dgm:cxn modelId="{49EE40E3-EA46-4735-A9E7-900F811189C2}" type="presParOf" srcId="{FFE19B8F-FB88-44F4-9B12-374A2A8A2FBF}" destId="{951B3430-CC7F-486C-ADA1-82B5B31CB827}" srcOrd="6" destOrd="0" presId="urn:microsoft.com/office/officeart/2008/layout/LinedList"/>
    <dgm:cxn modelId="{708F0E4B-EFC9-4ECF-90DB-8A0554FC2EAA}" type="presParOf" srcId="{FFE19B8F-FB88-44F4-9B12-374A2A8A2FBF}" destId="{68D89027-6A61-45E9-B558-7376D90B9FD1}" srcOrd="7" destOrd="0" presId="urn:microsoft.com/office/officeart/2008/layout/LinedList"/>
    <dgm:cxn modelId="{1A4272AA-6292-4AD3-A384-902FE93A2CC7}" type="presParOf" srcId="{68D89027-6A61-45E9-B558-7376D90B9FD1}" destId="{5D7C385F-8692-46F3-8E2E-CC6253F001E5}" srcOrd="0" destOrd="0" presId="urn:microsoft.com/office/officeart/2008/layout/LinedList"/>
    <dgm:cxn modelId="{81377346-9E8E-4058-B0C9-307D9EC503EF}" type="presParOf" srcId="{68D89027-6A61-45E9-B558-7376D90B9FD1}" destId="{D061871B-6C8C-4612-B422-B7906319B2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5F2151-0776-4AB1-962F-46B52E8479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99B6A-85A3-4F32-9AEF-1DC4D3736577}">
      <dgm:prSet/>
      <dgm:spPr/>
      <dgm:t>
        <a:bodyPr/>
        <a:lstStyle/>
        <a:p>
          <a:r>
            <a:rPr lang="en-US"/>
            <a:t>Remove  texts with &gt; 95% max similarity</a:t>
          </a:r>
        </a:p>
      </dgm:t>
    </dgm:pt>
    <dgm:pt modelId="{CC616229-8EB2-4049-84A0-53D39C2E79F4}" type="parTrans" cxnId="{36B26204-AE0B-4674-A145-91AB69DA62FA}">
      <dgm:prSet/>
      <dgm:spPr/>
      <dgm:t>
        <a:bodyPr/>
        <a:lstStyle/>
        <a:p>
          <a:endParaRPr lang="en-US"/>
        </a:p>
      </dgm:t>
    </dgm:pt>
    <dgm:pt modelId="{D8418A0D-D75D-40F0-B8A6-6EDF88341B0E}" type="sibTrans" cxnId="{36B26204-AE0B-4674-A145-91AB69DA62FA}">
      <dgm:prSet/>
      <dgm:spPr/>
      <dgm:t>
        <a:bodyPr/>
        <a:lstStyle/>
        <a:p>
          <a:endParaRPr lang="en-US"/>
        </a:p>
      </dgm:t>
    </dgm:pt>
    <dgm:pt modelId="{86AD794E-84C3-44F7-A8B2-04FAA488EB11}">
      <dgm:prSet/>
      <dgm:spPr/>
      <dgm:t>
        <a:bodyPr/>
        <a:lstStyle/>
        <a:p>
          <a:r>
            <a:rPr lang="en-US"/>
            <a:t>Select as many generated texts in total as the human texts (assume identically sized populations)</a:t>
          </a:r>
        </a:p>
      </dgm:t>
    </dgm:pt>
    <dgm:pt modelId="{CC2CF959-2311-42ED-9F58-98E1A3AC51EE}" type="parTrans" cxnId="{6A2DB2FD-1C6B-4045-8559-1A62AAB0AFA1}">
      <dgm:prSet/>
      <dgm:spPr/>
      <dgm:t>
        <a:bodyPr/>
        <a:lstStyle/>
        <a:p>
          <a:endParaRPr lang="en-US"/>
        </a:p>
      </dgm:t>
    </dgm:pt>
    <dgm:pt modelId="{9AC8FD0E-569F-4336-A52F-04E6A03002AE}" type="sibTrans" cxnId="{6A2DB2FD-1C6B-4045-8559-1A62AAB0AFA1}">
      <dgm:prSet/>
      <dgm:spPr/>
      <dgm:t>
        <a:bodyPr/>
        <a:lstStyle/>
        <a:p>
          <a:endParaRPr lang="en-US"/>
        </a:p>
      </dgm:t>
    </dgm:pt>
    <dgm:pt modelId="{D774D506-2A99-43E9-822A-C2D2474C23D7}">
      <dgm:prSet/>
      <dgm:spPr/>
      <dgm:t>
        <a:bodyPr/>
        <a:lstStyle/>
        <a:p>
          <a:r>
            <a:rPr lang="en-US" dirty="0"/>
            <a:t>Out of the 1375 generated texts, include half from each prompt</a:t>
          </a:r>
        </a:p>
      </dgm:t>
    </dgm:pt>
    <dgm:pt modelId="{56D230E6-E678-45FD-A041-281E48C1557F}" type="parTrans" cxnId="{8C806623-EF5F-49FD-8CF5-273CFCA60972}">
      <dgm:prSet/>
      <dgm:spPr/>
      <dgm:t>
        <a:bodyPr/>
        <a:lstStyle/>
        <a:p>
          <a:endParaRPr lang="en-US"/>
        </a:p>
      </dgm:t>
    </dgm:pt>
    <dgm:pt modelId="{692D3CB3-26AE-4910-A33F-B9AEDDF3A96C}" type="sibTrans" cxnId="{8C806623-EF5F-49FD-8CF5-273CFCA60972}">
      <dgm:prSet/>
      <dgm:spPr/>
      <dgm:t>
        <a:bodyPr/>
        <a:lstStyle/>
        <a:p>
          <a:endParaRPr lang="en-US"/>
        </a:p>
      </dgm:t>
    </dgm:pt>
    <dgm:pt modelId="{8403580F-B2DD-45F1-83D1-2E8F062AE70B}">
      <dgm:prSet/>
      <dgm:spPr/>
      <dgm:t>
        <a:bodyPr/>
        <a:lstStyle/>
        <a:p>
          <a:r>
            <a:rPr lang="en-US" dirty="0"/>
            <a:t>Texts are selected by descending max similarity</a:t>
          </a:r>
        </a:p>
      </dgm:t>
    </dgm:pt>
    <dgm:pt modelId="{E3BF28E0-D1F2-4DEE-87EA-799735173BC4}" type="parTrans" cxnId="{5F1289F3-4582-4D16-8C8E-B3376039A518}">
      <dgm:prSet/>
      <dgm:spPr/>
      <dgm:t>
        <a:bodyPr/>
        <a:lstStyle/>
        <a:p>
          <a:endParaRPr lang="en-US"/>
        </a:p>
      </dgm:t>
    </dgm:pt>
    <dgm:pt modelId="{C1665803-1E49-4E51-8236-3F84C652CF32}" type="sibTrans" cxnId="{5F1289F3-4582-4D16-8C8E-B3376039A518}">
      <dgm:prSet/>
      <dgm:spPr/>
      <dgm:t>
        <a:bodyPr/>
        <a:lstStyle/>
        <a:p>
          <a:endParaRPr lang="en-US"/>
        </a:p>
      </dgm:t>
    </dgm:pt>
    <dgm:pt modelId="{B0AD3666-3A4C-4B0B-8996-CCC4E39F3466}" type="pres">
      <dgm:prSet presAssocID="{DC5F2151-0776-4AB1-962F-46B52E8479D7}" presName="vert0" presStyleCnt="0">
        <dgm:presLayoutVars>
          <dgm:dir/>
          <dgm:animOne val="branch"/>
          <dgm:animLvl val="lvl"/>
        </dgm:presLayoutVars>
      </dgm:prSet>
      <dgm:spPr/>
    </dgm:pt>
    <dgm:pt modelId="{EC9EC9F6-A5CD-4B79-9265-D696569542E4}" type="pres">
      <dgm:prSet presAssocID="{8AB99B6A-85A3-4F32-9AEF-1DC4D3736577}" presName="thickLine" presStyleLbl="alignNode1" presStyleIdx="0" presStyleCnt="4"/>
      <dgm:spPr/>
    </dgm:pt>
    <dgm:pt modelId="{2DC13521-514C-4CFA-92CA-6DDA9E615E2B}" type="pres">
      <dgm:prSet presAssocID="{8AB99B6A-85A3-4F32-9AEF-1DC4D3736577}" presName="horz1" presStyleCnt="0"/>
      <dgm:spPr/>
    </dgm:pt>
    <dgm:pt modelId="{F3E6A710-649A-47BF-B510-319DD40E37B9}" type="pres">
      <dgm:prSet presAssocID="{8AB99B6A-85A3-4F32-9AEF-1DC4D3736577}" presName="tx1" presStyleLbl="revTx" presStyleIdx="0" presStyleCnt="4"/>
      <dgm:spPr/>
    </dgm:pt>
    <dgm:pt modelId="{03A811F0-36F5-4291-9062-B2D736FB7DD6}" type="pres">
      <dgm:prSet presAssocID="{8AB99B6A-85A3-4F32-9AEF-1DC4D3736577}" presName="vert1" presStyleCnt="0"/>
      <dgm:spPr/>
    </dgm:pt>
    <dgm:pt modelId="{3DB43032-18D7-4797-87FE-D8C129001435}" type="pres">
      <dgm:prSet presAssocID="{86AD794E-84C3-44F7-A8B2-04FAA488EB11}" presName="thickLine" presStyleLbl="alignNode1" presStyleIdx="1" presStyleCnt="4"/>
      <dgm:spPr/>
    </dgm:pt>
    <dgm:pt modelId="{75D9E6F1-04B5-419E-B169-D275C07477A0}" type="pres">
      <dgm:prSet presAssocID="{86AD794E-84C3-44F7-A8B2-04FAA488EB11}" presName="horz1" presStyleCnt="0"/>
      <dgm:spPr/>
    </dgm:pt>
    <dgm:pt modelId="{11B4A72D-A001-47A7-8C02-45FDD844F69D}" type="pres">
      <dgm:prSet presAssocID="{86AD794E-84C3-44F7-A8B2-04FAA488EB11}" presName="tx1" presStyleLbl="revTx" presStyleIdx="1" presStyleCnt="4"/>
      <dgm:spPr/>
    </dgm:pt>
    <dgm:pt modelId="{0AD0398F-737E-4A47-B1B2-9FEDED553BB8}" type="pres">
      <dgm:prSet presAssocID="{86AD794E-84C3-44F7-A8B2-04FAA488EB11}" presName="vert1" presStyleCnt="0"/>
      <dgm:spPr/>
    </dgm:pt>
    <dgm:pt modelId="{35285CC3-E5E6-4530-9139-3BC2B93A3174}" type="pres">
      <dgm:prSet presAssocID="{D774D506-2A99-43E9-822A-C2D2474C23D7}" presName="thickLine" presStyleLbl="alignNode1" presStyleIdx="2" presStyleCnt="4"/>
      <dgm:spPr/>
    </dgm:pt>
    <dgm:pt modelId="{3590246E-92B6-4E26-8C27-32237EEC99D3}" type="pres">
      <dgm:prSet presAssocID="{D774D506-2A99-43E9-822A-C2D2474C23D7}" presName="horz1" presStyleCnt="0"/>
      <dgm:spPr/>
    </dgm:pt>
    <dgm:pt modelId="{5F8E9F5D-7F43-47DF-AE65-389E60EF0FF8}" type="pres">
      <dgm:prSet presAssocID="{D774D506-2A99-43E9-822A-C2D2474C23D7}" presName="tx1" presStyleLbl="revTx" presStyleIdx="2" presStyleCnt="4"/>
      <dgm:spPr/>
    </dgm:pt>
    <dgm:pt modelId="{84818B89-6321-47DE-8DE7-6DADDC2E3FED}" type="pres">
      <dgm:prSet presAssocID="{D774D506-2A99-43E9-822A-C2D2474C23D7}" presName="vert1" presStyleCnt="0"/>
      <dgm:spPr/>
    </dgm:pt>
    <dgm:pt modelId="{3EECBFB3-801B-4FDF-8B11-4F13CA43004A}" type="pres">
      <dgm:prSet presAssocID="{8403580F-B2DD-45F1-83D1-2E8F062AE70B}" presName="thickLine" presStyleLbl="alignNode1" presStyleIdx="3" presStyleCnt="4"/>
      <dgm:spPr/>
    </dgm:pt>
    <dgm:pt modelId="{F89C7A7C-B201-4669-9A59-036AB620CB58}" type="pres">
      <dgm:prSet presAssocID="{8403580F-B2DD-45F1-83D1-2E8F062AE70B}" presName="horz1" presStyleCnt="0"/>
      <dgm:spPr/>
    </dgm:pt>
    <dgm:pt modelId="{E800C239-BED7-40F5-8443-A20C853F01DF}" type="pres">
      <dgm:prSet presAssocID="{8403580F-B2DD-45F1-83D1-2E8F062AE70B}" presName="tx1" presStyleLbl="revTx" presStyleIdx="3" presStyleCnt="4"/>
      <dgm:spPr/>
    </dgm:pt>
    <dgm:pt modelId="{B6F0015D-37C5-47AE-9644-A4C9D10E732E}" type="pres">
      <dgm:prSet presAssocID="{8403580F-B2DD-45F1-83D1-2E8F062AE70B}" presName="vert1" presStyleCnt="0"/>
      <dgm:spPr/>
    </dgm:pt>
  </dgm:ptLst>
  <dgm:cxnLst>
    <dgm:cxn modelId="{36B26204-AE0B-4674-A145-91AB69DA62FA}" srcId="{DC5F2151-0776-4AB1-962F-46B52E8479D7}" destId="{8AB99B6A-85A3-4F32-9AEF-1DC4D3736577}" srcOrd="0" destOrd="0" parTransId="{CC616229-8EB2-4049-84A0-53D39C2E79F4}" sibTransId="{D8418A0D-D75D-40F0-B8A6-6EDF88341B0E}"/>
    <dgm:cxn modelId="{AE874906-C166-4165-AB57-5BF5A6F16C18}" type="presOf" srcId="{DC5F2151-0776-4AB1-962F-46B52E8479D7}" destId="{B0AD3666-3A4C-4B0B-8996-CCC4E39F3466}" srcOrd="0" destOrd="0" presId="urn:microsoft.com/office/officeart/2008/layout/LinedList"/>
    <dgm:cxn modelId="{8C806623-EF5F-49FD-8CF5-273CFCA60972}" srcId="{DC5F2151-0776-4AB1-962F-46B52E8479D7}" destId="{D774D506-2A99-43E9-822A-C2D2474C23D7}" srcOrd="2" destOrd="0" parTransId="{56D230E6-E678-45FD-A041-281E48C1557F}" sibTransId="{692D3CB3-26AE-4910-A33F-B9AEDDF3A96C}"/>
    <dgm:cxn modelId="{E0D5FA50-6D93-4386-9783-BBF038D2AB86}" type="presOf" srcId="{8AB99B6A-85A3-4F32-9AEF-1DC4D3736577}" destId="{F3E6A710-649A-47BF-B510-319DD40E37B9}" srcOrd="0" destOrd="0" presId="urn:microsoft.com/office/officeart/2008/layout/LinedList"/>
    <dgm:cxn modelId="{E85E16AF-3346-4C0F-83B7-D618F8029DDA}" type="presOf" srcId="{8403580F-B2DD-45F1-83D1-2E8F062AE70B}" destId="{E800C239-BED7-40F5-8443-A20C853F01DF}" srcOrd="0" destOrd="0" presId="urn:microsoft.com/office/officeart/2008/layout/LinedList"/>
    <dgm:cxn modelId="{4E1ED4E4-42FD-49F3-9A3A-CE962087ACA8}" type="presOf" srcId="{86AD794E-84C3-44F7-A8B2-04FAA488EB11}" destId="{11B4A72D-A001-47A7-8C02-45FDD844F69D}" srcOrd="0" destOrd="0" presId="urn:microsoft.com/office/officeart/2008/layout/LinedList"/>
    <dgm:cxn modelId="{5F1289F3-4582-4D16-8C8E-B3376039A518}" srcId="{DC5F2151-0776-4AB1-962F-46B52E8479D7}" destId="{8403580F-B2DD-45F1-83D1-2E8F062AE70B}" srcOrd="3" destOrd="0" parTransId="{E3BF28E0-D1F2-4DEE-87EA-799735173BC4}" sibTransId="{C1665803-1E49-4E51-8236-3F84C652CF32}"/>
    <dgm:cxn modelId="{3E926CFB-94BA-4D89-9703-9498CB691089}" type="presOf" srcId="{D774D506-2A99-43E9-822A-C2D2474C23D7}" destId="{5F8E9F5D-7F43-47DF-AE65-389E60EF0FF8}" srcOrd="0" destOrd="0" presId="urn:microsoft.com/office/officeart/2008/layout/LinedList"/>
    <dgm:cxn modelId="{6A2DB2FD-1C6B-4045-8559-1A62AAB0AFA1}" srcId="{DC5F2151-0776-4AB1-962F-46B52E8479D7}" destId="{86AD794E-84C3-44F7-A8B2-04FAA488EB11}" srcOrd="1" destOrd="0" parTransId="{CC2CF959-2311-42ED-9F58-98E1A3AC51EE}" sibTransId="{9AC8FD0E-569F-4336-A52F-04E6A03002AE}"/>
    <dgm:cxn modelId="{0A714485-9BBF-4686-AD67-6F66AEF35018}" type="presParOf" srcId="{B0AD3666-3A4C-4B0B-8996-CCC4E39F3466}" destId="{EC9EC9F6-A5CD-4B79-9265-D696569542E4}" srcOrd="0" destOrd="0" presId="urn:microsoft.com/office/officeart/2008/layout/LinedList"/>
    <dgm:cxn modelId="{8EB2B7F6-1DB8-4411-A596-7C72F5DC6A14}" type="presParOf" srcId="{B0AD3666-3A4C-4B0B-8996-CCC4E39F3466}" destId="{2DC13521-514C-4CFA-92CA-6DDA9E615E2B}" srcOrd="1" destOrd="0" presId="urn:microsoft.com/office/officeart/2008/layout/LinedList"/>
    <dgm:cxn modelId="{D6BB8CC4-0EBB-41AD-B3E5-28D973EF22BA}" type="presParOf" srcId="{2DC13521-514C-4CFA-92CA-6DDA9E615E2B}" destId="{F3E6A710-649A-47BF-B510-319DD40E37B9}" srcOrd="0" destOrd="0" presId="urn:microsoft.com/office/officeart/2008/layout/LinedList"/>
    <dgm:cxn modelId="{185C547E-351C-48FB-8C04-F4194FFB02BB}" type="presParOf" srcId="{2DC13521-514C-4CFA-92CA-6DDA9E615E2B}" destId="{03A811F0-36F5-4291-9062-B2D736FB7DD6}" srcOrd="1" destOrd="0" presId="urn:microsoft.com/office/officeart/2008/layout/LinedList"/>
    <dgm:cxn modelId="{40883A8C-AF83-4350-8789-278D9F3B552E}" type="presParOf" srcId="{B0AD3666-3A4C-4B0B-8996-CCC4E39F3466}" destId="{3DB43032-18D7-4797-87FE-D8C129001435}" srcOrd="2" destOrd="0" presId="urn:microsoft.com/office/officeart/2008/layout/LinedList"/>
    <dgm:cxn modelId="{DBB71D66-1559-4F06-A1DC-F4F38069E0B1}" type="presParOf" srcId="{B0AD3666-3A4C-4B0B-8996-CCC4E39F3466}" destId="{75D9E6F1-04B5-419E-B169-D275C07477A0}" srcOrd="3" destOrd="0" presId="urn:microsoft.com/office/officeart/2008/layout/LinedList"/>
    <dgm:cxn modelId="{5E7DC1FF-DF6B-453B-896A-FDBCF32A16B4}" type="presParOf" srcId="{75D9E6F1-04B5-419E-B169-D275C07477A0}" destId="{11B4A72D-A001-47A7-8C02-45FDD844F69D}" srcOrd="0" destOrd="0" presId="urn:microsoft.com/office/officeart/2008/layout/LinedList"/>
    <dgm:cxn modelId="{AD3E919B-4848-465B-A19F-8FCC5DD7B723}" type="presParOf" srcId="{75D9E6F1-04B5-419E-B169-D275C07477A0}" destId="{0AD0398F-737E-4A47-B1B2-9FEDED553BB8}" srcOrd="1" destOrd="0" presId="urn:microsoft.com/office/officeart/2008/layout/LinedList"/>
    <dgm:cxn modelId="{31642A5C-45D2-487A-9865-B9AA11364809}" type="presParOf" srcId="{B0AD3666-3A4C-4B0B-8996-CCC4E39F3466}" destId="{35285CC3-E5E6-4530-9139-3BC2B93A3174}" srcOrd="4" destOrd="0" presId="urn:microsoft.com/office/officeart/2008/layout/LinedList"/>
    <dgm:cxn modelId="{BC3DE4C6-D9A0-42A2-A831-5A69D517D7DA}" type="presParOf" srcId="{B0AD3666-3A4C-4B0B-8996-CCC4E39F3466}" destId="{3590246E-92B6-4E26-8C27-32237EEC99D3}" srcOrd="5" destOrd="0" presId="urn:microsoft.com/office/officeart/2008/layout/LinedList"/>
    <dgm:cxn modelId="{A358694D-6B0E-420F-B725-9B8C0B19AAED}" type="presParOf" srcId="{3590246E-92B6-4E26-8C27-32237EEC99D3}" destId="{5F8E9F5D-7F43-47DF-AE65-389E60EF0FF8}" srcOrd="0" destOrd="0" presId="urn:microsoft.com/office/officeart/2008/layout/LinedList"/>
    <dgm:cxn modelId="{4D286FF8-3628-4EE1-891E-5A163E631F4E}" type="presParOf" srcId="{3590246E-92B6-4E26-8C27-32237EEC99D3}" destId="{84818B89-6321-47DE-8DE7-6DADDC2E3FED}" srcOrd="1" destOrd="0" presId="urn:microsoft.com/office/officeart/2008/layout/LinedList"/>
    <dgm:cxn modelId="{0274FC42-7F69-42E3-B3AF-907D126A8365}" type="presParOf" srcId="{B0AD3666-3A4C-4B0B-8996-CCC4E39F3466}" destId="{3EECBFB3-801B-4FDF-8B11-4F13CA43004A}" srcOrd="6" destOrd="0" presId="urn:microsoft.com/office/officeart/2008/layout/LinedList"/>
    <dgm:cxn modelId="{D8FC0F10-2B4D-46AF-BA22-C0BC6C4FF40F}" type="presParOf" srcId="{B0AD3666-3A4C-4B0B-8996-CCC4E39F3466}" destId="{F89C7A7C-B201-4669-9A59-036AB620CB58}" srcOrd="7" destOrd="0" presId="urn:microsoft.com/office/officeart/2008/layout/LinedList"/>
    <dgm:cxn modelId="{E82503DD-6254-4D2E-BF5E-D2B613CEBA6E}" type="presParOf" srcId="{F89C7A7C-B201-4669-9A59-036AB620CB58}" destId="{E800C239-BED7-40F5-8443-A20C853F01DF}" srcOrd="0" destOrd="0" presId="urn:microsoft.com/office/officeart/2008/layout/LinedList"/>
    <dgm:cxn modelId="{AF8220FD-8D59-4477-A81C-9C41D4F4238C}" type="presParOf" srcId="{F89C7A7C-B201-4669-9A59-036AB620CB58}" destId="{B6F0015D-37C5-47AE-9644-A4C9D10E73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73881-6AF7-4EB8-929F-11A963E9C939}">
      <dsp:nvSpPr>
        <dsp:cNvPr id="0" name=""/>
        <dsp:cNvSpPr/>
      </dsp:nvSpPr>
      <dsp:spPr>
        <a:xfrm>
          <a:off x="0" y="0"/>
          <a:ext cx="544438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0A0147-434E-4435-9635-282C1D72F5BC}">
      <dsp:nvSpPr>
        <dsp:cNvPr id="0" name=""/>
        <dsp:cNvSpPr/>
      </dsp:nvSpPr>
      <dsp:spPr>
        <a:xfrm>
          <a:off x="0" y="0"/>
          <a:ext cx="5444382" cy="897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to obtain a dataset</a:t>
          </a:r>
        </a:p>
      </dsp:txBody>
      <dsp:txXfrm>
        <a:off x="0" y="0"/>
        <a:ext cx="5444382" cy="897801"/>
      </dsp:txXfrm>
    </dsp:sp>
    <dsp:sp modelId="{BA181003-3B28-43AE-846B-17861A07C53C}">
      <dsp:nvSpPr>
        <dsp:cNvPr id="0" name=""/>
        <dsp:cNvSpPr/>
      </dsp:nvSpPr>
      <dsp:spPr>
        <a:xfrm>
          <a:off x="0" y="897801"/>
          <a:ext cx="544438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C65365-320A-4C08-AB7D-4DD3DF72CCEC}">
      <dsp:nvSpPr>
        <dsp:cNvPr id="0" name=""/>
        <dsp:cNvSpPr/>
      </dsp:nvSpPr>
      <dsp:spPr>
        <a:xfrm>
          <a:off x="0" y="897801"/>
          <a:ext cx="5444382" cy="897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Analyzing the properties of an NLP dataset</a:t>
          </a:r>
        </a:p>
      </dsp:txBody>
      <dsp:txXfrm>
        <a:off x="0" y="897801"/>
        <a:ext cx="5444382" cy="897801"/>
      </dsp:txXfrm>
    </dsp:sp>
    <dsp:sp modelId="{78056AB2-8820-441E-9F18-1E7A5A38CEEE}">
      <dsp:nvSpPr>
        <dsp:cNvPr id="0" name=""/>
        <dsp:cNvSpPr/>
      </dsp:nvSpPr>
      <dsp:spPr>
        <a:xfrm>
          <a:off x="0" y="1795603"/>
          <a:ext cx="544438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7236DC-233A-459E-BDA7-3327B852C439}">
      <dsp:nvSpPr>
        <dsp:cNvPr id="0" name=""/>
        <dsp:cNvSpPr/>
      </dsp:nvSpPr>
      <dsp:spPr>
        <a:xfrm>
          <a:off x="0" y="1795603"/>
          <a:ext cx="5444382" cy="897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Choosing the most optimal texts for the LLM detection task</a:t>
          </a:r>
        </a:p>
      </dsp:txBody>
      <dsp:txXfrm>
        <a:off x="0" y="1795603"/>
        <a:ext cx="5444382" cy="897801"/>
      </dsp:txXfrm>
    </dsp:sp>
    <dsp:sp modelId="{FB2D388F-7F62-4CF0-A7B7-DBB0C82AD706}">
      <dsp:nvSpPr>
        <dsp:cNvPr id="0" name=""/>
        <dsp:cNvSpPr/>
      </dsp:nvSpPr>
      <dsp:spPr>
        <a:xfrm>
          <a:off x="0" y="2693405"/>
          <a:ext cx="544438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CFA189-C602-47D0-AC13-886D7C23AD34}">
      <dsp:nvSpPr>
        <dsp:cNvPr id="0" name=""/>
        <dsp:cNvSpPr/>
      </dsp:nvSpPr>
      <dsp:spPr>
        <a:xfrm>
          <a:off x="0" y="2693405"/>
          <a:ext cx="5444382" cy="897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Categorizing and augmenting the optimal dataset</a:t>
          </a:r>
        </a:p>
      </dsp:txBody>
      <dsp:txXfrm>
        <a:off x="0" y="2693405"/>
        <a:ext cx="5444382" cy="897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CF44-641E-4A57-83B2-252A30C41E8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8DBDE-6892-4273-9ADF-7C8CC665B0BB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1375 Human-written essays</a:t>
          </a:r>
        </a:p>
      </dsp:txBody>
      <dsp:txXfrm>
        <a:off x="0" y="0"/>
        <a:ext cx="10515600" cy="1087834"/>
      </dsp:txXfrm>
    </dsp:sp>
    <dsp:sp modelId="{4B54FB1D-3223-4E04-985C-F6816D763988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D116-C1F2-4154-90BA-70AD399F795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1375 PaLM generated essays by Konstantina Liagkou</a:t>
          </a:r>
        </a:p>
      </dsp:txBody>
      <dsp:txXfrm>
        <a:off x="0" y="1087834"/>
        <a:ext cx="10515600" cy="1087834"/>
      </dsp:txXfrm>
    </dsp:sp>
    <dsp:sp modelId="{364DA450-421D-4324-86D6-4CCF965B4F3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0AA65-8930-4B52-8260-4403ED041DEF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1384 PaLM generated essays by Muhammad Rizqi</a:t>
          </a:r>
          <a:r>
            <a:rPr lang="en-US" sz="3000" kern="1200" baseline="30000"/>
            <a:t>1</a:t>
          </a:r>
          <a:endParaRPr lang="en-US" sz="3000" kern="1200"/>
        </a:p>
      </dsp:txBody>
      <dsp:txXfrm>
        <a:off x="0" y="2175669"/>
        <a:ext cx="10515600" cy="1087834"/>
      </dsp:txXfrm>
    </dsp:sp>
    <dsp:sp modelId="{951B3430-CC7F-486C-ADA1-82B5B31CB827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C385F-8692-46F3-8E2E-CC6253F001E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500+ Chat-GPT generated essays created for the purposes of the project</a:t>
          </a:r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CF44-641E-4A57-83B2-252A30C41E8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8DBDE-6892-4273-9ADF-7C8CC665B0BB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Original prompt with instructions</a:t>
          </a:r>
        </a:p>
      </dsp:txBody>
      <dsp:txXfrm>
        <a:off x="0" y="0"/>
        <a:ext cx="10515600" cy="1087834"/>
      </dsp:txXfrm>
    </dsp:sp>
    <dsp:sp modelId="{4B54FB1D-3223-4E04-985C-F6816D763988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D116-C1F2-4154-90BA-70AD399F795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Original prompt with sources and instructions</a:t>
          </a:r>
        </a:p>
      </dsp:txBody>
      <dsp:txXfrm>
        <a:off x="0" y="1087834"/>
        <a:ext cx="10515600" cy="1087834"/>
      </dsp:txXfrm>
    </dsp:sp>
    <dsp:sp modelId="{364DA450-421D-4324-86D6-4CCF965B4F3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0AA65-8930-4B52-8260-4403ED041DEF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Role prompt with example essays</a:t>
          </a:r>
        </a:p>
      </dsp:txBody>
      <dsp:txXfrm>
        <a:off x="0" y="2175669"/>
        <a:ext cx="10515600" cy="1087834"/>
      </dsp:txXfrm>
    </dsp:sp>
    <dsp:sp modelId="{951B3430-CC7F-486C-ADA1-82B5B31CB827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C385F-8692-46F3-8E2E-CC6253F001E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Role prompt with example essays, instructions and sources</a:t>
          </a:r>
        </a:p>
      </dsp:txBody>
      <dsp:txXfrm>
        <a:off x="0" y="3263503"/>
        <a:ext cx="10515600" cy="1087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EC9F6-A5CD-4B79-9265-D696569542E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6A710-649A-47BF-B510-319DD40E37B9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Remove  texts with &gt; 95% max similarity</a:t>
          </a:r>
        </a:p>
      </dsp:txBody>
      <dsp:txXfrm>
        <a:off x="0" y="0"/>
        <a:ext cx="10515600" cy="1087834"/>
      </dsp:txXfrm>
    </dsp:sp>
    <dsp:sp modelId="{3DB43032-18D7-4797-87FE-D8C129001435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4A72D-A001-47A7-8C02-45FDD844F69D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Select as many generated texts in total as the human texts (assume identically sized populations)</a:t>
          </a:r>
        </a:p>
      </dsp:txBody>
      <dsp:txXfrm>
        <a:off x="0" y="1087834"/>
        <a:ext cx="10515600" cy="1087834"/>
      </dsp:txXfrm>
    </dsp:sp>
    <dsp:sp modelId="{35285CC3-E5E6-4530-9139-3BC2B93A317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E9F5D-7F43-47DF-AE65-389E60EF0FF8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Out of the 1375 generated texts, include half from each prompt</a:t>
          </a:r>
        </a:p>
      </dsp:txBody>
      <dsp:txXfrm>
        <a:off x="0" y="2175669"/>
        <a:ext cx="10515600" cy="1087834"/>
      </dsp:txXfrm>
    </dsp:sp>
    <dsp:sp modelId="{3EECBFB3-801B-4FDF-8B11-4F13CA43004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0C239-BED7-40F5-8443-A20C853F01DF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Texts are selected by descending max similarity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8C397-E057-4C87-9E82-610BC7D2920A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2C92D-3C81-4EAC-B8D5-C5B6E8CCF49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922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Παρουσίαση: Επιλογή κειμένου (μεγάλο μέρος εργασίας): Ανάλυση και συμπεράσματα </a:t>
            </a:r>
          </a:p>
          <a:p>
            <a:r>
              <a:rPr lang="el-GR" dirty="0"/>
              <a:t>Όχι</a:t>
            </a:r>
            <a:r>
              <a:rPr lang="en-US" dirty="0"/>
              <a:t> classifiers, </a:t>
            </a:r>
            <a:r>
              <a:rPr lang="el-GR" dirty="0"/>
              <a:t>λεπτομέρειες υλοποίησης </a:t>
            </a:r>
          </a:p>
          <a:p>
            <a:r>
              <a:rPr lang="el-GR" dirty="0"/>
              <a:t>Θα απαντήσω ερωτήσεις για αυτά στο τέλος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684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4862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Εξηγησε</a:t>
            </a:r>
            <a:r>
              <a:rPr lang="el-GR" dirty="0"/>
              <a:t> το </a:t>
            </a:r>
            <a:r>
              <a:rPr lang="el-GR" dirty="0" err="1"/>
              <a:t>γραφο</a:t>
            </a:r>
            <a:r>
              <a:rPr lang="el-GR" dirty="0"/>
              <a:t> και το </a:t>
            </a:r>
            <a:r>
              <a:rPr lang="en-US" dirty="0"/>
              <a:t>LOOV</a:t>
            </a:r>
          </a:p>
          <a:p>
            <a:endParaRPr lang="en-US" dirty="0"/>
          </a:p>
          <a:p>
            <a:r>
              <a:rPr lang="el-GR" dirty="0"/>
              <a:t>Δεν </a:t>
            </a:r>
            <a:r>
              <a:rPr lang="el-GR" dirty="0" err="1"/>
              <a:t>εγινε</a:t>
            </a:r>
            <a:r>
              <a:rPr lang="el-GR" dirty="0"/>
              <a:t> με όλα τα δεδομένα</a:t>
            </a:r>
          </a:p>
          <a:p>
            <a:endParaRPr lang="el-GR" dirty="0"/>
          </a:p>
          <a:p>
            <a:r>
              <a:rPr lang="el-GR" dirty="0" err="1"/>
              <a:t>Οσο</a:t>
            </a:r>
            <a:r>
              <a:rPr lang="el-GR" dirty="0"/>
              <a:t> πιο </a:t>
            </a:r>
            <a:r>
              <a:rPr lang="el-GR" dirty="0" err="1"/>
              <a:t>μεγαλο</a:t>
            </a:r>
            <a:r>
              <a:rPr lang="el-GR" dirty="0"/>
              <a:t> </a:t>
            </a:r>
            <a:r>
              <a:rPr lang="en-US" dirty="0"/>
              <a:t>similarity </a:t>
            </a:r>
            <a:r>
              <a:rPr lang="el-GR" dirty="0"/>
              <a:t>με </a:t>
            </a:r>
            <a:r>
              <a:rPr lang="el-GR" dirty="0" err="1"/>
              <a:t>τουλαχιστον</a:t>
            </a:r>
            <a:r>
              <a:rPr lang="el-GR" dirty="0"/>
              <a:t> ένα </a:t>
            </a:r>
            <a:r>
              <a:rPr lang="el-GR" dirty="0" err="1"/>
              <a:t>κειμενο</a:t>
            </a:r>
            <a:r>
              <a:rPr lang="el-GR" dirty="0"/>
              <a:t> </a:t>
            </a:r>
            <a:r>
              <a:rPr lang="el-GR" dirty="0" err="1"/>
              <a:t>τοσο</a:t>
            </a:r>
            <a:r>
              <a:rPr lang="el-GR" dirty="0"/>
              <a:t> πιο πολύ «</a:t>
            </a:r>
            <a:r>
              <a:rPr lang="el-GR" dirty="0" err="1"/>
              <a:t>μπερδευεται</a:t>
            </a:r>
            <a:r>
              <a:rPr lang="el-GR" dirty="0"/>
              <a:t>» </a:t>
            </a:r>
            <a:r>
              <a:rPr lang="en-US" dirty="0"/>
              <a:t>o classifier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231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8650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clustering</a:t>
            </a:r>
          </a:p>
          <a:p>
            <a:endParaRPr lang="en-US" dirty="0"/>
          </a:p>
          <a:p>
            <a:r>
              <a:rPr lang="en-US" dirty="0"/>
              <a:t>Augmentation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5334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clustering</a:t>
            </a:r>
          </a:p>
          <a:p>
            <a:endParaRPr lang="en-US" dirty="0"/>
          </a:p>
          <a:p>
            <a:r>
              <a:rPr lang="en-US" dirty="0"/>
              <a:t>Augmentation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2559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clustering</a:t>
            </a:r>
          </a:p>
          <a:p>
            <a:endParaRPr lang="en-US" dirty="0"/>
          </a:p>
          <a:p>
            <a:r>
              <a:rPr lang="en-US" dirty="0"/>
              <a:t>Augmentation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598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Για τι θα μιλήσουμε συγκεκριμένα</a:t>
            </a:r>
          </a:p>
          <a:p>
            <a:endParaRPr lang="el-GR" dirty="0"/>
          </a:p>
          <a:p>
            <a:r>
              <a:rPr lang="el-GR" dirty="0"/>
              <a:t>-</a:t>
            </a:r>
            <a:r>
              <a:rPr lang="en-US" dirty="0"/>
              <a:t> </a:t>
            </a:r>
            <a:r>
              <a:rPr lang="el-GR" dirty="0"/>
              <a:t>Παράγουμε/βρίσκουμε</a:t>
            </a:r>
            <a:r>
              <a:rPr lang="en-US" dirty="0"/>
              <a:t> dataset (</a:t>
            </a:r>
            <a:r>
              <a:rPr lang="el-GR" dirty="0"/>
              <a:t>αλλιώς δεν αρχίζουμε!)</a:t>
            </a:r>
            <a:endParaRPr lang="en-US" dirty="0"/>
          </a:p>
          <a:p>
            <a:r>
              <a:rPr lang="en-US" dirty="0"/>
              <a:t>- </a:t>
            </a:r>
            <a:r>
              <a:rPr lang="el-GR" dirty="0"/>
              <a:t> Ανάλυση ιδιότητες</a:t>
            </a:r>
            <a:r>
              <a:rPr lang="en-US" dirty="0"/>
              <a:t> </a:t>
            </a:r>
            <a:r>
              <a:rPr lang="el-GR" dirty="0"/>
              <a:t>του </a:t>
            </a:r>
            <a:r>
              <a:rPr lang="en-US" dirty="0"/>
              <a:t>dataset</a:t>
            </a:r>
            <a:endParaRPr lang="el-GR" dirty="0"/>
          </a:p>
          <a:p>
            <a:r>
              <a:rPr lang="el-GR" dirty="0"/>
              <a:t>- </a:t>
            </a:r>
            <a:r>
              <a:rPr lang="en-US" dirty="0"/>
              <a:t> </a:t>
            </a:r>
            <a:r>
              <a:rPr lang="el-GR" dirty="0"/>
              <a:t>Επιλογή μέσω ανάλυσης</a:t>
            </a:r>
          </a:p>
          <a:p>
            <a:r>
              <a:rPr lang="el-GR" dirty="0"/>
              <a:t>- Πως κατηγοριοποίηση βοηθάει στο </a:t>
            </a:r>
            <a:r>
              <a:rPr lang="en-US" dirty="0"/>
              <a:t>augmentation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78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Ο οποίος έγραψε πρόσφατα ένα άρθρο στο </a:t>
            </a:r>
            <a:r>
              <a:rPr lang="en-US" dirty="0"/>
              <a:t>Medium</a:t>
            </a:r>
            <a:r>
              <a:rPr lang="el-GR" dirty="0"/>
              <a:t> και δημοσιοποίησε το </a:t>
            </a:r>
            <a:r>
              <a:rPr lang="en-US" dirty="0"/>
              <a:t>dataset </a:t>
            </a:r>
            <a:r>
              <a:rPr lang="el-GR" dirty="0"/>
              <a:t>του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110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Ένα </a:t>
            </a:r>
            <a:r>
              <a:rPr lang="en-US" dirty="0"/>
              <a:t>role prompt </a:t>
            </a:r>
            <a:r>
              <a:rPr lang="el-GR" dirty="0"/>
              <a:t>για το ότι είναι </a:t>
            </a:r>
            <a:r>
              <a:rPr lang="el-GR" dirty="0" err="1"/>
              <a:t>αμερικάνος</a:t>
            </a:r>
            <a:r>
              <a:rPr lang="el-GR" dirty="0"/>
              <a:t> έφηβος</a:t>
            </a:r>
          </a:p>
          <a:p>
            <a:r>
              <a:rPr lang="el-GR" dirty="0"/>
              <a:t>Το παροτρύνουμε άμεσα να μιμηθεί ύφος, γλώσσα παραδειγμάτων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90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493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Περιέγραψε το γράφημα.</a:t>
            </a:r>
          </a:p>
          <a:p>
            <a:r>
              <a:rPr lang="el-GR" dirty="0"/>
              <a:t>Περιμένουμε  περίπλοκες τυπικές λέξεις για τα </a:t>
            </a:r>
            <a:r>
              <a:rPr lang="en-US" dirty="0"/>
              <a:t>generated texts </a:t>
            </a:r>
            <a:r>
              <a:rPr lang="el-GR" dirty="0"/>
              <a:t>και πιο άτυπο, καθημερινό λόγο από τους ανθρώπους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703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Δεν γίνεται αυτό (έχω επισημάνει με τα μπλε τετράγωνα τις λέξεις στις οποίες ισχύει)</a:t>
            </a:r>
          </a:p>
          <a:p>
            <a:endParaRPr lang="el-GR" dirty="0"/>
          </a:p>
          <a:p>
            <a:r>
              <a:rPr lang="en-US" dirty="0" err="1"/>
              <a:t>Stopwords</a:t>
            </a:r>
            <a:r>
              <a:rPr lang="en-US" dirty="0"/>
              <a:t> </a:t>
            </a:r>
            <a:r>
              <a:rPr lang="el-GR" dirty="0"/>
              <a:t>οφείλονται και στο ότι </a:t>
            </a:r>
            <a:r>
              <a:rPr lang="el-GR" dirty="0" err="1"/>
              <a:t>χρησιμοποίησαμε</a:t>
            </a:r>
            <a:r>
              <a:rPr lang="el-GR" dirty="0"/>
              <a:t> </a:t>
            </a:r>
            <a:r>
              <a:rPr lang="en-US" dirty="0"/>
              <a:t>n-gram TF-IDF vectors</a:t>
            </a:r>
            <a:r>
              <a:rPr lang="el-GR" dirty="0"/>
              <a:t> -&gt; λέξεις όπως το «</a:t>
            </a:r>
            <a:r>
              <a:rPr lang="en-US" dirty="0"/>
              <a:t>to”</a:t>
            </a:r>
            <a:r>
              <a:rPr lang="el-GR" dirty="0"/>
              <a:t> έχουν διαφορετικό </a:t>
            </a:r>
            <a:r>
              <a:rPr lang="en-US" dirty="0"/>
              <a:t>attribution </a:t>
            </a:r>
            <a:r>
              <a:rPr lang="el-GR" dirty="0"/>
              <a:t>λόγω </a:t>
            </a:r>
            <a:r>
              <a:rPr lang="en-US" dirty="0"/>
              <a:t>context</a:t>
            </a:r>
          </a:p>
          <a:p>
            <a:endParaRPr lang="el-GR" dirty="0"/>
          </a:p>
          <a:p>
            <a:r>
              <a:rPr lang="en-US" dirty="0"/>
              <a:t>Trade-off accuracy-interpretability</a:t>
            </a:r>
          </a:p>
          <a:p>
            <a:endParaRPr lang="en-US" dirty="0"/>
          </a:p>
          <a:p>
            <a:r>
              <a:rPr lang="el-GR" dirty="0"/>
              <a:t>Έχουμε </a:t>
            </a:r>
            <a:r>
              <a:rPr lang="en-US" dirty="0"/>
              <a:t>overfitting </a:t>
            </a:r>
            <a:r>
              <a:rPr lang="el-GR" dirty="0"/>
              <a:t>στο </a:t>
            </a:r>
            <a:r>
              <a:rPr lang="en-US" dirty="0"/>
              <a:t>test set.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285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Εξήγησε το </a:t>
            </a:r>
            <a:r>
              <a:rPr lang="el-GR" dirty="0" err="1"/>
              <a:t>γράφο</a:t>
            </a:r>
            <a:endParaRPr lang="el-GR" dirty="0"/>
          </a:p>
          <a:p>
            <a:endParaRPr lang="el-GR" dirty="0"/>
          </a:p>
          <a:p>
            <a:r>
              <a:rPr lang="en-US" dirty="0"/>
              <a:t>100% outliers</a:t>
            </a:r>
            <a:endParaRPr lang="el-GR" dirty="0"/>
          </a:p>
          <a:p>
            <a:endParaRPr lang="en-US" dirty="0"/>
          </a:p>
          <a:p>
            <a:r>
              <a:rPr lang="el-GR" dirty="0"/>
              <a:t>Πολύ σημαντική δεξιά ουρά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803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Γρηγορα</a:t>
            </a:r>
            <a:r>
              <a:rPr lang="el-GR" dirty="0"/>
              <a:t> </a:t>
            </a:r>
            <a:r>
              <a:rPr lang="el-GR" dirty="0" err="1"/>
              <a:t>εξηγησε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2C92D-3C81-4EAC-B8D5-C5B6E8CCF493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471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19C7-A925-675E-812F-9D85FE42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15503-1630-65B3-EAB2-50D19B61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1633-FE2B-BBEB-3211-1CA55E79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E9CD6-A9F8-0405-A41A-F7968124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ADA8-69B1-213D-7B2F-43BB1D7C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671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451C-46AE-D35B-202B-41FE07C2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B5212-199B-89C5-F9A5-A083FC227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2257-900B-599E-0067-4671952B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B7CB-95F5-ED11-2810-73AC07E0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EC162-F884-3E13-2DB9-2F57BF18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998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2EF7A-A561-3409-F626-3D5BCE4CD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CA2A9-C9DD-87F4-CF24-531DD543B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C34C-8D63-6B9B-6110-1467253F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EEAF-B2BB-3C24-2EBC-8686D5C1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36D6-F507-D120-85F5-F89563CE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515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9C9D-4B19-2E80-20EE-D66869B3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FBBF-1410-03DB-A478-E60678ED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56E7-1D74-6B66-AB7C-DAF47C8F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BDAD-0325-BB20-9B41-A1649DB8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EED6-6B4B-62A7-38AF-6520E3A6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161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F43C-66F2-4060-9C2A-BA18CB4A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7EFD6-288D-3141-84BD-5CA89937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B37D-07D1-29FF-8EC6-25469528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4D9CA-C9FE-88D1-56B3-B4EA9FB8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B93C-8F07-D6A4-B227-1BBB3122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46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A309-1D30-C74E-9C4A-0597D709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2A6F-B38B-C22D-D8D7-F1EF4B5C5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EBCE0-DDF7-73EA-B57D-E72868179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9AF88-2948-6944-EF1A-6CA27733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87D44-0C55-1A02-142D-DDD24826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157EF-86E3-25CE-2433-1A33E195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90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6EBE-D858-43D9-C5E7-E0220BD0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3CC6-BB7F-299C-C3ED-1125DFA1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7BFC0-7F28-ED9B-272B-93287990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51AA5-DC49-D0C6-BCF3-23CDF84C8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A070E-E383-DE50-F7BA-619C714F0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778EE-22FB-A984-D7A1-7C3C6B1C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54BC3-B1AB-18E9-9133-4DE34C8F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43132-0F1A-F2A2-D45A-49490224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12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7F91-8EB9-17E2-0DAE-16E9B30A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E5467-8844-BCEE-77FE-797788C1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E0A52-97DD-CA45-17B7-CDE76D8F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2569E-F1B2-39CA-9C99-F00C9A06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847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88C2A-641D-CF9A-EF2E-3152263D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A7D52-E275-0437-0259-EF7E0DFC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813A0-CB3E-515F-F81E-42A0082F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1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32CC-3B05-27E1-AB64-F4E7219E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8D87-5FF3-0E68-9AD9-63050A6A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3DE2-D390-68FC-2486-A2240D5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94646-6D01-69CA-E47B-21E20A68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9668D-D424-3FC9-CFB3-01579000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9AC2C-3946-C712-48B2-20D41DA4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964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0AC7-398B-8327-6EF5-1F6608F0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BF9AA-699A-CC47-8EAB-023CFBC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E1D67-18C9-B093-EC23-315C5C86F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E3D2-72FA-37CD-FDE8-D98B8627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092BB-C587-2C20-6A83-3184F0DC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96CB-F077-8A31-FC21-1B5C032E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991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BEDF0-28EF-BB60-3908-38F5B63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273F2-D746-21BD-089A-62A41F98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7CDC-3D2D-2428-6DC2-8EA06246D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F8D3-0FDA-41A0-9AEE-EF71B6F82960}" type="datetimeFigureOut">
              <a:rPr lang="el-GR" smtClean="0"/>
              <a:t>22/12/2023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DBCF1-A875-0229-D735-AAA953D44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0070-9F39-CD2E-83DB-A36A3DA49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B83C-743D-42BB-8C17-F8CBABFF3B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853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A37F2-5CB7-EC4E-8609-497C4C37C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7787" y="593896"/>
            <a:ext cx="4805996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Text Selection for LLM Detection</a:t>
            </a:r>
            <a:endParaRPr lang="el-GR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E7D2B-E32B-C5CE-0B9C-5AF6B149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4257676"/>
            <a:ext cx="4895629" cy="1803236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Practical Data Science – Project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MSc in Data Science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Tsirmpas Dimitris</a:t>
            </a:r>
            <a:endParaRPr lang="el-GR" dirty="0">
              <a:solidFill>
                <a:schemeClr val="tx2"/>
              </a:solidFill>
            </a:endParaRP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D41CE014-78C6-5F79-A1D7-AB60370A4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3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AC5A7-FBFF-95C8-836E-F0C4E9CC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Separability</a:t>
            </a:r>
          </a:p>
        </p:txBody>
      </p:sp>
      <p:pic>
        <p:nvPicPr>
          <p:cNvPr id="5" name="Content Placeholder 4" descr="A graph of a comparison between two people&#10;&#10;Description automatically generated">
            <a:extLst>
              <a:ext uri="{FF2B5EF4-FFF2-40B4-BE49-F238E27FC236}">
                <a16:creationId xmlns:a16="http://schemas.microsoft.com/office/drawing/2014/main" id="{354D45F0-ECB1-E071-7D3E-DC7CEC919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06" y="1675227"/>
            <a:ext cx="56335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0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AD332-5978-1EEB-F242-6613F773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Selecting Valuable Texts</a:t>
            </a:r>
          </a:p>
        </p:txBody>
      </p:sp>
      <p:pic>
        <p:nvPicPr>
          <p:cNvPr id="5" name="Content Placeholder 4" descr="A graph with green and blue dots&#10;&#10;Description automatically generated">
            <a:extLst>
              <a:ext uri="{FF2B5EF4-FFF2-40B4-BE49-F238E27FC236}">
                <a16:creationId xmlns:a16="http://schemas.microsoft.com/office/drawing/2014/main" id="{6810DF98-409C-99DA-F7FC-C04BE3D5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6" y="1675227"/>
            <a:ext cx="549274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6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4522-66D9-CF38-B719-7B9C0D69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Text Selection</a:t>
            </a:r>
            <a:endParaRPr lang="el-GR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6463F70-6D91-C170-A7AA-2A9AE0D7C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093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71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43F03AC9-3139-6551-9673-84F738C08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CC02B-732F-BF50-3CA1-3A838E41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Clustering the Optimal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26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DC324-BA6A-E3AE-BEC9-8258DD2B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Clustering the Optimal Dataset</a:t>
            </a:r>
          </a:p>
        </p:txBody>
      </p:sp>
      <p:pic>
        <p:nvPicPr>
          <p:cNvPr id="6" name="Content Placeholder 5" descr="A graph with lines and dots&#10;&#10;Description automatically generated">
            <a:extLst>
              <a:ext uri="{FF2B5EF4-FFF2-40B4-BE49-F238E27FC236}">
                <a16:creationId xmlns:a16="http://schemas.microsoft.com/office/drawing/2014/main" id="{1B0626E0-0B78-F706-F1A8-AB142E8ED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279492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DC324-BA6A-E3AE-BEC9-8258DD2B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Clustering the Optimal Dataset</a:t>
            </a:r>
          </a:p>
        </p:txBody>
      </p:sp>
      <p:pic>
        <p:nvPicPr>
          <p:cNvPr id="7" name="Content Placeholder 6" descr="A group of graphs with different colors&#10;&#10;Description automatically generated">
            <a:extLst>
              <a:ext uri="{FF2B5EF4-FFF2-40B4-BE49-F238E27FC236}">
                <a16:creationId xmlns:a16="http://schemas.microsoft.com/office/drawing/2014/main" id="{8EC854BE-EE11-DBFA-4D86-35B0159F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67" y="1825625"/>
            <a:ext cx="8318865" cy="4351338"/>
          </a:xfrm>
        </p:spPr>
      </p:pic>
    </p:spTree>
    <p:extLst>
      <p:ext uri="{BB962C8B-B14F-4D97-AF65-F5344CB8AC3E}">
        <p14:creationId xmlns:p14="http://schemas.microsoft.com/office/powerpoint/2010/main" val="401730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DC324-BA6A-E3AE-BEC9-8258DD2B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Clustering the Optimal Dataset</a:t>
            </a:r>
          </a:p>
        </p:txBody>
      </p:sp>
      <p:pic>
        <p:nvPicPr>
          <p:cNvPr id="5" name="Content Placeholder 4" descr="A graph of analysis of a number of essays&#10;&#10;Description automatically generated with medium confidence">
            <a:extLst>
              <a:ext uri="{FF2B5EF4-FFF2-40B4-BE49-F238E27FC236}">
                <a16:creationId xmlns:a16="http://schemas.microsoft.com/office/drawing/2014/main" id="{4047747F-F3A6-4EAD-AAD9-D0F01CD9E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02" y="1675227"/>
            <a:ext cx="496519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6E7AF-105D-9AE6-4D68-D7ECE93A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More Texts?</a:t>
            </a:r>
          </a:p>
        </p:txBody>
      </p:sp>
      <p:pic>
        <p:nvPicPr>
          <p:cNvPr id="5" name="Content Placeholder 4" descr="A graph of dataset size&#10;&#10;Description automatically generated with medium confidence">
            <a:extLst>
              <a:ext uri="{FF2B5EF4-FFF2-40B4-BE49-F238E27FC236}">
                <a16:creationId xmlns:a16="http://schemas.microsoft.com/office/drawing/2014/main" id="{A9C92DFA-1156-D4BB-3477-68C1B2CED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25" y="1675227"/>
            <a:ext cx="5706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3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95CC9-FD77-CBE9-BB31-208EFFB6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Augmented Dataset</a:t>
            </a:r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2192D56-4E17-2E6B-2D6E-261F9E0E8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03735"/>
            <a:ext cx="6780700" cy="48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EC627222-B504-48D8-3EC6-95338E786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4820C-09C6-84EF-1D4D-63332E3F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5319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27EA-4286-DCFE-48CE-463DAE2C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What we will be talking about</a:t>
            </a:r>
            <a:endParaRPr lang="el-GR" sz="3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57EADCC-2F1D-E510-A83F-51EFF31D5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79323"/>
              </p:ext>
            </p:extLst>
          </p:nvPr>
        </p:nvGraphicFramePr>
        <p:xfrm>
          <a:off x="5868557" y="2551176"/>
          <a:ext cx="5444382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 descr="A cartoon of a robot with a mask on its head">
            <a:extLst>
              <a:ext uri="{FF2B5EF4-FFF2-40B4-BE49-F238E27FC236}">
                <a16:creationId xmlns:a16="http://schemas.microsoft.com/office/drawing/2014/main" id="{7A55B482-2C22-76E6-8990-FE4C1ED432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851" y="0"/>
            <a:ext cx="5264239" cy="6858000"/>
          </a:xfrm>
          <a:prstGeom prst="rect">
            <a:avLst/>
          </a:prstGeo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CA1AFF7-8103-884C-33A3-FC140E06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0166" y="6377615"/>
            <a:ext cx="4114800" cy="365125"/>
          </a:xfrm>
        </p:spPr>
        <p:txBody>
          <a:bodyPr/>
          <a:lstStyle/>
          <a:p>
            <a:r>
              <a:rPr lang="en-US" dirty="0"/>
              <a:t>Image from https://www.investopedia.com/large-language-model-7563532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270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D008-A87C-BD6A-6D3B-7C59155D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</a:t>
            </a:r>
            <a:endParaRPr lang="el-GR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A1E5C5B-1B3E-2818-689D-E4B0277B9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463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95EF6-4088-4E10-E058-7EEF41C3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1. https://www.kaggle.com/datasets/kingki19/llm-generated-essay-using-palm-from-google-gen-ai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706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D008-A87C-BD6A-6D3B-7C59155D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Dataset: Prompts</a:t>
            </a:r>
            <a:endParaRPr lang="el-GR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A1E5C5B-1B3E-2818-689D-E4B0277B9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51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95EF6-4088-4E10-E058-7EEF41C3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1. https://www.kaggle.com/datasets/kingki19/llm-generated-essay-using-palm-from-google-gen-ai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6077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43F03AC9-3139-6551-9673-84F738C08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CC02B-732F-BF50-3CA1-3A838E41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Analyzing the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4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024CA-99C3-3C44-DB6E-114806BA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Results</a:t>
            </a:r>
          </a:p>
        </p:txBody>
      </p:sp>
      <p:pic>
        <p:nvPicPr>
          <p:cNvPr id="5" name="Content Placeholder 4" descr="A graph of a graph of a number of red bars&#10;&#10;Description automatically generated with medium confidence">
            <a:extLst>
              <a:ext uri="{FF2B5EF4-FFF2-40B4-BE49-F238E27FC236}">
                <a16:creationId xmlns:a16="http://schemas.microsoft.com/office/drawing/2014/main" id="{3ABB307C-7312-17DF-12BB-3838C813E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92" y="1675227"/>
            <a:ext cx="998681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024CA-99C3-3C44-DB6E-114806BA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Results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54CCCCC7-3208-4177-4615-FF5268620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4" y="1544621"/>
            <a:ext cx="10191366" cy="4432318"/>
          </a:xfrm>
        </p:spPr>
      </p:pic>
    </p:spTree>
    <p:extLst>
      <p:ext uri="{BB962C8B-B14F-4D97-AF65-F5344CB8AC3E}">
        <p14:creationId xmlns:p14="http://schemas.microsoft.com/office/powerpoint/2010/main" val="343348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38EE5-5CB3-5211-3040-EBDC76A5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Separability</a:t>
            </a:r>
          </a:p>
        </p:txBody>
      </p:sp>
      <p:pic>
        <p:nvPicPr>
          <p:cNvPr id="5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81087F8-8A8E-7A05-D627-2B76C3551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25" y="1675227"/>
            <a:ext cx="5706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9BF9C-B4D7-6310-5BC1-FAC4D56B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Separability</a:t>
            </a:r>
          </a:p>
        </p:txBody>
      </p:sp>
      <p:pic>
        <p:nvPicPr>
          <p:cNvPr id="5" name="Content Placeholder 4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7B15B463-E3E8-E3DC-B32D-ED427B08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06" y="1675227"/>
            <a:ext cx="563358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</TotalTime>
  <Words>451</Words>
  <Application>Microsoft Office PowerPoint</Application>
  <PresentationFormat>Widescreen</PresentationFormat>
  <Paragraphs>98</Paragraphs>
  <Slides>19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Text Selection for LLM Detection</vt:lpstr>
      <vt:lpstr>What we will be talking about</vt:lpstr>
      <vt:lpstr>Our Dataset</vt:lpstr>
      <vt:lpstr>Our Dataset: Prompts</vt:lpstr>
      <vt:lpstr>Analyzing the Dataset</vt:lpstr>
      <vt:lpstr>Classification Results</vt:lpstr>
      <vt:lpstr>Classification Results</vt:lpstr>
      <vt:lpstr>Class Separability</vt:lpstr>
      <vt:lpstr>Class Separability</vt:lpstr>
      <vt:lpstr>Class Separability</vt:lpstr>
      <vt:lpstr>Selecting Valuable Texts</vt:lpstr>
      <vt:lpstr>Optimal Text Selection</vt:lpstr>
      <vt:lpstr>Clustering the Optimal Dataset</vt:lpstr>
      <vt:lpstr>Clustering the Optimal Dataset</vt:lpstr>
      <vt:lpstr>Clustering the Optimal Dataset</vt:lpstr>
      <vt:lpstr>Clustering the Optimal Dataset</vt:lpstr>
      <vt:lpstr>More Texts?</vt:lpstr>
      <vt:lpstr>Final Augmented Dataset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Selection for LLM Detection</dc:title>
  <dc:creator>Dimitris Tsirbas</dc:creator>
  <cp:lastModifiedBy>Dimitris Tsirbas</cp:lastModifiedBy>
  <cp:revision>4</cp:revision>
  <dcterms:created xsi:type="dcterms:W3CDTF">2023-12-21T10:06:27Z</dcterms:created>
  <dcterms:modified xsi:type="dcterms:W3CDTF">2023-12-22T10:19:31Z</dcterms:modified>
</cp:coreProperties>
</file>