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nkercad.com/things/fdFPhbOW0vr-fire-safety-system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Система за пожарна безопастност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Димитър Желязков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3767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проектът?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686" y="2052638"/>
            <a:ext cx="7852403" cy="4195762"/>
          </a:xfrm>
        </p:spPr>
      </p:pic>
    </p:spTree>
    <p:extLst>
      <p:ext uri="{BB962C8B-B14F-4D97-AF65-F5344CB8AC3E}">
        <p14:creationId xmlns:p14="http://schemas.microsoft.com/office/powerpoint/2010/main" val="104417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Блок схема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320" y="1425421"/>
            <a:ext cx="6254304" cy="5033291"/>
          </a:xfrm>
        </p:spPr>
      </p:pic>
    </p:spTree>
    <p:extLst>
      <p:ext uri="{BB962C8B-B14F-4D97-AF65-F5344CB8AC3E}">
        <p14:creationId xmlns:p14="http://schemas.microsoft.com/office/powerpoint/2010/main" val="359217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Електрическа схема 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880" y="1933766"/>
            <a:ext cx="7187184" cy="4195762"/>
          </a:xfrm>
        </p:spPr>
      </p:pic>
    </p:spTree>
    <p:extLst>
      <p:ext uri="{BB962C8B-B14F-4D97-AF65-F5344CB8AC3E}">
        <p14:creationId xmlns:p14="http://schemas.microsoft.com/office/powerpoint/2010/main" val="354475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Ползата от него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Този модел може да се използва в различни сгради и постройки за засичане на пожар и точното му местоположение.</a:t>
            </a:r>
          </a:p>
          <a:p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907" y="3112433"/>
            <a:ext cx="50482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Демонстрация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https://www.tinkercad.com/things/fdFPhbOW0vr-fire-safety-systems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6460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</TotalTime>
  <Words>41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Система за пожарна безопастност</vt:lpstr>
      <vt:lpstr>Какво е проектът?</vt:lpstr>
      <vt:lpstr>Блок схема</vt:lpstr>
      <vt:lpstr>Електрическа схема </vt:lpstr>
      <vt:lpstr>Ползата от него</vt:lpstr>
      <vt:lpstr>Демонстрация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за пожарна безопастност</dc:title>
  <dc:creator>user</dc:creator>
  <cp:lastModifiedBy>user</cp:lastModifiedBy>
  <cp:revision>2</cp:revision>
  <dcterms:created xsi:type="dcterms:W3CDTF">2019-07-06T21:00:31Z</dcterms:created>
  <dcterms:modified xsi:type="dcterms:W3CDTF">2019-07-06T21:12:07Z</dcterms:modified>
</cp:coreProperties>
</file>