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fdFPhbOW0vr-fire-safety-syste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Система за пожарна безопастност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Желязков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76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проектът?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86" y="2052638"/>
            <a:ext cx="7852403" cy="4195762"/>
          </a:xfrm>
        </p:spPr>
      </p:pic>
    </p:spTree>
    <p:extLst>
      <p:ext uri="{BB962C8B-B14F-4D97-AF65-F5344CB8AC3E}">
        <p14:creationId xmlns:p14="http://schemas.microsoft.com/office/powerpoint/2010/main" val="10441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20" y="1425421"/>
            <a:ext cx="6254304" cy="5033291"/>
          </a:xfrm>
        </p:spPr>
      </p:pic>
    </p:spTree>
    <p:extLst>
      <p:ext uri="{BB962C8B-B14F-4D97-AF65-F5344CB8AC3E}">
        <p14:creationId xmlns:p14="http://schemas.microsoft.com/office/powerpoint/2010/main" val="35921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Електрическа схема 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80" y="1933766"/>
            <a:ext cx="7187184" cy="4195762"/>
          </a:xfrm>
        </p:spPr>
      </p:pic>
    </p:spTree>
    <p:extLst>
      <p:ext uri="{BB962C8B-B14F-4D97-AF65-F5344CB8AC3E}">
        <p14:creationId xmlns:p14="http://schemas.microsoft.com/office/powerpoint/2010/main" val="35447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Ползата от него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модел може да се използва в различни сгради и постройки за засичане на пожар и точното му местоположение.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07" y="3112433"/>
            <a:ext cx="50482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https://www.tinkercad.com/things/fdFPhbOW0vr-fire-safety-systems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46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7120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44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Система за пожарна безопастност</vt:lpstr>
      <vt:lpstr>Какво е проектът?</vt:lpstr>
      <vt:lpstr>Блок схема</vt:lpstr>
      <vt:lpstr>Електрическа схема </vt:lpstr>
      <vt:lpstr>Ползата от него</vt:lpstr>
      <vt:lpstr>Демонстрация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пожарна безопастност</dc:title>
  <dc:creator>user</dc:creator>
  <cp:lastModifiedBy>KK1</cp:lastModifiedBy>
  <cp:revision>3</cp:revision>
  <dcterms:created xsi:type="dcterms:W3CDTF">2019-07-06T21:00:31Z</dcterms:created>
  <dcterms:modified xsi:type="dcterms:W3CDTF">2019-07-07T05:14:16Z</dcterms:modified>
</cp:coreProperties>
</file>