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tags/tag6.xml" ContentType="application/vnd.openxmlformats-officedocument.presentationml.tags+xml"/>
  <Override PartName="/ppt/tags/tag8.xml" ContentType="application/vnd.openxmlformats-officedocument.presentationml.tags+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ags/tag4.xml" ContentType="application/vnd.openxmlformats-officedocument.presentationml.tags+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notesSlides/notesSlide18.xml" ContentType="application/vnd.openxmlformats-officedocument.presentationml.notesSlide+xml"/>
  <Override PartName="/ppt/tags/tag2.xml" ContentType="application/vnd.openxmlformats-officedocument.presentationml.tags+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notesSlides/notesSlide16.xml" ContentType="application/vnd.openxmlformats-officedocument.presentationml.notesSlide+xml"/>
  <Override PartName="/ppt/notesSlides/notesSlide25.xml" ContentType="application/vnd.openxmlformats-officedocument.presentationml.notesSlide+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4.xml" ContentType="application/vnd.openxmlformats-officedocument.presentationml.notesSlide+xml"/>
  <Override PartName="/ppt/notesSlides/notesSlide23.xml" ContentType="application/vnd.openxmlformats-officedocument.presentationml.notesSlide+xml"/>
  <Override PartName="/ppt/notesSlides/notesSlide9.xml" ContentType="application/vnd.openxmlformats-officedocument.presentationml.notesSlide+xml"/>
  <Override PartName="/ppt/notesSlides/notesSlide12.xml" ContentType="application/vnd.openxmlformats-officedocument.presentationml.notesSlide+xml"/>
  <Override PartName="/ppt/notesSlides/notesSlide21.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9.xml" ContentType="application/vnd.openxmlformats-officedocument.presentationml.tags+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tags/tag7.xml" ContentType="application/vnd.openxmlformats-officedocument.presentationml.tags+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notesSlides/notesSlide19.xml" ContentType="application/vnd.openxmlformats-officedocument.presentationml.notesSlide+xml"/>
  <Override PartName="/ppt/tags/tag5.xml" ContentType="application/vnd.openxmlformats-officedocument.presentationml.tags+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Default Extension="jpeg" ContentType="image/jpeg"/>
  <Override PartName="/ppt/notesSlides/notesSlide17.xml" ContentType="application/vnd.openxmlformats-officedocument.presentationml.notesSlide+xml"/>
  <Override PartName="/ppt/tags/tag3.xml" ContentType="application/vnd.openxmlformats-officedocument.presentationml.tags+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notesSlides/notesSlide15.xml" ContentType="application/vnd.openxmlformats-officedocument.presentationml.notesSlide+xml"/>
  <Override PartName="/ppt/tags/tag1.xml" ContentType="application/vnd.openxmlformats-officedocument.presentationml.tags+xml"/>
  <Override PartName="/ppt/notesSlides/notesSlide24.xml" ContentType="application/vnd.openxmlformats-officedocument.presentationml.notes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Layouts/slideLayout12.xml" ContentType="application/vnd.openxmlformats-officedocument.presentationml.slideLayout+xml"/>
  <Override PartName="/ppt/notesSlides/notesSlide13.xml" ContentType="application/vnd.openxmlformats-officedocument.presentationml.notesSlide+xml"/>
  <Override PartName="/ppt/notesSlides/notesSlide22.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11.xml" ContentType="application/vnd.openxmlformats-officedocument.presentationml.notesSlide+xml"/>
  <Override PartName="/ppt/notesSlides/notesSlide20.xml" ContentType="application/vnd.openxmlformats-officedocument.presentationml.notesSlide+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63" r:id="rId5"/>
    <p:sldId id="264" r:id="rId6"/>
    <p:sldId id="265" r:id="rId7"/>
    <p:sldId id="282" r:id="rId8"/>
    <p:sldId id="260" r:id="rId9"/>
    <p:sldId id="267" r:id="rId10"/>
    <p:sldId id="270" r:id="rId11"/>
    <p:sldId id="271" r:id="rId12"/>
    <p:sldId id="268" r:id="rId13"/>
    <p:sldId id="261" r:id="rId14"/>
    <p:sldId id="273" r:id="rId15"/>
    <p:sldId id="274" r:id="rId16"/>
    <p:sldId id="272" r:id="rId17"/>
    <p:sldId id="275" r:id="rId18"/>
    <p:sldId id="276" r:id="rId19"/>
    <p:sldId id="262" r:id="rId20"/>
    <p:sldId id="277" r:id="rId21"/>
    <p:sldId id="279" r:id="rId22"/>
    <p:sldId id="280" r:id="rId23"/>
    <p:sldId id="269" r:id="rId24"/>
    <p:sldId id="281" r:id="rId25"/>
    <p:sldId id="259" r:id="rId26"/>
  </p:sldIdLst>
  <p:sldSz cx="9144000" cy="5145088"/>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4" d="100"/>
          <a:sy n="104" d="100"/>
        </p:scale>
        <p:origin x="-138" y="-96"/>
      </p:cViewPr>
      <p:guideLst>
        <p:guide orient="horz" pos="1621"/>
        <p:guide pos="2880"/>
      </p:guideLst>
    </p:cSldViewPr>
  </p:slideViewPr>
  <p:notesTextViewPr>
    <p:cViewPr>
      <p:scale>
        <a:sx n="100" d="100"/>
        <a:sy n="100" d="100"/>
      </p:scale>
      <p:origin x="0" y="0"/>
    </p:cViewPr>
  </p:notesTextViewPr>
  <p:sorterViewPr>
    <p:cViewPr>
      <p:scale>
        <a:sx n="66" d="100"/>
        <a:sy n="66" d="100"/>
      </p:scale>
      <p:origin x="0" y="0"/>
    </p:cViewPr>
  </p:sorterViewPr>
  <p:gridSpacing cx="36868100" cy="368681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23EE09D-E1E6-45E7-90DD-D2EB9F9B84AB}" type="datetimeFigureOut">
              <a:rPr lang="zh-CN" altLang="en-US" smtClean="0"/>
              <a:pPr/>
              <a:t>2017/5/26</a:t>
            </a:fld>
            <a:endParaRPr lang="zh-CN" altLang="en-US"/>
          </a:p>
        </p:txBody>
      </p:sp>
      <p:sp>
        <p:nvSpPr>
          <p:cNvPr id="4" name="幻灯片图像占位符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3290F24-971F-48E3-A885-C81073CC90E7}"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10</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11</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12</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13</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pPr/>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18</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19</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EEA16B8-16A6-4067-B6EC-9C0E7B1A7F5C}" type="slidenum">
              <a:rPr lang="zh-CN" altLang="en-US" smtClean="0"/>
              <a:pPr/>
              <a:t>2</a:t>
            </a:fld>
            <a:endParaRPr lang="zh-CN" altLang="en-US"/>
          </a:p>
        </p:txBody>
      </p:sp>
    </p:spTree>
    <p:extLst>
      <p:ext uri="{BB962C8B-B14F-4D97-AF65-F5344CB8AC3E}">
        <p14:creationId xmlns="" xmlns:p14="http://schemas.microsoft.com/office/powerpoint/2010/main" val="20835302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20</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E4861678-F871-4BA5-BC3E-7CD7D2CF1E81}" type="slidenum">
              <a:rPr lang="zh-CN" altLang="en-US" smtClean="0"/>
              <a:pPr/>
              <a:t>21</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2"/>
          <p:cNvSpPr>
            <a:spLocks noGrp="1" noRot="1" noChangeAspect="1" noChangeArrowheads="1" noTextEdit="1"/>
          </p:cNvSpPr>
          <p:nvPr>
            <p:ph type="sldImg"/>
          </p:nvPr>
        </p:nvSpPr>
        <p:spPr>
          <a:xfrm>
            <a:off x="382588" y="685800"/>
            <a:ext cx="6092825" cy="3429000"/>
          </a:xfrm>
        </p:spPr>
      </p:sp>
      <p:sp>
        <p:nvSpPr>
          <p:cNvPr id="66562" name="Rectangle 3"/>
          <p:cNvSpPr>
            <a:spLocks noGrp="1" noChangeArrowheads="1"/>
          </p:cNvSpPr>
          <p:nvPr>
            <p:ph type="body" idx="1"/>
          </p:nvPr>
        </p:nvSpPr>
        <p:spPr>
          <a:noFill/>
        </p:spPr>
        <p:txBody>
          <a:bodyPr/>
          <a:lstStyle/>
          <a:p>
            <a:endParaRPr lang="zh-CN" alt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BC3A8AF4-0DFE-4C61-A56B-86E9641CDC12}" type="slidenum">
              <a:rPr lang="zh-CN" altLang="en-US" smtClean="0"/>
              <a:pPr/>
              <a:t>23</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FCAB365-370A-4411-93C8-E2305F9B3D31}" type="slidenum">
              <a:rPr lang="zh-CN" altLang="en-US" smtClean="0"/>
              <a:pPr/>
              <a:t>24</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25</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A83835-5FA0-4497-8FBE-4A089E5F9A35}" type="slidenum">
              <a:rPr lang="zh-CN" altLang="en-US" smtClean="0"/>
              <a:pPr/>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幻灯片图像占位符 1"/>
          <p:cNvSpPr>
            <a:spLocks noGrp="1" noRot="1" noChangeAspect="1"/>
          </p:cNvSpPr>
          <p:nvPr>
            <p:ph type="sldImg"/>
          </p:nvPr>
        </p:nvSpPr>
        <p:spPr bwMode="auto">
          <a:xfrm>
            <a:off x="382588" y="685800"/>
            <a:ext cx="6092825" cy="3429000"/>
          </a:xfrm>
          <a:noFill/>
          <a:ln>
            <a:solidFill>
              <a:srgbClr val="000000"/>
            </a:solidFill>
            <a:miter lim="800000"/>
          </a:ln>
        </p:spPr>
      </p:sp>
      <p:sp>
        <p:nvSpPr>
          <p:cNvPr id="68610" name="备注占位符 2"/>
          <p:cNvSpPr>
            <a:spLocks noGrp="1"/>
          </p:cNvSpPr>
          <p:nvPr>
            <p:ph type="body" idx="1"/>
          </p:nvPr>
        </p:nvSpPr>
        <p:spPr bwMode="auto">
          <a:noFill/>
        </p:spPr>
        <p:txBody>
          <a:bodyPr wrap="square" numCol="1" anchor="t" anchorCtr="0" compatLnSpc="1"/>
          <a:lstStyle/>
          <a:p>
            <a:pPr>
              <a:spcBef>
                <a:spcPct val="0"/>
              </a:spcBef>
            </a:pPr>
            <a:endParaRPr lang="zh-CN" altLang="en-US" smtClean="0"/>
          </a:p>
        </p:txBody>
      </p:sp>
      <p:sp>
        <p:nvSpPr>
          <p:cNvPr id="68611" name="灯片编号占位符 3"/>
          <p:cNvSpPr>
            <a:spLocks noGrp="1"/>
          </p:cNvSpPr>
          <p:nvPr>
            <p:ph type="sldNum" sz="quarter" idx="5"/>
          </p:nvPr>
        </p:nvSpPr>
        <p:spPr bwMode="auto">
          <a:noFill/>
          <a:ln>
            <a:miter lim="800000"/>
          </a:ln>
        </p:spPr>
        <p:txBody>
          <a:bodyPr wrap="square" numCol="1" anchorCtr="0" compatLnSpc="1"/>
          <a:lstStyle/>
          <a:p>
            <a:pPr fontAlgn="base">
              <a:spcBef>
                <a:spcPct val="0"/>
              </a:spcBef>
              <a:spcAft>
                <a:spcPct val="0"/>
              </a:spcAft>
            </a:pPr>
            <a:fld id="{A741AE1C-14D6-4ADE-9023-2C1C5C8BB08E}" type="slidenum">
              <a:rPr lang="zh-CN" altLang="en-US"/>
              <a:pPr fontAlgn="base">
                <a:spcBef>
                  <a:spcPct val="0"/>
                </a:spcBef>
                <a:spcAft>
                  <a:spcPct val="0"/>
                </a:spcAft>
              </a:pPr>
              <a:t>5</a:t>
            </a:fld>
            <a:endParaRPr lang="en-US" altLang="zh-CN"/>
          </a:p>
        </p:txBody>
      </p:sp>
    </p:spTree>
    <p:extLst>
      <p:ext uri="{BB962C8B-B14F-4D97-AF65-F5344CB8AC3E}">
        <p14:creationId xmlns:p14="http://schemas.microsoft.com/office/powerpoint/2010/main" xmlns="" val="34739426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a:p>
        </p:txBody>
      </p:sp>
      <p:sp>
        <p:nvSpPr>
          <p:cNvPr id="4" name="灯片编号占位符 3"/>
          <p:cNvSpPr>
            <a:spLocks noGrp="1"/>
          </p:cNvSpPr>
          <p:nvPr>
            <p:ph type="sldNum" sz="quarter" idx="10"/>
          </p:nvPr>
        </p:nvSpPr>
        <p:spPr/>
        <p:txBody>
          <a:bodyPr/>
          <a:lstStyle/>
          <a:p>
            <a:fld id="{D3290F24-971F-48E3-A885-C81073CC90E7}" type="slidenum">
              <a:rPr lang="zh-CN" altLang="en-US" smtClean="0"/>
              <a:pPr/>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2588" y="685800"/>
            <a:ext cx="6092825" cy="3429000"/>
          </a:xfrm>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4AC173A-3DA8-4893-B28A-1E15F55C330A}" type="slidenum">
              <a:rPr lang="zh-CN" altLang="en-US" smtClean="0"/>
              <a:pPr/>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8313"/>
            <a:ext cx="7772400" cy="1102859"/>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2915550"/>
            <a:ext cx="6400800" cy="1314856"/>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54829"/>
            <a:ext cx="2057400" cy="329309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54829"/>
            <a:ext cx="6019800" cy="329309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标题幻灯片">
    <p:spTree>
      <p:nvGrpSpPr>
        <p:cNvPr id="1" name=""/>
        <p:cNvGrpSpPr/>
        <p:nvPr/>
      </p:nvGrpSpPr>
      <p:grpSpPr>
        <a:xfrm>
          <a:off x="0" y="0"/>
          <a:ext cx="0" cy="0"/>
          <a:chOff x="0" y="0"/>
          <a:chExt cx="0" cy="0"/>
        </a:xfrm>
      </p:grpSpPr>
    </p:spTree>
    <p:extLst>
      <p:ext uri="{BB962C8B-B14F-4D97-AF65-F5344CB8AC3E}">
        <p14:creationId xmlns="" xmlns:p14="http://schemas.microsoft.com/office/powerpoint/2010/main" val="2187664310"/>
      </p:ext>
    </p:extLst>
  </p:cSld>
  <p:clrMapOvr>
    <a:masterClrMapping/>
  </p:clrMapOvr>
  <p:transition advClick="0" advTm="0">
    <p:random/>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6196"/>
            <a:ext cx="7772400" cy="1021872"/>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180708"/>
            <a:ext cx="7772400" cy="112548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900391"/>
            <a:ext cx="4038600" cy="254753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06042"/>
            <a:ext cx="8229600" cy="857515"/>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151690"/>
            <a:ext cx="4040188"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1631660"/>
            <a:ext cx="4040188"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6" y="1151690"/>
            <a:ext cx="4041775" cy="47997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6" y="1631660"/>
            <a:ext cx="4041775" cy="296438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04851"/>
            <a:ext cx="3008313" cy="871807"/>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04851"/>
            <a:ext cx="5111750" cy="439119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076658"/>
            <a:ext cx="3008313" cy="351938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1561"/>
            <a:ext cx="5486400" cy="425185"/>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459723"/>
            <a:ext cx="5486400" cy="3087053"/>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4026746"/>
            <a:ext cx="5486400" cy="6038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B4474ACF-479E-49DD-A7C5-398C31F15C6E}" type="datetimeFigureOut">
              <a:rPr lang="zh-CN" altLang="en-US" smtClean="0"/>
              <a:pPr/>
              <a:t>2017/5/26</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0D674A-FD34-41B7-9EC1-77D1B24F2015}" type="slidenum">
              <a:rPr lang="zh-CN" altLang="en-US" smtClean="0"/>
              <a:pPr/>
              <a:t>‹#›</a:t>
            </a:fld>
            <a:endParaRPr lang="zh-CN" altLang="en-US"/>
          </a:p>
        </p:txBody>
      </p:sp>
    </p:spTree>
  </p:cSld>
  <p:clrMapOvr>
    <a:masterClrMapping/>
  </p:clrMapOvr>
  <p:transition advClick="0" advTm="0">
    <p:random/>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6042"/>
            <a:ext cx="8229600" cy="857515"/>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200521"/>
            <a:ext cx="8229600" cy="339552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4768735"/>
            <a:ext cx="2133600" cy="273928"/>
          </a:xfrm>
          <a:prstGeom prst="rect">
            <a:avLst/>
          </a:prstGeom>
        </p:spPr>
        <p:txBody>
          <a:bodyPr vert="horz" lIns="91440" tIns="45720" rIns="91440" bIns="45720" rtlCol="0" anchor="ctr"/>
          <a:lstStyle>
            <a:lvl1pPr algn="l">
              <a:defRPr sz="1200">
                <a:solidFill>
                  <a:schemeClr val="tx1">
                    <a:tint val="75000"/>
                  </a:schemeClr>
                </a:solidFill>
              </a:defRPr>
            </a:lvl1pPr>
          </a:lstStyle>
          <a:p>
            <a:fld id="{B4474ACF-479E-49DD-A7C5-398C31F15C6E}" type="datetimeFigureOut">
              <a:rPr lang="zh-CN" altLang="en-US" smtClean="0"/>
              <a:pPr/>
              <a:t>2017/5/26</a:t>
            </a:fld>
            <a:endParaRPr lang="zh-CN" altLang="en-US"/>
          </a:p>
        </p:txBody>
      </p:sp>
      <p:sp>
        <p:nvSpPr>
          <p:cNvPr id="5" name="页脚占位符 4"/>
          <p:cNvSpPr>
            <a:spLocks noGrp="1"/>
          </p:cNvSpPr>
          <p:nvPr>
            <p:ph type="ftr" sz="quarter" idx="3"/>
          </p:nvPr>
        </p:nvSpPr>
        <p:spPr>
          <a:xfrm>
            <a:off x="3124200" y="4768735"/>
            <a:ext cx="2895600" cy="273928"/>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8735"/>
            <a:ext cx="2133600" cy="273928"/>
          </a:xfrm>
          <a:prstGeom prst="rect">
            <a:avLst/>
          </a:prstGeom>
        </p:spPr>
        <p:txBody>
          <a:bodyPr vert="horz" lIns="91440" tIns="45720" rIns="91440" bIns="45720" rtlCol="0" anchor="ctr"/>
          <a:lstStyle>
            <a:lvl1pPr algn="r">
              <a:defRPr sz="1200">
                <a:solidFill>
                  <a:schemeClr val="tx1">
                    <a:tint val="75000"/>
                  </a:schemeClr>
                </a:solidFill>
              </a:defRPr>
            </a:lvl1pPr>
          </a:lstStyle>
          <a:p>
            <a:fld id="{080D674A-FD34-41B7-9EC1-77D1B24F201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advClick="0" advTm="0">
    <p:random/>
  </p:transition>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notesSlide" Target="../notesSlides/notesSlide21.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D:\1\cfeeeeed064cd8096403c5a15da4cc69.png"/>
          <p:cNvPicPr>
            <a:picLocks noChangeAspect="1" noChangeArrowheads="1"/>
          </p:cNvPicPr>
          <p:nvPr/>
        </p:nvPicPr>
        <p:blipFill>
          <a:blip r:embed="rId3" cstate="print"/>
          <a:srcRect/>
          <a:stretch>
            <a:fillRect/>
          </a:stretch>
        </p:blipFill>
        <p:spPr bwMode="auto">
          <a:xfrm>
            <a:off x="0" y="2752564"/>
            <a:ext cx="9144000" cy="2392524"/>
          </a:xfrm>
          <a:prstGeom prst="rect">
            <a:avLst/>
          </a:prstGeom>
          <a:noFill/>
        </p:spPr>
      </p:pic>
      <p:grpSp>
        <p:nvGrpSpPr>
          <p:cNvPr id="19" name="组合 18"/>
          <p:cNvGrpSpPr/>
          <p:nvPr/>
        </p:nvGrpSpPr>
        <p:grpSpPr>
          <a:xfrm rot="5400000">
            <a:off x="215771" y="-215768"/>
            <a:ext cx="1080119" cy="1511662"/>
            <a:chOff x="-21980" y="1991021"/>
            <a:chExt cx="2176408" cy="2825133"/>
          </a:xfrm>
          <a:effectLst/>
        </p:grpSpPr>
        <p:sp>
          <p:nvSpPr>
            <p:cNvPr id="20" name="任意多边形 19"/>
            <p:cNvSpPr>
              <a:spLocks/>
            </p:cNvSpPr>
            <p:nvPr/>
          </p:nvSpPr>
          <p:spPr bwMode="auto">
            <a:xfrm rot="5400000">
              <a:off x="-346343" y="2315384"/>
              <a:ext cx="2825133" cy="2176408"/>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chemeClr val="accent1"/>
                </a:gs>
                <a:gs pos="100000">
                  <a:schemeClr val="accent2"/>
                </a:gs>
              </a:gsLst>
              <a:lin ang="19200000" scaled="0"/>
            </a:gradFill>
            <a:ln w="19050">
              <a:gradFill>
                <a:gsLst>
                  <a:gs pos="0">
                    <a:schemeClr val="accent1"/>
                  </a:gs>
                  <a:gs pos="100000">
                    <a:schemeClr val="accent2"/>
                  </a:gs>
                </a:gsLst>
                <a:lin ang="3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100" b="1">
                <a:latin typeface="Batang" pitchFamily="18" charset="-127"/>
                <a:ea typeface="Batang" pitchFamily="18" charset="-127"/>
              </a:endParaRPr>
            </a:p>
          </p:txBody>
        </p:sp>
        <p:sp>
          <p:nvSpPr>
            <p:cNvPr id="21" name="文本框 42"/>
            <p:cNvSpPr txBox="1"/>
            <p:nvPr/>
          </p:nvSpPr>
          <p:spPr>
            <a:xfrm rot="16200000">
              <a:off x="-450869" y="2754597"/>
              <a:ext cx="2457387" cy="930241"/>
            </a:xfrm>
            <a:prstGeom prst="rect">
              <a:avLst/>
            </a:prstGeom>
            <a:noFill/>
          </p:spPr>
          <p:txBody>
            <a:bodyPr wrap="square" rtlCol="0">
              <a:spAutoFit/>
            </a:bodyPr>
            <a:lstStyle/>
            <a:p>
              <a:r>
                <a:rPr lang="en-US" altLang="zh-CN" sz="2400" b="1" dirty="0" smtClean="0">
                  <a:solidFill>
                    <a:schemeClr val="bg1"/>
                  </a:solidFill>
                  <a:latin typeface="Batang" pitchFamily="18" charset="-127"/>
                  <a:ea typeface="Batang" pitchFamily="18" charset="-127"/>
                </a:rPr>
                <a:t>LOGO</a:t>
              </a:r>
              <a:endParaRPr lang="zh-CN" altLang="en-US" sz="2400" b="1" dirty="0">
                <a:solidFill>
                  <a:schemeClr val="bg1"/>
                </a:solidFill>
                <a:latin typeface="Batang" pitchFamily="18" charset="-127"/>
                <a:ea typeface="Batang" pitchFamily="18" charset="-127"/>
              </a:endParaRPr>
            </a:p>
          </p:txBody>
        </p:sp>
      </p:grpSp>
      <p:sp>
        <p:nvSpPr>
          <p:cNvPr id="22" name="TextBox 7"/>
          <p:cNvSpPr>
            <a:spLocks noChangeArrowheads="1"/>
          </p:cNvSpPr>
          <p:nvPr/>
        </p:nvSpPr>
        <p:spPr bwMode="auto">
          <a:xfrm>
            <a:off x="2195736" y="1766518"/>
            <a:ext cx="5710998"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600" dirty="0" smtClean="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rPr>
              <a:t>蓝色线条商</a:t>
            </a:r>
            <a:r>
              <a:rPr lang="zh-CN" altLang="en-US" sz="3600" dirty="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rPr>
              <a:t>务</a:t>
            </a:r>
            <a:r>
              <a:rPr lang="zh-CN" altLang="en-US" sz="3600" dirty="0" smtClean="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rPr>
              <a:t>简约</a:t>
            </a:r>
            <a:r>
              <a:rPr lang="en-US" altLang="zh-CN" sz="3600" dirty="0" smtClean="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rPr>
              <a:t>PPT</a:t>
            </a:r>
            <a:r>
              <a:rPr lang="zh-CN" altLang="en-US" sz="3600" dirty="0" smtClean="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rPr>
              <a:t>模板</a:t>
            </a:r>
            <a:endParaRPr lang="en-US" altLang="zh-CN" sz="3600" dirty="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endParaRPr>
          </a:p>
        </p:txBody>
      </p:sp>
      <p:sp>
        <p:nvSpPr>
          <p:cNvPr id="24" name="TextBox 7"/>
          <p:cNvSpPr>
            <a:spLocks noChangeArrowheads="1"/>
          </p:cNvSpPr>
          <p:nvPr/>
        </p:nvSpPr>
        <p:spPr bwMode="auto">
          <a:xfrm>
            <a:off x="2915816" y="2567898"/>
            <a:ext cx="4032448" cy="184666"/>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适用</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于</a:t>
            </a:r>
            <a:r>
              <a:rPr lang="zh-CN" altLang="en-US" sz="1200" dirty="0">
                <a:solidFill>
                  <a:schemeClr val="tx1">
                    <a:lumMod val="50000"/>
                    <a:lumOff val="50000"/>
                  </a:schemeClr>
                </a:solidFill>
                <a:latin typeface="微软雅黑" pitchFamily="34" charset="-122"/>
                <a:ea typeface="微软雅黑" pitchFamily="34" charset="-122"/>
              </a:rPr>
              <a:t>投资合</a:t>
            </a:r>
            <a:r>
              <a:rPr lang="zh-CN" altLang="en-US" sz="1200" dirty="0" smtClean="0">
                <a:solidFill>
                  <a:schemeClr val="tx1">
                    <a:lumMod val="50000"/>
                    <a:lumOff val="50000"/>
                  </a:schemeClr>
                </a:solidFill>
                <a:latin typeface="微软雅黑" pitchFamily="34" charset="-122"/>
                <a:ea typeface="微软雅黑" pitchFamily="34" charset="-122"/>
              </a:rPr>
              <a:t>作</a:t>
            </a:r>
            <a:r>
              <a:rPr lang="en-US" altLang="zh-CN" sz="1200" dirty="0" smtClean="0">
                <a:solidFill>
                  <a:schemeClr val="tx1">
                    <a:lumMod val="50000"/>
                    <a:lumOff val="50000"/>
                  </a:schemeClr>
                </a:solidFill>
                <a:latin typeface="方正姚体" panose="02010601030101010101" pitchFamily="2" charset="-122"/>
                <a:ea typeface="方正姚体" panose="02010601030101010101" pitchFamily="2"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工</a:t>
            </a: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作总结</a:t>
            </a:r>
            <a:r>
              <a:rPr lang="en-US" altLang="zh-CN" sz="1200" dirty="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年终汇报</a:t>
            </a:r>
            <a:r>
              <a:rPr lang="en-US" altLang="zh-CN" sz="1200" dirty="0" smtClean="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述职报告</a:t>
            </a:r>
            <a:r>
              <a:rPr lang="en-US" altLang="zh-CN" sz="1200" dirty="0" smtClean="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企业简</a:t>
            </a: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介等</a:t>
            </a:r>
          </a:p>
        </p:txBody>
      </p:sp>
      <p:sp>
        <p:nvSpPr>
          <p:cNvPr id="25" name="文本框 42"/>
          <p:cNvSpPr txBox="1"/>
          <p:nvPr/>
        </p:nvSpPr>
        <p:spPr>
          <a:xfrm>
            <a:off x="4103948" y="844352"/>
            <a:ext cx="1656184" cy="769441"/>
          </a:xfrm>
          <a:prstGeom prst="rect">
            <a:avLst/>
          </a:prstGeom>
          <a:noFill/>
        </p:spPr>
        <p:txBody>
          <a:bodyPr wrap="square" rtlCol="0">
            <a:spAutoFit/>
          </a:bodyPr>
          <a:lstStyle/>
          <a:p>
            <a:r>
              <a:rPr lang="en-US" altLang="zh-CN" sz="4400" dirty="0" smtClean="0">
                <a:solidFill>
                  <a:schemeClr val="accent2"/>
                </a:solidFill>
                <a:latin typeface="Batang" pitchFamily="18" charset="-127"/>
                <a:ea typeface="Batang" pitchFamily="18" charset="-127"/>
              </a:rPr>
              <a:t>2018</a:t>
            </a:r>
            <a:endParaRPr lang="zh-CN" altLang="en-US" sz="4400" dirty="0">
              <a:solidFill>
                <a:schemeClr val="accent2"/>
              </a:solidFill>
              <a:latin typeface="Batang" pitchFamily="18" charset="-127"/>
              <a:ea typeface="Batang" pitchFamily="18" charset="-127"/>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wipe(left)">
                                      <p:cBhvr>
                                        <p:cTn id="7" dur="500"/>
                                        <p:tgtEl>
                                          <p:spTgt spid="1029"/>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1000" fill="hold"/>
                                        <p:tgtEl>
                                          <p:spTgt spid="19"/>
                                        </p:tgtEl>
                                        <p:attrNameLst>
                                          <p:attrName>ppt_x</p:attrName>
                                        </p:attrNameLst>
                                      </p:cBhvr>
                                      <p:tavLst>
                                        <p:tav tm="0">
                                          <p:val>
                                            <p:strVal val="#ppt_x"/>
                                          </p:val>
                                        </p:tav>
                                        <p:tav tm="100000">
                                          <p:val>
                                            <p:strVal val="#ppt_x"/>
                                          </p:val>
                                        </p:tav>
                                      </p:tavLst>
                                    </p:anim>
                                    <p:anim calcmode="lin" valueType="num">
                                      <p:cBhvr additive="base">
                                        <p:cTn id="12" dur="1000" fill="hold"/>
                                        <p:tgtEl>
                                          <p:spTgt spid="19"/>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15"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1000" fill="hold"/>
                                        <p:tgtEl>
                                          <p:spTgt spid="25"/>
                                        </p:tgtEl>
                                        <p:attrNameLst>
                                          <p:attrName>ppt_w</p:attrName>
                                        </p:attrNameLst>
                                      </p:cBhvr>
                                      <p:tavLst>
                                        <p:tav tm="0">
                                          <p:val>
                                            <p:fltVal val="0"/>
                                          </p:val>
                                        </p:tav>
                                        <p:tav tm="100000">
                                          <p:val>
                                            <p:strVal val="#ppt_w"/>
                                          </p:val>
                                        </p:tav>
                                      </p:tavLst>
                                    </p:anim>
                                    <p:anim calcmode="lin" valueType="num">
                                      <p:cBhvr>
                                        <p:cTn id="17" dur="1000" fill="hold"/>
                                        <p:tgtEl>
                                          <p:spTgt spid="25"/>
                                        </p:tgtEl>
                                        <p:attrNameLst>
                                          <p:attrName>ppt_h</p:attrName>
                                        </p:attrNameLst>
                                      </p:cBhvr>
                                      <p:tavLst>
                                        <p:tav tm="0">
                                          <p:val>
                                            <p:fltVal val="0"/>
                                          </p:val>
                                        </p:tav>
                                        <p:tav tm="100000">
                                          <p:val>
                                            <p:strVal val="#ppt_h"/>
                                          </p:val>
                                        </p:tav>
                                      </p:tavLst>
                                    </p:anim>
                                    <p:anim calcmode="lin" valueType="num">
                                      <p:cBhvr>
                                        <p:cTn id="18"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2500"/>
                            </p:stCondLst>
                            <p:childTnLst>
                              <p:par>
                                <p:cTn id="21" presetID="52" presetClass="entr" presetSubtype="0" fill="hold" grpId="0" nodeType="afterEffect">
                                  <p:stCondLst>
                                    <p:cond delay="0"/>
                                  </p:stCondLst>
                                  <p:iterate type="lt">
                                    <p:tmPct val="10000"/>
                                  </p:iterate>
                                  <p:childTnLst>
                                    <p:set>
                                      <p:cBhvr>
                                        <p:cTn id="22" dur="1" fill="hold">
                                          <p:stCondLst>
                                            <p:cond delay="0"/>
                                          </p:stCondLst>
                                        </p:cTn>
                                        <p:tgtEl>
                                          <p:spTgt spid="22"/>
                                        </p:tgtEl>
                                        <p:attrNameLst>
                                          <p:attrName>style.visibility</p:attrName>
                                        </p:attrNameLst>
                                      </p:cBhvr>
                                      <p:to>
                                        <p:strVal val="visible"/>
                                      </p:to>
                                    </p:set>
                                    <p:animScale>
                                      <p:cBhvr>
                                        <p:cTn id="23"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2"/>
                                        </p:tgtEl>
                                        <p:attrNameLst>
                                          <p:attrName>ppt_x</p:attrName>
                                          <p:attrName>ppt_y</p:attrName>
                                        </p:attrNameLst>
                                      </p:cBhvr>
                                    </p:animMotion>
                                    <p:animEffect transition="in" filter="fade">
                                      <p:cBhvr>
                                        <p:cTn id="25" dur="1000"/>
                                        <p:tgtEl>
                                          <p:spTgt spid="22"/>
                                        </p:tgtEl>
                                      </p:cBhvr>
                                    </p:animEffect>
                                  </p:childTnLst>
                                </p:cTn>
                              </p:par>
                            </p:childTnLst>
                          </p:cTn>
                        </p:par>
                        <p:par>
                          <p:cTn id="26" fill="hold">
                            <p:stCondLst>
                              <p:cond delay="4700"/>
                            </p:stCondLst>
                            <p:childTnLst>
                              <p:par>
                                <p:cTn id="27" presetID="22" presetClass="entr" presetSubtype="8"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8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P spid="2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623374" y="2624557"/>
            <a:ext cx="1627582" cy="1385713"/>
            <a:chOff x="4208894" y="3762612"/>
            <a:chExt cx="1822450" cy="1551623"/>
          </a:xfrm>
        </p:grpSpPr>
        <p:sp>
          <p:nvSpPr>
            <p:cNvPr id="3" name="等腰三角形 2"/>
            <p:cNvSpPr/>
            <p:nvPr/>
          </p:nvSpPr>
          <p:spPr>
            <a:xfrm rot="10800000">
              <a:off x="4208894" y="3762612"/>
              <a:ext cx="1822450" cy="1551623"/>
            </a:xfrm>
            <a:prstGeom prst="triangle">
              <a:avLst/>
            </a:prstGeom>
            <a:solidFill>
              <a:schemeClr val="accent3"/>
            </a:solidFill>
            <a:ln w="3175" cap="flat" cmpd="sng" algn="ctr">
              <a:noFill/>
              <a:prstDash val="solid"/>
            </a:ln>
            <a:effectLst/>
          </p:spPr>
          <p:txBody>
            <a:bodyPr anchor="ctr"/>
            <a:lstStyle/>
            <a:p>
              <a:pPr algn="ctr">
                <a:defRPr/>
              </a:pPr>
              <a:endParaRPr lang="zh-CN" altLang="en-US" sz="1200" kern="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4" name="TextBox 3"/>
            <p:cNvSpPr txBox="1"/>
            <p:nvPr/>
          </p:nvSpPr>
          <p:spPr>
            <a:xfrm>
              <a:off x="4711452" y="3969357"/>
              <a:ext cx="824027" cy="516940"/>
            </a:xfrm>
            <a:prstGeom prst="rect">
              <a:avLst/>
            </a:prstGeom>
          </p:spPr>
          <p:txBody>
            <a:bodyPr wrap="square" rtlCol="0">
              <a:spAutoFit/>
            </a:bodyPr>
            <a:lstStyle/>
            <a:p>
              <a:pPr algn="ctr">
                <a:defRPr/>
              </a:pPr>
              <a:r>
                <a:rPr lang="zh-CN" altLang="en-US" sz="1200" kern="0" dirty="0" smtClean="0">
                  <a:solidFill>
                    <a:schemeClr val="bg1"/>
                  </a:solidFill>
                  <a:latin typeface="微软雅黑" panose="020B0503020204020204" pitchFamily="34" charset="-122"/>
                  <a:ea typeface="微软雅黑" panose="020B0503020204020204" pitchFamily="34" charset="-122"/>
                </a:rPr>
                <a:t>标题</a:t>
              </a:r>
              <a:endParaRPr lang="en-US" altLang="zh-CN" sz="1200" kern="0" dirty="0" smtClean="0">
                <a:solidFill>
                  <a:schemeClr val="bg1"/>
                </a:solidFill>
                <a:latin typeface="微软雅黑" panose="020B0503020204020204" pitchFamily="34" charset="-122"/>
                <a:ea typeface="微软雅黑" panose="020B0503020204020204" pitchFamily="34" charset="-122"/>
              </a:endParaRPr>
            </a:p>
            <a:p>
              <a:pPr algn="ctr">
                <a:defRPr/>
              </a:pPr>
              <a:r>
                <a:rPr lang="zh-CN" altLang="en-US" sz="1200" kern="0" dirty="0" smtClean="0">
                  <a:solidFill>
                    <a:schemeClr val="bg1"/>
                  </a:solidFill>
                  <a:latin typeface="微软雅黑" panose="020B0503020204020204" pitchFamily="34" charset="-122"/>
                  <a:ea typeface="微软雅黑" panose="020B0503020204020204" pitchFamily="34" charset="-122"/>
                </a:rPr>
                <a:t>文字</a:t>
              </a:r>
            </a:p>
          </p:txBody>
        </p:sp>
      </p:grpSp>
      <p:grpSp>
        <p:nvGrpSpPr>
          <p:cNvPr id="5" name="组合 4"/>
          <p:cNvGrpSpPr/>
          <p:nvPr/>
        </p:nvGrpSpPr>
        <p:grpSpPr>
          <a:xfrm>
            <a:off x="4644010" y="2727333"/>
            <a:ext cx="1576321" cy="1340149"/>
            <a:chOff x="5237842" y="4004098"/>
            <a:chExt cx="1765052" cy="1500603"/>
          </a:xfrm>
        </p:grpSpPr>
        <p:sp>
          <p:nvSpPr>
            <p:cNvPr id="6" name="等腰三角形 7"/>
            <p:cNvSpPr/>
            <p:nvPr/>
          </p:nvSpPr>
          <p:spPr>
            <a:xfrm>
              <a:off x="5237842" y="4004098"/>
              <a:ext cx="1765052" cy="1500603"/>
            </a:xfrm>
            <a:custGeom>
              <a:avLst/>
              <a:gdLst/>
              <a:ahLst/>
              <a:cxnLst/>
              <a:rect l="l" t="t" r="r" b="b"/>
              <a:pathLst>
                <a:path w="1765052" h="1500603">
                  <a:moveTo>
                    <a:pt x="882526" y="0"/>
                  </a:moveTo>
                  <a:lnTo>
                    <a:pt x="1765052" y="1500603"/>
                  </a:lnTo>
                  <a:lnTo>
                    <a:pt x="0" y="1500603"/>
                  </a:lnTo>
                  <a:lnTo>
                    <a:pt x="375894" y="861452"/>
                  </a:lnTo>
                  <a:lnTo>
                    <a:pt x="464514" y="915388"/>
                  </a:lnTo>
                  <a:lnTo>
                    <a:pt x="392059" y="1034436"/>
                  </a:lnTo>
                  <a:lnTo>
                    <a:pt x="748236" y="924919"/>
                  </a:lnTo>
                  <a:lnTo>
                    <a:pt x="681880" y="558240"/>
                  </a:lnTo>
                  <a:lnTo>
                    <a:pt x="609424" y="677289"/>
                  </a:lnTo>
                  <a:lnTo>
                    <a:pt x="517210" y="621166"/>
                  </a:lnTo>
                  <a:close/>
                </a:path>
              </a:pathLst>
            </a:custGeom>
            <a:solidFill>
              <a:schemeClr val="accent4"/>
            </a:solidFill>
            <a:ln w="3175" cap="flat" cmpd="sng" algn="ctr">
              <a:noFill/>
              <a:prstDash val="solid"/>
            </a:ln>
            <a:effectLst/>
          </p:spPr>
          <p:txBody>
            <a:bodyPr anchor="ctr"/>
            <a:lstStyle/>
            <a:p>
              <a:pPr algn="ctr">
                <a:defRPr/>
              </a:pPr>
              <a:endParaRPr lang="zh-CN" altLang="en-US" sz="1200" kern="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7" name="TextBox 6"/>
            <p:cNvSpPr txBox="1"/>
            <p:nvPr/>
          </p:nvSpPr>
          <p:spPr>
            <a:xfrm>
              <a:off x="6055197" y="4958700"/>
              <a:ext cx="551403" cy="310164"/>
            </a:xfrm>
            <a:prstGeom prst="rect">
              <a:avLst/>
            </a:prstGeom>
            <a:noFill/>
          </p:spPr>
          <p:txBody>
            <a:bodyPr wrap="none" rtlCol="0">
              <a:spAutoFit/>
            </a:bodyPr>
            <a:lstStyle/>
            <a:p>
              <a:pPr algn="ctr">
                <a:defRPr/>
              </a:pPr>
              <a:r>
                <a:rPr lang="zh-CN" altLang="en-US" sz="1200" kern="0"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8" name="组合 7"/>
          <p:cNvGrpSpPr/>
          <p:nvPr/>
        </p:nvGrpSpPr>
        <p:grpSpPr>
          <a:xfrm>
            <a:off x="3658544" y="1115744"/>
            <a:ext cx="1604674" cy="1311991"/>
            <a:chOff x="4244067" y="2343574"/>
            <a:chExt cx="1796802" cy="1469072"/>
          </a:xfrm>
        </p:grpSpPr>
        <p:sp>
          <p:nvSpPr>
            <p:cNvPr id="9" name="等腰三角形 6"/>
            <p:cNvSpPr/>
            <p:nvPr/>
          </p:nvSpPr>
          <p:spPr>
            <a:xfrm>
              <a:off x="4244067" y="2343574"/>
              <a:ext cx="1796802" cy="1469072"/>
            </a:xfrm>
            <a:custGeom>
              <a:avLst/>
              <a:gdLst/>
              <a:ahLst/>
              <a:cxnLst/>
              <a:rect l="l" t="t" r="r" b="b"/>
              <a:pathLst>
                <a:path w="1796802" h="1469072">
                  <a:moveTo>
                    <a:pt x="898401" y="0"/>
                  </a:moveTo>
                  <a:lnTo>
                    <a:pt x="1796802" y="1469072"/>
                  </a:lnTo>
                  <a:lnTo>
                    <a:pt x="1015417" y="1469072"/>
                  </a:lnTo>
                  <a:lnTo>
                    <a:pt x="1015417" y="1372637"/>
                  </a:lnTo>
                  <a:lnTo>
                    <a:pt x="1154781" y="1372637"/>
                  </a:lnTo>
                  <a:lnTo>
                    <a:pt x="876052" y="1125318"/>
                  </a:lnTo>
                  <a:lnTo>
                    <a:pt x="597323" y="1372637"/>
                  </a:lnTo>
                  <a:lnTo>
                    <a:pt x="736688" y="1372637"/>
                  </a:lnTo>
                  <a:lnTo>
                    <a:pt x="736688" y="1469072"/>
                  </a:lnTo>
                  <a:lnTo>
                    <a:pt x="0" y="1469072"/>
                  </a:lnTo>
                  <a:close/>
                </a:path>
              </a:pathLst>
            </a:custGeom>
            <a:solidFill>
              <a:schemeClr val="accent1"/>
            </a:solidFill>
            <a:ln w="3175" cap="flat" cmpd="sng" algn="ctr">
              <a:noFill/>
              <a:prstDash val="solid"/>
            </a:ln>
            <a:effectLst/>
          </p:spPr>
          <p:txBody>
            <a:bodyPr anchor="ctr"/>
            <a:lstStyle/>
            <a:p>
              <a:pPr algn="ctr">
                <a:defRPr/>
              </a:pPr>
              <a:endParaRPr lang="zh-CN" altLang="en-US" sz="1200" kern="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0" name="TextBox 9"/>
            <p:cNvSpPr txBox="1"/>
            <p:nvPr/>
          </p:nvSpPr>
          <p:spPr>
            <a:xfrm>
              <a:off x="4858860" y="3047006"/>
              <a:ext cx="551403" cy="310163"/>
            </a:xfrm>
            <a:prstGeom prst="rect">
              <a:avLst/>
            </a:prstGeom>
            <a:noFill/>
          </p:spPr>
          <p:txBody>
            <a:bodyPr wrap="none" rtlCol="0">
              <a:spAutoFit/>
            </a:bodyPr>
            <a:lstStyle/>
            <a:p>
              <a:pPr algn="ctr">
                <a:defRPr/>
              </a:pPr>
              <a:r>
                <a:rPr lang="zh-CN" altLang="en-US" sz="1200" kern="0"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11" name="组合 10"/>
          <p:cNvGrpSpPr/>
          <p:nvPr/>
        </p:nvGrpSpPr>
        <p:grpSpPr>
          <a:xfrm>
            <a:off x="2690173" y="2727333"/>
            <a:ext cx="1576321" cy="1340149"/>
            <a:chOff x="3275692" y="4004098"/>
            <a:chExt cx="1765052" cy="1500603"/>
          </a:xfrm>
        </p:grpSpPr>
        <p:sp>
          <p:nvSpPr>
            <p:cNvPr id="12" name="等腰三角形 11"/>
            <p:cNvSpPr/>
            <p:nvPr/>
          </p:nvSpPr>
          <p:spPr>
            <a:xfrm>
              <a:off x="3275692" y="4004098"/>
              <a:ext cx="1765052" cy="1500603"/>
            </a:xfrm>
            <a:custGeom>
              <a:avLst/>
              <a:gdLst/>
              <a:ahLst/>
              <a:cxnLst/>
              <a:rect l="l" t="t" r="r" b="b"/>
              <a:pathLst>
                <a:path w="1765052" h="1500603">
                  <a:moveTo>
                    <a:pt x="882526" y="0"/>
                  </a:moveTo>
                  <a:lnTo>
                    <a:pt x="1236032" y="601083"/>
                  </a:lnTo>
                  <a:lnTo>
                    <a:pt x="1121186" y="667974"/>
                  </a:lnTo>
                  <a:lnTo>
                    <a:pt x="1051045" y="547547"/>
                  </a:lnTo>
                  <a:lnTo>
                    <a:pt x="977616" y="912876"/>
                  </a:lnTo>
                  <a:lnTo>
                    <a:pt x="1331611" y="1029255"/>
                  </a:lnTo>
                  <a:lnTo>
                    <a:pt x="1261469" y="908828"/>
                  </a:lnTo>
                  <a:lnTo>
                    <a:pt x="1377332" y="841344"/>
                  </a:lnTo>
                  <a:lnTo>
                    <a:pt x="1765052" y="1500603"/>
                  </a:lnTo>
                  <a:lnTo>
                    <a:pt x="0" y="1500603"/>
                  </a:lnTo>
                  <a:close/>
                </a:path>
              </a:pathLst>
            </a:custGeom>
            <a:solidFill>
              <a:schemeClr val="accent2"/>
            </a:solidFill>
            <a:ln w="3175" cap="flat" cmpd="sng" algn="ctr">
              <a:noFill/>
              <a:prstDash val="solid"/>
            </a:ln>
            <a:effectLst/>
          </p:spPr>
          <p:txBody>
            <a:bodyPr anchor="ctr"/>
            <a:lstStyle/>
            <a:p>
              <a:pPr algn="ctr">
                <a:defRPr/>
              </a:pPr>
              <a:endParaRPr lang="zh-CN" altLang="en-US" sz="1200" kern="0" smtClean="0">
                <a:solidFill>
                  <a:schemeClr val="bg1"/>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TextBox 12"/>
            <p:cNvSpPr txBox="1"/>
            <p:nvPr/>
          </p:nvSpPr>
          <p:spPr>
            <a:xfrm>
              <a:off x="3680398" y="4936591"/>
              <a:ext cx="551403" cy="310164"/>
            </a:xfrm>
            <a:prstGeom prst="rect">
              <a:avLst/>
            </a:prstGeom>
            <a:noFill/>
          </p:spPr>
          <p:txBody>
            <a:bodyPr wrap="none" rtlCol="0">
              <a:spAutoFit/>
            </a:bodyPr>
            <a:lstStyle/>
            <a:p>
              <a:pPr algn="ctr">
                <a:defRPr/>
              </a:pPr>
              <a:r>
                <a:rPr lang="zh-CN" altLang="en-US" sz="1200" kern="0" dirty="0" smtClean="0">
                  <a:solidFill>
                    <a:schemeClr val="bg1"/>
                  </a:solidFill>
                  <a:latin typeface="微软雅黑" panose="020B0503020204020204" pitchFamily="34" charset="-122"/>
                  <a:ea typeface="微软雅黑" panose="020B0503020204020204" pitchFamily="34" charset="-122"/>
                </a:rPr>
                <a:t>标题</a:t>
              </a:r>
            </a:p>
          </p:txBody>
        </p:sp>
      </p:grpSp>
      <p:grpSp>
        <p:nvGrpSpPr>
          <p:cNvPr id="14" name="组合 13"/>
          <p:cNvGrpSpPr/>
          <p:nvPr/>
        </p:nvGrpSpPr>
        <p:grpSpPr>
          <a:xfrm>
            <a:off x="5076058" y="1396547"/>
            <a:ext cx="2548069" cy="808260"/>
            <a:chOff x="5740568" y="2797139"/>
            <a:chExt cx="2548069" cy="808260"/>
          </a:xfrm>
        </p:grpSpPr>
        <p:grpSp>
          <p:nvGrpSpPr>
            <p:cNvPr id="15" name="组合 44"/>
            <p:cNvGrpSpPr>
              <a:grpSpLocks/>
            </p:cNvGrpSpPr>
            <p:nvPr/>
          </p:nvGrpSpPr>
          <p:grpSpPr bwMode="auto">
            <a:xfrm flipH="1">
              <a:off x="6042252" y="3141849"/>
              <a:ext cx="2184400" cy="369332"/>
              <a:chOff x="-362770" y="3102960"/>
              <a:chExt cx="2183514" cy="369332"/>
            </a:xfrm>
          </p:grpSpPr>
          <p:sp>
            <p:nvSpPr>
              <p:cNvPr id="18" name="TextBox 11"/>
              <p:cNvSpPr txBox="1">
                <a:spLocks noChangeArrowheads="1"/>
              </p:cNvSpPr>
              <p:nvPr/>
            </p:nvSpPr>
            <p:spPr bwMode="auto">
              <a:xfrm>
                <a:off x="675034"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sp>
            <p:nvSpPr>
              <p:cNvPr id="19" name="TextBox 11"/>
              <p:cNvSpPr txBox="1">
                <a:spLocks noChangeArrowheads="1"/>
              </p:cNvSpPr>
              <p:nvPr/>
            </p:nvSpPr>
            <p:spPr bwMode="auto">
              <a:xfrm>
                <a:off x="-362770"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grpSp>
        <p:sp>
          <p:nvSpPr>
            <p:cNvPr id="16" name="TextBox 11"/>
            <p:cNvSpPr txBox="1">
              <a:spLocks noChangeArrowheads="1"/>
            </p:cNvSpPr>
            <p:nvPr/>
          </p:nvSpPr>
          <p:spPr bwMode="auto">
            <a:xfrm flipH="1">
              <a:off x="6028600" y="2797139"/>
              <a:ext cx="1456585" cy="276999"/>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chemeClr val="tx1">
                      <a:lumMod val="75000"/>
                      <a:lumOff val="25000"/>
                    </a:schemeClr>
                  </a:solidFill>
                  <a:latin typeface="微软雅黑" pitchFamily="34" charset="-122"/>
                  <a:ea typeface="微软雅黑" pitchFamily="34" charset="-122"/>
                </a:rPr>
                <a:t>标题文字</a:t>
              </a:r>
              <a:endParaRPr lang="en-US" altLang="zh-CN" sz="1200" kern="0" dirty="0" smtClean="0">
                <a:solidFill>
                  <a:schemeClr val="tx1">
                    <a:lumMod val="75000"/>
                    <a:lumOff val="25000"/>
                  </a:schemeClr>
                </a:solidFill>
                <a:latin typeface="微软雅黑" pitchFamily="34" charset="-122"/>
                <a:ea typeface="微软雅黑" pitchFamily="34" charset="-122"/>
              </a:endParaRPr>
            </a:p>
          </p:txBody>
        </p:sp>
        <p:cxnSp>
          <p:nvCxnSpPr>
            <p:cNvPr id="17" name="直接连接符 16"/>
            <p:cNvCxnSpPr/>
            <p:nvPr/>
          </p:nvCxnSpPr>
          <p:spPr>
            <a:xfrm flipH="1">
              <a:off x="5740568" y="3605399"/>
              <a:ext cx="2548069" cy="0"/>
            </a:xfrm>
            <a:prstGeom prst="line">
              <a:avLst/>
            </a:prstGeom>
            <a:noFill/>
            <a:ln w="12700" cap="flat" cmpd="sng" algn="ctr">
              <a:solidFill>
                <a:schemeClr val="accent1"/>
              </a:solidFill>
              <a:prstDash val="sysDot"/>
              <a:headEnd type="oval"/>
              <a:tailEnd type="oval"/>
            </a:ln>
            <a:effectLst/>
          </p:spPr>
        </p:cxnSp>
      </p:grpSp>
      <p:grpSp>
        <p:nvGrpSpPr>
          <p:cNvPr id="20" name="组合 19"/>
          <p:cNvGrpSpPr/>
          <p:nvPr/>
        </p:nvGrpSpPr>
        <p:grpSpPr>
          <a:xfrm>
            <a:off x="641498" y="2593236"/>
            <a:ext cx="2639983" cy="794243"/>
            <a:chOff x="821899" y="3802559"/>
            <a:chExt cx="2639983" cy="794243"/>
          </a:xfrm>
        </p:grpSpPr>
        <p:grpSp>
          <p:nvGrpSpPr>
            <p:cNvPr id="21" name="组合 44"/>
            <p:cNvGrpSpPr>
              <a:grpSpLocks/>
            </p:cNvGrpSpPr>
            <p:nvPr/>
          </p:nvGrpSpPr>
          <p:grpSpPr bwMode="auto">
            <a:xfrm flipH="1">
              <a:off x="821899" y="4133252"/>
              <a:ext cx="2184400" cy="369332"/>
              <a:chOff x="-362770" y="3102960"/>
              <a:chExt cx="2183514" cy="369332"/>
            </a:xfrm>
          </p:grpSpPr>
          <p:sp>
            <p:nvSpPr>
              <p:cNvPr id="24" name="TextBox 11"/>
              <p:cNvSpPr txBox="1">
                <a:spLocks noChangeArrowheads="1"/>
              </p:cNvSpPr>
              <p:nvPr/>
            </p:nvSpPr>
            <p:spPr bwMode="auto">
              <a:xfrm>
                <a:off x="675034"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sp>
            <p:nvSpPr>
              <p:cNvPr id="25" name="TextBox 11"/>
              <p:cNvSpPr txBox="1">
                <a:spLocks noChangeArrowheads="1"/>
              </p:cNvSpPr>
              <p:nvPr/>
            </p:nvSpPr>
            <p:spPr bwMode="auto">
              <a:xfrm>
                <a:off x="-362770"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grpSp>
        <p:sp>
          <p:nvSpPr>
            <p:cNvPr id="22" name="TextBox 11"/>
            <p:cNvSpPr txBox="1">
              <a:spLocks noChangeArrowheads="1"/>
            </p:cNvSpPr>
            <p:nvPr/>
          </p:nvSpPr>
          <p:spPr bwMode="auto">
            <a:xfrm flipH="1">
              <a:off x="844254" y="3802559"/>
              <a:ext cx="1456585" cy="276999"/>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chemeClr val="tx1">
                      <a:lumMod val="75000"/>
                      <a:lumOff val="25000"/>
                    </a:schemeClr>
                  </a:solidFill>
                  <a:latin typeface="微软雅黑" pitchFamily="34" charset="-122"/>
                  <a:ea typeface="微软雅黑" pitchFamily="34" charset="-122"/>
                </a:rPr>
                <a:t>标题文字</a:t>
              </a:r>
              <a:endParaRPr lang="en-US" altLang="zh-CN" sz="1200" kern="0" dirty="0" smtClean="0">
                <a:solidFill>
                  <a:schemeClr val="tx1">
                    <a:lumMod val="75000"/>
                    <a:lumOff val="25000"/>
                  </a:schemeClr>
                </a:solidFill>
                <a:latin typeface="微软雅黑" pitchFamily="34" charset="-122"/>
                <a:ea typeface="微软雅黑" pitchFamily="34" charset="-122"/>
              </a:endParaRPr>
            </a:p>
          </p:txBody>
        </p:sp>
        <p:cxnSp>
          <p:nvCxnSpPr>
            <p:cNvPr id="23" name="直接连接符 22"/>
            <p:cNvCxnSpPr/>
            <p:nvPr/>
          </p:nvCxnSpPr>
          <p:spPr>
            <a:xfrm flipH="1">
              <a:off x="868640" y="4596802"/>
              <a:ext cx="2593242" cy="0"/>
            </a:xfrm>
            <a:prstGeom prst="line">
              <a:avLst/>
            </a:prstGeom>
            <a:noFill/>
            <a:ln w="12700" cap="flat" cmpd="sng" algn="ctr">
              <a:solidFill>
                <a:schemeClr val="accent1"/>
              </a:solidFill>
              <a:prstDash val="sysDot"/>
              <a:headEnd type="oval"/>
              <a:tailEnd type="oval"/>
            </a:ln>
            <a:effectLst/>
          </p:spPr>
        </p:cxnSp>
      </p:grpSp>
      <p:grpSp>
        <p:nvGrpSpPr>
          <p:cNvPr id="26" name="组合 25"/>
          <p:cNvGrpSpPr/>
          <p:nvPr/>
        </p:nvGrpSpPr>
        <p:grpSpPr>
          <a:xfrm>
            <a:off x="6003849" y="3056061"/>
            <a:ext cx="2572375" cy="784440"/>
            <a:chOff x="5654277" y="2820959"/>
            <a:chExt cx="2572375" cy="784440"/>
          </a:xfrm>
        </p:grpSpPr>
        <p:grpSp>
          <p:nvGrpSpPr>
            <p:cNvPr id="27" name="组合 44"/>
            <p:cNvGrpSpPr>
              <a:grpSpLocks/>
            </p:cNvGrpSpPr>
            <p:nvPr/>
          </p:nvGrpSpPr>
          <p:grpSpPr bwMode="auto">
            <a:xfrm flipH="1">
              <a:off x="6042252" y="3141849"/>
              <a:ext cx="2184400" cy="369332"/>
              <a:chOff x="-362770" y="3102960"/>
              <a:chExt cx="2183514" cy="369332"/>
            </a:xfrm>
          </p:grpSpPr>
          <p:sp>
            <p:nvSpPr>
              <p:cNvPr id="30" name="TextBox 11"/>
              <p:cNvSpPr txBox="1">
                <a:spLocks noChangeArrowheads="1"/>
              </p:cNvSpPr>
              <p:nvPr/>
            </p:nvSpPr>
            <p:spPr bwMode="auto">
              <a:xfrm>
                <a:off x="675034"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sp>
            <p:nvSpPr>
              <p:cNvPr id="31" name="TextBox 11"/>
              <p:cNvSpPr txBox="1">
                <a:spLocks noChangeArrowheads="1"/>
              </p:cNvSpPr>
              <p:nvPr/>
            </p:nvSpPr>
            <p:spPr bwMode="auto">
              <a:xfrm>
                <a:off x="-362770"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grpSp>
        <p:sp>
          <p:nvSpPr>
            <p:cNvPr id="28" name="TextBox 11"/>
            <p:cNvSpPr txBox="1">
              <a:spLocks noChangeArrowheads="1"/>
            </p:cNvSpPr>
            <p:nvPr/>
          </p:nvSpPr>
          <p:spPr bwMode="auto">
            <a:xfrm flipH="1">
              <a:off x="6014317" y="2820959"/>
              <a:ext cx="1456585" cy="276999"/>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chemeClr val="tx1">
                      <a:lumMod val="75000"/>
                      <a:lumOff val="25000"/>
                    </a:schemeClr>
                  </a:solidFill>
                  <a:latin typeface="微软雅黑" pitchFamily="34" charset="-122"/>
                  <a:ea typeface="微软雅黑" pitchFamily="34" charset="-122"/>
                </a:rPr>
                <a:t>标题文字</a:t>
              </a:r>
              <a:endParaRPr lang="en-US" altLang="zh-CN" sz="1200" kern="0" dirty="0" smtClean="0">
                <a:solidFill>
                  <a:schemeClr val="tx1">
                    <a:lumMod val="75000"/>
                    <a:lumOff val="25000"/>
                  </a:schemeClr>
                </a:solidFill>
                <a:latin typeface="微软雅黑" pitchFamily="34" charset="-122"/>
                <a:ea typeface="微软雅黑" pitchFamily="34" charset="-122"/>
              </a:endParaRPr>
            </a:p>
          </p:txBody>
        </p:sp>
        <p:cxnSp>
          <p:nvCxnSpPr>
            <p:cNvPr id="29" name="直接连接符 28"/>
            <p:cNvCxnSpPr/>
            <p:nvPr/>
          </p:nvCxnSpPr>
          <p:spPr>
            <a:xfrm flipH="1">
              <a:off x="5654277" y="3605399"/>
              <a:ext cx="2548069" cy="0"/>
            </a:xfrm>
            <a:prstGeom prst="line">
              <a:avLst/>
            </a:prstGeom>
            <a:noFill/>
            <a:ln w="12700" cap="flat" cmpd="sng" algn="ctr">
              <a:solidFill>
                <a:schemeClr val="accent3"/>
              </a:solidFill>
              <a:prstDash val="sysDot"/>
              <a:headEnd type="oval"/>
              <a:tailEnd type="oval"/>
            </a:ln>
            <a:effectLst/>
          </p:spPr>
        </p:cxnSp>
      </p:grpSp>
      <p:grpSp>
        <p:nvGrpSpPr>
          <p:cNvPr id="32" name="组合 31"/>
          <p:cNvGrpSpPr/>
          <p:nvPr/>
        </p:nvGrpSpPr>
        <p:grpSpPr>
          <a:xfrm>
            <a:off x="280054" y="242680"/>
            <a:ext cx="2904891" cy="338554"/>
            <a:chOff x="568442" y="319364"/>
            <a:chExt cx="3873190" cy="451407"/>
          </a:xfrm>
        </p:grpSpPr>
        <p:sp>
          <p:nvSpPr>
            <p:cNvPr id="33" name="文本框 23"/>
            <p:cNvSpPr txBox="1"/>
            <p:nvPr/>
          </p:nvSpPr>
          <p:spPr>
            <a:xfrm>
              <a:off x="665958" y="319364"/>
              <a:ext cx="1968916" cy="451407"/>
            </a:xfrm>
            <a:prstGeom prst="rect">
              <a:avLst/>
            </a:prstGeom>
            <a:noFill/>
          </p:spPr>
          <p:txBody>
            <a:bodyPr wrap="none" rtlCol="0">
              <a:spAutoFit/>
            </a:bodyPr>
            <a:lstStyle/>
            <a:p>
              <a:r>
                <a:rPr lang="zh-CN" altLang="en-US" sz="1600" dirty="0" smtClean="0">
                  <a:latin typeface="微软雅黑" panose="020B0503020204020204" pitchFamily="34" charset="-122"/>
                  <a:ea typeface="微软雅黑" panose="020B0503020204020204" pitchFamily="34" charset="-122"/>
                </a:rPr>
                <a:t>标题文字内容 </a:t>
              </a:r>
              <a:endParaRPr lang="zh-CN" altLang="en-US" sz="1600" dirty="0">
                <a:latin typeface="微软雅黑" panose="020B0503020204020204" pitchFamily="34" charset="-122"/>
                <a:ea typeface="微软雅黑" panose="020B0503020204020204" pitchFamily="34" charset="-122"/>
              </a:endParaRPr>
            </a:p>
          </p:txBody>
        </p:sp>
        <p:sp>
          <p:nvSpPr>
            <p:cNvPr id="34" name="等腰三角形 33"/>
            <p:cNvSpPr/>
            <p:nvPr/>
          </p:nvSpPr>
          <p:spPr>
            <a:xfrm rot="16200000" flipH="1" flipV="1">
              <a:off x="492508" y="454911"/>
              <a:ext cx="304323" cy="152455"/>
            </a:xfrm>
            <a:prstGeom prst="triangle">
              <a:avLst/>
            </a:prstGeom>
            <a:solidFill>
              <a:schemeClr val="bg1"/>
            </a:solidFill>
            <a:ln w="285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5" name="文本框 23"/>
            <p:cNvSpPr txBox="1"/>
            <p:nvPr/>
          </p:nvSpPr>
          <p:spPr>
            <a:xfrm>
              <a:off x="2306003" y="429775"/>
              <a:ext cx="2135629" cy="328296"/>
            </a:xfrm>
            <a:prstGeom prst="rect">
              <a:avLst/>
            </a:prstGeom>
            <a:noFill/>
          </p:spPr>
          <p:txBody>
            <a:bodyPr wrap="none" rtlCol="0">
              <a:spAutoFit/>
            </a:bodyPr>
            <a:lstStyle/>
            <a:p>
              <a:r>
                <a:rPr lang="en-US" altLang="zh-CN" sz="1000" dirty="0" smtClean="0">
                  <a:latin typeface="微软雅黑" panose="020B0503020204020204" pitchFamily="34" charset="-122"/>
                  <a:ea typeface="微软雅黑" panose="020B0503020204020204" pitchFamily="34" charset="-122"/>
                </a:rPr>
                <a:t>  Click </a:t>
              </a:r>
              <a:r>
                <a:rPr lang="en-US" altLang="zh-CN" sz="1000" dirty="0">
                  <a:latin typeface="微软雅黑" panose="020B0503020204020204" pitchFamily="34" charset="-122"/>
                  <a:ea typeface="微软雅黑" panose="020B0503020204020204" pitchFamily="34" charset="-122"/>
                </a:rPr>
                <a:t>here to add Title</a:t>
              </a:r>
              <a:endParaRPr lang="zh-CN" altLang="en-US" sz="1000" dirty="0">
                <a:latin typeface="微软雅黑" panose="020B0503020204020204" pitchFamily="34" charset="-122"/>
                <a:ea typeface="微软雅黑" panose="020B0503020204020204" pitchFamily="34" charset="-122"/>
              </a:endParaRPr>
            </a:p>
          </p:txBody>
        </p: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8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1000"/>
                                        <p:tgtEl>
                                          <p:spTgt spid="8"/>
                                        </p:tgtEl>
                                      </p:cBhvr>
                                    </p:animEffect>
                                    <p:anim calcmode="lin" valueType="num">
                                      <p:cBhvr>
                                        <p:cTn id="13" dur="1000" fill="hold"/>
                                        <p:tgtEl>
                                          <p:spTgt spid="8"/>
                                        </p:tgtEl>
                                        <p:attrNameLst>
                                          <p:attrName>ppt_x</p:attrName>
                                        </p:attrNameLst>
                                      </p:cBhvr>
                                      <p:tavLst>
                                        <p:tav tm="0">
                                          <p:val>
                                            <p:strVal val="#ppt_x"/>
                                          </p:val>
                                        </p:tav>
                                        <p:tav tm="100000">
                                          <p:val>
                                            <p:strVal val="#ppt_x"/>
                                          </p:val>
                                        </p:tav>
                                      </p:tavLst>
                                    </p:anim>
                                    <p:anim calcmode="lin" valueType="num">
                                      <p:cBhvr>
                                        <p:cTn id="1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1000"/>
                                        <p:tgtEl>
                                          <p:spTgt spid="5"/>
                                        </p:tgtEl>
                                      </p:cBhvr>
                                    </p:animEffect>
                                  </p:childTnLst>
                                </p:cTn>
                              </p:par>
                              <p:par>
                                <p:cTn id="20" presetID="49" presetClass="path" presetSubtype="0" accel="50000" decel="50000" fill="hold" nodeType="withEffect">
                                  <p:stCondLst>
                                    <p:cond delay="0"/>
                                  </p:stCondLst>
                                  <p:childTnLst>
                                    <p:animMotion origin="layout" path="M 0.00031 0.00023 L -0.09464 -0.04669 " pathEditMode="relative" rAng="0" ptsTypes="AA">
                                      <p:cBhvr>
                                        <p:cTn id="21" dur="1000" spd="-100000" fill="hold"/>
                                        <p:tgtEl>
                                          <p:spTgt spid="5"/>
                                        </p:tgtEl>
                                        <p:attrNameLst>
                                          <p:attrName>ppt_x</p:attrName>
                                          <p:attrName>ppt_y</p:attrName>
                                        </p:attrNameLst>
                                      </p:cBhvr>
                                      <p:rCtr x="-4755" y="-2358"/>
                                    </p:animMotion>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1000"/>
                                        <p:tgtEl>
                                          <p:spTgt spid="11"/>
                                        </p:tgtEl>
                                      </p:cBhvr>
                                    </p:animEffect>
                                  </p:childTnLst>
                                </p:cTn>
                              </p:par>
                              <p:par>
                                <p:cTn id="27" presetID="49" presetClass="path" presetSubtype="0" accel="50000" decel="50000" fill="hold" nodeType="withEffect">
                                  <p:stCondLst>
                                    <p:cond delay="0"/>
                                  </p:stCondLst>
                                  <p:childTnLst>
                                    <p:animMotion origin="layout" path="M 0.00061 0.00046 L 0.09618 -0.04669 " pathEditMode="relative" rAng="0" ptsTypes="AA">
                                      <p:cBhvr>
                                        <p:cTn id="28" dur="1000" spd="-100000" fill="hold"/>
                                        <p:tgtEl>
                                          <p:spTgt spid="11"/>
                                        </p:tgtEl>
                                        <p:attrNameLst>
                                          <p:attrName>ppt_x</p:attrName>
                                          <p:attrName>ppt_y</p:attrName>
                                        </p:attrNameLst>
                                      </p:cBhvr>
                                      <p:rCtr x="4771" y="-2358"/>
                                    </p:animMotion>
                                  </p:childTnLst>
                                </p:cTn>
                              </p:par>
                            </p:childTnLst>
                          </p:cTn>
                        </p:par>
                        <p:par>
                          <p:cTn id="29" fill="hold">
                            <p:stCondLst>
                              <p:cond delay="1000"/>
                            </p:stCondLst>
                            <p:childTnLst>
                              <p:par>
                                <p:cTn id="30" presetID="12" presetClass="entr" presetSubtype="2" fill="hold" nodeType="after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slide(fromRight)">
                                      <p:cBhvr>
                                        <p:cTn id="32" dur="1000"/>
                                        <p:tgtEl>
                                          <p:spTgt spid="14"/>
                                        </p:tgtEl>
                                      </p:cBhvr>
                                    </p:animEffect>
                                  </p:childTnLst>
                                </p:cTn>
                              </p:par>
                              <p:par>
                                <p:cTn id="33" presetID="12" presetClass="entr" presetSubtype="8"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slide(fromLeft)">
                                      <p:cBhvr>
                                        <p:cTn id="35" dur="1000"/>
                                        <p:tgtEl>
                                          <p:spTgt spid="20"/>
                                        </p:tgtEl>
                                      </p:cBhvr>
                                    </p:animEffect>
                                  </p:childTnLst>
                                </p:cTn>
                              </p:par>
                            </p:childTnLst>
                          </p:cTn>
                        </p:par>
                        <p:par>
                          <p:cTn id="36" fill="hold">
                            <p:stCondLst>
                              <p:cond delay="2000"/>
                            </p:stCondLst>
                            <p:childTnLst>
                              <p:par>
                                <p:cTn id="37" presetID="12" presetClass="entr" presetSubtype="2" fill="hold" nodeType="afterEffect">
                                  <p:stCondLst>
                                    <p:cond delay="0"/>
                                  </p:stCondLst>
                                  <p:childTnLst>
                                    <p:set>
                                      <p:cBhvr>
                                        <p:cTn id="38" dur="1" fill="hold">
                                          <p:stCondLst>
                                            <p:cond delay="0"/>
                                          </p:stCondLst>
                                        </p:cTn>
                                        <p:tgtEl>
                                          <p:spTgt spid="26"/>
                                        </p:tgtEl>
                                        <p:attrNameLst>
                                          <p:attrName>style.visibility</p:attrName>
                                        </p:attrNameLst>
                                      </p:cBhvr>
                                      <p:to>
                                        <p:strVal val="visible"/>
                                      </p:to>
                                    </p:set>
                                    <p:animEffect transition="in" filter="slide(fromRight)">
                                      <p:cBhvr>
                                        <p:cTn id="3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14338" y="1060378"/>
            <a:ext cx="2692820" cy="3206393"/>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sz="1000" dirty="0">
              <a:solidFill>
                <a:schemeClr val="tx1">
                  <a:lumMod val="75000"/>
                  <a:lumOff val="25000"/>
                </a:schemeClr>
              </a:solidFill>
              <a:latin typeface="微软雅黑" pitchFamily="34" charset="-122"/>
              <a:ea typeface="微软雅黑" pitchFamily="34" charset="-122"/>
            </a:endParaRPr>
          </a:p>
        </p:txBody>
      </p:sp>
      <p:sp>
        <p:nvSpPr>
          <p:cNvPr id="3" name="矩形 2"/>
          <p:cNvSpPr/>
          <p:nvPr/>
        </p:nvSpPr>
        <p:spPr>
          <a:xfrm>
            <a:off x="4068402" y="1060376"/>
            <a:ext cx="4272864" cy="1250220"/>
          </a:xfrm>
          <a:prstGeom prst="rect">
            <a:avLst/>
          </a:prstGeom>
          <a:blipFill>
            <a:blip r:embed="rId3"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lumMod val="75000"/>
                  <a:lumOff val="25000"/>
                </a:schemeClr>
              </a:solidFill>
            </a:endParaRPr>
          </a:p>
        </p:txBody>
      </p:sp>
      <p:sp>
        <p:nvSpPr>
          <p:cNvPr id="4" name="矩形 3"/>
          <p:cNvSpPr/>
          <p:nvPr/>
        </p:nvSpPr>
        <p:spPr>
          <a:xfrm>
            <a:off x="4068402" y="2947238"/>
            <a:ext cx="4272864" cy="1319531"/>
          </a:xfrm>
          <a:prstGeom prst="rect">
            <a:avLst/>
          </a:prstGeom>
          <a:blipFill>
            <a:blip r:embed="rId4" cstate="prin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lIns="68589" tIns="34295" rIns="68589" bIns="34295" rtlCol="0" anchor="ctr"/>
          <a:lstStyle/>
          <a:p>
            <a:pPr algn="ctr"/>
            <a:endParaRPr lang="zh-CN" altLang="en-US">
              <a:solidFill>
                <a:schemeClr val="tx1">
                  <a:lumMod val="75000"/>
                  <a:lumOff val="25000"/>
                </a:schemeClr>
              </a:solidFill>
            </a:endParaRPr>
          </a:p>
        </p:txBody>
      </p:sp>
      <p:sp>
        <p:nvSpPr>
          <p:cNvPr id="5" name="文本框 21"/>
          <p:cNvSpPr txBox="1"/>
          <p:nvPr/>
        </p:nvSpPr>
        <p:spPr>
          <a:xfrm>
            <a:off x="1724242" y="1292915"/>
            <a:ext cx="2216009" cy="3762579"/>
          </a:xfrm>
          <a:prstGeom prst="rect">
            <a:avLst/>
          </a:prstGeom>
          <a:noFill/>
          <a:effectLst/>
        </p:spPr>
        <p:txBody>
          <a:bodyPr wrap="none" lIns="68589" tIns="34295" rIns="68589" bIns="34295" rtlCol="0">
            <a:spAutoFit/>
          </a:bodyPr>
          <a:lstStyle/>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并选择只保留文字</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a:solidFill>
                  <a:schemeClr val="tx1">
                    <a:lumMod val="50000"/>
                    <a:lumOff val="50000"/>
                  </a:schemeClr>
                </a:solidFill>
                <a:latin typeface="微软雅黑" pitchFamily="34" charset="-122"/>
                <a:ea typeface="微软雅黑" pitchFamily="34" charset="-122"/>
              </a:rPr>
              <a:t>您的内容打在这里</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或者</a:t>
            </a:r>
            <a:r>
              <a:rPr lang="zh-CN" altLang="en-US" sz="900" dirty="0">
                <a:solidFill>
                  <a:schemeClr val="tx1">
                    <a:lumMod val="50000"/>
                    <a:lumOff val="50000"/>
                  </a:schemeClr>
                </a:solidFill>
                <a:latin typeface="微软雅黑" pitchFamily="34" charset="-122"/>
                <a:ea typeface="微软雅黑" pitchFamily="34" charset="-122"/>
              </a:rPr>
              <a:t>通过</a:t>
            </a:r>
            <a:r>
              <a:rPr lang="zh-CN" altLang="en-US" sz="900" dirty="0" smtClean="0">
                <a:solidFill>
                  <a:schemeClr val="tx1">
                    <a:lumMod val="50000"/>
                    <a:lumOff val="50000"/>
                  </a:schemeClr>
                </a:solidFill>
                <a:latin typeface="微软雅黑" pitchFamily="34" charset="-122"/>
                <a:ea typeface="微软雅黑" pitchFamily="34" charset="-122"/>
              </a:rPr>
              <a:t>复制您</a:t>
            </a:r>
            <a:r>
              <a:rPr lang="zh-CN" altLang="en-US" sz="900" dirty="0">
                <a:solidFill>
                  <a:schemeClr val="tx1">
                    <a:lumMod val="50000"/>
                    <a:lumOff val="50000"/>
                  </a:schemeClr>
                </a:solidFill>
                <a:latin typeface="微软雅黑" pitchFamily="34" charset="-122"/>
                <a:ea typeface="微软雅黑" pitchFamily="34" charset="-122"/>
              </a:rPr>
              <a:t>的文本后，在此框</a:t>
            </a:r>
            <a:r>
              <a:rPr lang="zh-CN" altLang="en-US" sz="900" dirty="0" smtClean="0">
                <a:solidFill>
                  <a:schemeClr val="tx1">
                    <a:lumMod val="50000"/>
                    <a:lumOff val="50000"/>
                  </a:schemeClr>
                </a:solidFill>
                <a:latin typeface="微软雅黑" pitchFamily="34" charset="-122"/>
                <a:ea typeface="微软雅黑" pitchFamily="34" charset="-122"/>
              </a:rPr>
              <a:t>中选</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择</a:t>
            </a:r>
            <a:r>
              <a:rPr lang="zh-CN" altLang="en-US" sz="900" dirty="0">
                <a:solidFill>
                  <a:schemeClr val="tx1">
                    <a:lumMod val="50000"/>
                    <a:lumOff val="50000"/>
                  </a:schemeClr>
                </a:solidFill>
                <a:latin typeface="微软雅黑" pitchFamily="34" charset="-122"/>
                <a:ea typeface="微软雅黑" pitchFamily="34" charset="-122"/>
              </a:rPr>
              <a:t>粘贴</a:t>
            </a:r>
            <a:r>
              <a:rPr lang="zh-CN" altLang="en-US" sz="900" dirty="0" smtClean="0">
                <a:solidFill>
                  <a:schemeClr val="tx1">
                    <a:lumMod val="50000"/>
                    <a:lumOff val="50000"/>
                  </a:schemeClr>
                </a:solidFill>
                <a:latin typeface="微软雅黑" pitchFamily="34" charset="-122"/>
                <a:ea typeface="微软雅黑" pitchFamily="34" charset="-122"/>
              </a:rPr>
              <a:t>，并</a:t>
            </a:r>
            <a:r>
              <a:rPr lang="zh-CN" altLang="en-US" sz="900" dirty="0">
                <a:solidFill>
                  <a:schemeClr val="tx1">
                    <a:lumMod val="50000"/>
                    <a:lumOff val="50000"/>
                  </a:schemeClr>
                </a:solidFill>
                <a:latin typeface="微软雅黑" pitchFamily="34" charset="-122"/>
                <a:ea typeface="微软雅黑" pitchFamily="34" charset="-122"/>
              </a:rPr>
              <a:t>选择只保留文字</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a:solidFill>
                  <a:schemeClr val="tx1">
                    <a:lumMod val="50000"/>
                    <a:lumOff val="50000"/>
                  </a:schemeClr>
                </a:solidFill>
                <a:latin typeface="微软雅黑" pitchFamily="34" charset="-122"/>
                <a:ea typeface="微软雅黑" pitchFamily="34" charset="-122"/>
              </a:rPr>
              <a:t>您的</a:t>
            </a:r>
            <a:r>
              <a:rPr lang="zh-CN" altLang="en-US" sz="900" dirty="0" smtClean="0">
                <a:solidFill>
                  <a:schemeClr val="tx1">
                    <a:lumMod val="50000"/>
                    <a:lumOff val="50000"/>
                  </a:schemeClr>
                </a:solidFill>
                <a:latin typeface="微软雅黑" pitchFamily="34" charset="-122"/>
                <a:ea typeface="微软雅黑" pitchFamily="34" charset="-122"/>
              </a:rPr>
              <a:t>内容</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打</a:t>
            </a:r>
            <a:r>
              <a:rPr lang="zh-CN" altLang="en-US" sz="900" dirty="0">
                <a:solidFill>
                  <a:schemeClr val="tx1">
                    <a:lumMod val="50000"/>
                    <a:lumOff val="50000"/>
                  </a:schemeClr>
                </a:solidFill>
                <a:latin typeface="微软雅黑" pitchFamily="34" charset="-122"/>
                <a:ea typeface="微软雅黑" pitchFamily="34" charset="-122"/>
              </a:rPr>
              <a:t>在这里</a:t>
            </a:r>
            <a:r>
              <a:rPr lang="zh-CN" altLang="en-US" sz="900" dirty="0" smtClean="0">
                <a:solidFill>
                  <a:schemeClr val="tx1">
                    <a:lumMod val="50000"/>
                    <a:lumOff val="50000"/>
                  </a:schemeClr>
                </a:solidFill>
                <a:latin typeface="微软雅黑" pitchFamily="34" charset="-122"/>
                <a:ea typeface="微软雅黑" pitchFamily="34" charset="-122"/>
              </a:rPr>
              <a:t>，或者</a:t>
            </a:r>
            <a:r>
              <a:rPr lang="zh-CN" altLang="en-US" sz="900" dirty="0">
                <a:solidFill>
                  <a:schemeClr val="tx1">
                    <a:lumMod val="50000"/>
                    <a:lumOff val="50000"/>
                  </a:schemeClr>
                </a:solidFill>
                <a:latin typeface="微软雅黑" pitchFamily="34" charset="-122"/>
                <a:ea typeface="微软雅黑" pitchFamily="34" charset="-122"/>
              </a:rPr>
              <a:t>通过复制您的文本后</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在此</a:t>
            </a:r>
            <a:r>
              <a:rPr lang="zh-CN" altLang="en-US" sz="900" dirty="0">
                <a:solidFill>
                  <a:schemeClr val="tx1">
                    <a:lumMod val="50000"/>
                    <a:lumOff val="50000"/>
                  </a:schemeClr>
                </a:solidFill>
                <a:latin typeface="微软雅黑" pitchFamily="34" charset="-122"/>
                <a:ea typeface="微软雅黑" pitchFamily="34" charset="-122"/>
              </a:rPr>
              <a:t>框中</a:t>
            </a:r>
            <a:r>
              <a:rPr lang="zh-CN" altLang="en-US" sz="900" dirty="0" smtClean="0">
                <a:solidFill>
                  <a:schemeClr val="tx1">
                    <a:lumMod val="50000"/>
                    <a:lumOff val="50000"/>
                  </a:schemeClr>
                </a:solidFill>
                <a:latin typeface="微软雅黑" pitchFamily="34" charset="-122"/>
                <a:ea typeface="微软雅黑" pitchFamily="34" charset="-122"/>
              </a:rPr>
              <a:t>选择</a:t>
            </a:r>
            <a:r>
              <a:rPr lang="zh-CN" altLang="en-US" sz="900" dirty="0">
                <a:solidFill>
                  <a:schemeClr val="tx1">
                    <a:lumMod val="50000"/>
                    <a:lumOff val="50000"/>
                  </a:schemeClr>
                </a:solidFill>
                <a:latin typeface="微软雅黑" pitchFamily="34" charset="-122"/>
                <a:ea typeface="微软雅黑" pitchFamily="34" charset="-122"/>
              </a:rPr>
              <a:t>粘贴，并选择只保留文字。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并选择只保留文字</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a:solidFill>
                  <a:schemeClr val="tx1">
                    <a:lumMod val="50000"/>
                    <a:lumOff val="50000"/>
                  </a:schemeClr>
                </a:solidFill>
                <a:latin typeface="微软雅黑" pitchFamily="34" charset="-122"/>
                <a:ea typeface="微软雅黑" pitchFamily="34" charset="-122"/>
              </a:rPr>
              <a:t>您的内容打在这里</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或者</a:t>
            </a:r>
            <a:r>
              <a:rPr lang="zh-CN" altLang="en-US" sz="900" dirty="0">
                <a:solidFill>
                  <a:schemeClr val="tx1">
                    <a:lumMod val="50000"/>
                    <a:lumOff val="50000"/>
                  </a:schemeClr>
                </a:solidFill>
                <a:latin typeface="微软雅黑" pitchFamily="34" charset="-122"/>
                <a:ea typeface="微软雅黑" pitchFamily="34" charset="-122"/>
              </a:rPr>
              <a:t>通过</a:t>
            </a:r>
            <a:r>
              <a:rPr lang="zh-CN" altLang="en-US" sz="900" dirty="0" smtClean="0">
                <a:solidFill>
                  <a:schemeClr val="tx1">
                    <a:lumMod val="50000"/>
                    <a:lumOff val="50000"/>
                  </a:schemeClr>
                </a:solidFill>
                <a:latin typeface="微软雅黑" pitchFamily="34" charset="-122"/>
                <a:ea typeface="微软雅黑" pitchFamily="34" charset="-122"/>
              </a:rPr>
              <a:t>复制您</a:t>
            </a:r>
            <a:r>
              <a:rPr lang="zh-CN" altLang="en-US" sz="900" dirty="0">
                <a:solidFill>
                  <a:schemeClr val="tx1">
                    <a:lumMod val="50000"/>
                    <a:lumOff val="50000"/>
                  </a:schemeClr>
                </a:solidFill>
                <a:latin typeface="微软雅黑" pitchFamily="34" charset="-122"/>
                <a:ea typeface="微软雅黑" pitchFamily="34" charset="-122"/>
              </a:rPr>
              <a:t>的文本后，在此框</a:t>
            </a:r>
            <a:r>
              <a:rPr lang="zh-CN" altLang="en-US" sz="900" dirty="0" smtClean="0">
                <a:solidFill>
                  <a:schemeClr val="tx1">
                    <a:lumMod val="50000"/>
                    <a:lumOff val="50000"/>
                  </a:schemeClr>
                </a:solidFill>
                <a:latin typeface="微软雅黑" pitchFamily="34" charset="-122"/>
                <a:ea typeface="微软雅黑" pitchFamily="34" charset="-122"/>
              </a:rPr>
              <a:t>中选</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择</a:t>
            </a:r>
            <a:r>
              <a:rPr lang="zh-CN" altLang="en-US" sz="900" dirty="0">
                <a:solidFill>
                  <a:schemeClr val="tx1">
                    <a:lumMod val="50000"/>
                    <a:lumOff val="50000"/>
                  </a:schemeClr>
                </a:solidFill>
                <a:latin typeface="微软雅黑" pitchFamily="34" charset="-122"/>
                <a:ea typeface="微软雅黑" pitchFamily="34" charset="-122"/>
              </a:rPr>
              <a:t>粘贴</a:t>
            </a:r>
            <a:r>
              <a:rPr lang="zh-CN" altLang="en-US" sz="900" dirty="0" smtClean="0">
                <a:solidFill>
                  <a:schemeClr val="tx1">
                    <a:lumMod val="50000"/>
                    <a:lumOff val="50000"/>
                  </a:schemeClr>
                </a:solidFill>
                <a:latin typeface="微软雅黑" pitchFamily="34" charset="-122"/>
                <a:ea typeface="微软雅黑" pitchFamily="34" charset="-122"/>
              </a:rPr>
              <a:t>，并</a:t>
            </a:r>
            <a:r>
              <a:rPr lang="zh-CN" altLang="en-US" sz="900" dirty="0">
                <a:solidFill>
                  <a:schemeClr val="tx1">
                    <a:lumMod val="50000"/>
                    <a:lumOff val="50000"/>
                  </a:schemeClr>
                </a:solidFill>
                <a:latin typeface="微软雅黑" pitchFamily="34" charset="-122"/>
                <a:ea typeface="微软雅黑" pitchFamily="34" charset="-122"/>
              </a:rPr>
              <a:t>选择只保留文字</a:t>
            </a:r>
            <a:r>
              <a:rPr lang="zh-CN" altLang="en-US" sz="900" dirty="0" smtClean="0">
                <a:solidFill>
                  <a:schemeClr val="tx1">
                    <a:lumMod val="50000"/>
                    <a:lumOff val="50000"/>
                  </a:schemeClr>
                </a:solidFill>
                <a:latin typeface="微软雅黑" pitchFamily="34" charset="-122"/>
                <a:ea typeface="微软雅黑" pitchFamily="34" charset="-122"/>
              </a:rPr>
              <a:t>。</a:t>
            </a:r>
            <a:r>
              <a:rPr lang="zh-CN" altLang="en-US" sz="900" dirty="0">
                <a:solidFill>
                  <a:schemeClr val="tx1">
                    <a:lumMod val="50000"/>
                    <a:lumOff val="50000"/>
                  </a:schemeClr>
                </a:solidFill>
                <a:latin typeface="微软雅黑" pitchFamily="34" charset="-122"/>
                <a:ea typeface="微软雅黑" pitchFamily="34" charset="-122"/>
              </a:rPr>
              <a:t>您的</a:t>
            </a:r>
            <a:r>
              <a:rPr lang="zh-CN" altLang="en-US" sz="900" dirty="0" smtClean="0">
                <a:solidFill>
                  <a:schemeClr val="tx1">
                    <a:lumMod val="50000"/>
                    <a:lumOff val="50000"/>
                  </a:schemeClr>
                </a:solidFill>
                <a:latin typeface="微软雅黑" pitchFamily="34" charset="-122"/>
                <a:ea typeface="微软雅黑" pitchFamily="34" charset="-122"/>
              </a:rPr>
              <a:t>内容</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打</a:t>
            </a:r>
            <a:r>
              <a:rPr lang="zh-CN" altLang="en-US" sz="900" dirty="0">
                <a:solidFill>
                  <a:schemeClr val="tx1">
                    <a:lumMod val="50000"/>
                    <a:lumOff val="50000"/>
                  </a:schemeClr>
                </a:solidFill>
                <a:latin typeface="微软雅黑" pitchFamily="34" charset="-122"/>
                <a:ea typeface="微软雅黑" pitchFamily="34" charset="-122"/>
              </a:rPr>
              <a:t>在这里</a:t>
            </a:r>
            <a:r>
              <a:rPr lang="zh-CN" altLang="en-US" sz="900" dirty="0" smtClean="0">
                <a:solidFill>
                  <a:schemeClr val="tx1">
                    <a:lumMod val="50000"/>
                    <a:lumOff val="50000"/>
                  </a:schemeClr>
                </a:solidFill>
                <a:latin typeface="微软雅黑" pitchFamily="34" charset="-122"/>
                <a:ea typeface="微软雅黑" pitchFamily="34" charset="-122"/>
              </a:rPr>
              <a:t>，或者</a:t>
            </a:r>
            <a:r>
              <a:rPr lang="zh-CN" altLang="en-US" sz="900" dirty="0">
                <a:solidFill>
                  <a:schemeClr val="tx1">
                    <a:lumMod val="50000"/>
                    <a:lumOff val="50000"/>
                  </a:schemeClr>
                </a:solidFill>
                <a:latin typeface="微软雅黑" pitchFamily="34" charset="-122"/>
                <a:ea typeface="微软雅黑" pitchFamily="34" charset="-122"/>
              </a:rPr>
              <a:t>通过复制您的文本后</a:t>
            </a:r>
            <a:r>
              <a:rPr lang="zh-CN" altLang="en-US" sz="900" dirty="0" smtClean="0">
                <a:solidFill>
                  <a:schemeClr val="tx1">
                    <a:lumMod val="50000"/>
                    <a:lumOff val="50000"/>
                  </a:schemeClr>
                </a:solidFill>
                <a:latin typeface="微软雅黑" pitchFamily="34" charset="-122"/>
                <a:ea typeface="微软雅黑" pitchFamily="34" charset="-122"/>
              </a:rPr>
              <a:t>，</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在此</a:t>
            </a:r>
            <a:r>
              <a:rPr lang="zh-CN" altLang="en-US" sz="900" dirty="0">
                <a:solidFill>
                  <a:schemeClr val="tx1">
                    <a:lumMod val="50000"/>
                    <a:lumOff val="50000"/>
                  </a:schemeClr>
                </a:solidFill>
                <a:latin typeface="微软雅黑" pitchFamily="34" charset="-122"/>
                <a:ea typeface="微软雅黑" pitchFamily="34" charset="-122"/>
              </a:rPr>
              <a:t>框中</a:t>
            </a:r>
            <a:r>
              <a:rPr lang="zh-CN" altLang="en-US" sz="900" dirty="0" smtClean="0">
                <a:solidFill>
                  <a:schemeClr val="tx1">
                    <a:lumMod val="50000"/>
                    <a:lumOff val="50000"/>
                  </a:schemeClr>
                </a:solidFill>
                <a:latin typeface="微软雅黑" pitchFamily="34" charset="-122"/>
                <a:ea typeface="微软雅黑" pitchFamily="34" charset="-122"/>
              </a:rPr>
              <a:t>选择</a:t>
            </a:r>
            <a:r>
              <a:rPr lang="zh-CN" altLang="en-US" sz="900" dirty="0">
                <a:solidFill>
                  <a:schemeClr val="tx1">
                    <a:lumMod val="50000"/>
                    <a:lumOff val="50000"/>
                  </a:schemeClr>
                </a:solidFill>
                <a:latin typeface="微软雅黑" pitchFamily="34" charset="-122"/>
                <a:ea typeface="微软雅黑" pitchFamily="34" charset="-122"/>
              </a:rPr>
              <a:t>粘贴，并选择只保留文字。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dirty="0">
              <a:solidFill>
                <a:schemeClr val="tx1">
                  <a:lumMod val="50000"/>
                  <a:lumOff val="50000"/>
                </a:schemeClr>
              </a:solidFill>
              <a:latin typeface="微软雅黑" pitchFamily="34" charset="-122"/>
              <a:ea typeface="微软雅黑" pitchFamily="34" charset="-122"/>
            </a:endParaRPr>
          </a:p>
          <a:p>
            <a:endParaRPr lang="en-US" altLang="zh-CN" sz="3000" dirty="0" smtClean="0">
              <a:solidFill>
                <a:schemeClr val="tx1">
                  <a:lumMod val="50000"/>
                  <a:lumOff val="50000"/>
                </a:schemeClr>
              </a:solidFill>
              <a:latin typeface="微软雅黑" pitchFamily="34" charset="-122"/>
              <a:ea typeface="微软雅黑" pitchFamily="34" charset="-122"/>
            </a:endParaRPr>
          </a:p>
          <a:p>
            <a:endParaRPr lang="en-US" altLang="zh-CN" sz="3000" dirty="0" smtClean="0">
              <a:solidFill>
                <a:schemeClr val="tx1">
                  <a:lumMod val="50000"/>
                  <a:lumOff val="50000"/>
                </a:schemeClr>
              </a:solidFill>
              <a:latin typeface="微软雅黑" pitchFamily="34" charset="-122"/>
              <a:ea typeface="微软雅黑" pitchFamily="34" charset="-122"/>
            </a:endParaRPr>
          </a:p>
        </p:txBody>
      </p:sp>
      <p:grpSp>
        <p:nvGrpSpPr>
          <p:cNvPr id="6" name="组合 5"/>
          <p:cNvGrpSpPr/>
          <p:nvPr/>
        </p:nvGrpSpPr>
        <p:grpSpPr>
          <a:xfrm>
            <a:off x="4068402" y="2357553"/>
            <a:ext cx="2106144" cy="1022454"/>
            <a:chOff x="5423593" y="3785503"/>
            <a:chExt cx="2807705" cy="1362851"/>
          </a:xfrm>
        </p:grpSpPr>
        <p:sp>
          <p:nvSpPr>
            <p:cNvPr id="7" name="任意多边形 6"/>
            <p:cNvSpPr/>
            <p:nvPr/>
          </p:nvSpPr>
          <p:spPr>
            <a:xfrm>
              <a:off x="5423593" y="3785503"/>
              <a:ext cx="2807705" cy="1362851"/>
            </a:xfrm>
            <a:custGeom>
              <a:avLst/>
              <a:gdLst>
                <a:gd name="connsiteX0" fmla="*/ 0 w 2807705"/>
                <a:gd name="connsiteY0" fmla="*/ 0 h 1362851"/>
                <a:gd name="connsiteX1" fmla="*/ 2807705 w 2807705"/>
                <a:gd name="connsiteY1" fmla="*/ 0 h 1362851"/>
                <a:gd name="connsiteX2" fmla="*/ 2807705 w 2807705"/>
                <a:gd name="connsiteY2" fmla="*/ 723414 h 1362851"/>
                <a:gd name="connsiteX3" fmla="*/ 1745089 w 2807705"/>
                <a:gd name="connsiteY3" fmla="*/ 723414 h 1362851"/>
                <a:gd name="connsiteX4" fmla="*/ 1403852 w 2807705"/>
                <a:gd name="connsiteY4" fmla="*/ 1362851 h 1362851"/>
                <a:gd name="connsiteX5" fmla="*/ 1062614 w 2807705"/>
                <a:gd name="connsiteY5" fmla="*/ 723414 h 1362851"/>
                <a:gd name="connsiteX6" fmla="*/ 0 w 2807705"/>
                <a:gd name="connsiteY6" fmla="*/ 723414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0" y="0"/>
                  </a:moveTo>
                  <a:lnTo>
                    <a:pt x="2807705" y="0"/>
                  </a:lnTo>
                  <a:lnTo>
                    <a:pt x="2807705" y="723414"/>
                  </a:lnTo>
                  <a:lnTo>
                    <a:pt x="1745089" y="723414"/>
                  </a:lnTo>
                  <a:lnTo>
                    <a:pt x="1403852" y="1362851"/>
                  </a:lnTo>
                  <a:lnTo>
                    <a:pt x="1062614" y="723414"/>
                  </a:lnTo>
                  <a:lnTo>
                    <a:pt x="0" y="723414"/>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8" name="文本框 22"/>
            <p:cNvSpPr txBox="1"/>
            <p:nvPr/>
          </p:nvSpPr>
          <p:spPr>
            <a:xfrm>
              <a:off x="6235318" y="3901779"/>
              <a:ext cx="1203539" cy="410243"/>
            </a:xfrm>
            <a:prstGeom prst="rect">
              <a:avLst/>
            </a:prstGeom>
            <a:noFill/>
            <a:effectLst/>
          </p:spPr>
          <p:txBody>
            <a:bodyPr wrap="none" rtlCol="0">
              <a:spAutoFit/>
            </a:bodyPr>
            <a:lstStyle/>
            <a:p>
              <a:r>
                <a:rPr lang="zh-CN" altLang="en-US" sz="1400" dirty="0" smtClean="0">
                  <a:solidFill>
                    <a:schemeClr val="bg1"/>
                  </a:solidFill>
                  <a:latin typeface="微软雅黑" pitchFamily="34" charset="-122"/>
                  <a:ea typeface="微软雅黑" pitchFamily="34" charset="-122"/>
                </a:rPr>
                <a:t>添加标题</a:t>
              </a:r>
              <a:endParaRPr lang="en-US" altLang="zh-CN" sz="1400" b="1" dirty="0" smtClean="0">
                <a:solidFill>
                  <a:schemeClr val="bg1"/>
                </a:solidFill>
                <a:latin typeface="微软雅黑" pitchFamily="34" charset="-122"/>
                <a:ea typeface="微软雅黑" pitchFamily="34" charset="-122"/>
              </a:endParaRPr>
            </a:p>
          </p:txBody>
        </p:sp>
      </p:grpSp>
      <p:grpSp>
        <p:nvGrpSpPr>
          <p:cNvPr id="9" name="组合 8"/>
          <p:cNvGrpSpPr/>
          <p:nvPr/>
        </p:nvGrpSpPr>
        <p:grpSpPr>
          <a:xfrm>
            <a:off x="6235121" y="1877830"/>
            <a:ext cx="2106144" cy="1022455"/>
            <a:chOff x="8312051" y="3146066"/>
            <a:chExt cx="2807705" cy="1362851"/>
          </a:xfrm>
        </p:grpSpPr>
        <p:sp>
          <p:nvSpPr>
            <p:cNvPr id="10" name="任意多边形 9"/>
            <p:cNvSpPr/>
            <p:nvPr/>
          </p:nvSpPr>
          <p:spPr>
            <a:xfrm>
              <a:off x="8312051" y="3146066"/>
              <a:ext cx="2807705" cy="1362851"/>
            </a:xfrm>
            <a:custGeom>
              <a:avLst/>
              <a:gdLst>
                <a:gd name="connsiteX0" fmla="*/ 1403852 w 2807705"/>
                <a:gd name="connsiteY0" fmla="*/ 0 h 1362851"/>
                <a:gd name="connsiteX1" fmla="*/ 1745089 w 2807705"/>
                <a:gd name="connsiteY1" fmla="*/ 639437 h 1362851"/>
                <a:gd name="connsiteX2" fmla="*/ 2807705 w 2807705"/>
                <a:gd name="connsiteY2" fmla="*/ 639437 h 1362851"/>
                <a:gd name="connsiteX3" fmla="*/ 2807705 w 2807705"/>
                <a:gd name="connsiteY3" fmla="*/ 1362851 h 1362851"/>
                <a:gd name="connsiteX4" fmla="*/ 0 w 2807705"/>
                <a:gd name="connsiteY4" fmla="*/ 1362851 h 1362851"/>
                <a:gd name="connsiteX5" fmla="*/ 0 w 2807705"/>
                <a:gd name="connsiteY5" fmla="*/ 639437 h 1362851"/>
                <a:gd name="connsiteX6" fmla="*/ 1062614 w 2807705"/>
                <a:gd name="connsiteY6" fmla="*/ 639437 h 1362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07705" h="1362851">
                  <a:moveTo>
                    <a:pt x="1403852" y="0"/>
                  </a:moveTo>
                  <a:lnTo>
                    <a:pt x="1745089" y="639437"/>
                  </a:lnTo>
                  <a:lnTo>
                    <a:pt x="2807705" y="639437"/>
                  </a:lnTo>
                  <a:lnTo>
                    <a:pt x="2807705" y="1362851"/>
                  </a:lnTo>
                  <a:lnTo>
                    <a:pt x="0" y="1362851"/>
                  </a:lnTo>
                  <a:lnTo>
                    <a:pt x="0" y="639437"/>
                  </a:lnTo>
                  <a:lnTo>
                    <a:pt x="1062614" y="63943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bg1"/>
                </a:solidFill>
              </a:endParaRPr>
            </a:p>
          </p:txBody>
        </p:sp>
        <p:sp>
          <p:nvSpPr>
            <p:cNvPr id="11" name="文本框 23"/>
            <p:cNvSpPr txBox="1"/>
            <p:nvPr/>
          </p:nvSpPr>
          <p:spPr>
            <a:xfrm>
              <a:off x="9115138" y="3880104"/>
              <a:ext cx="1203539" cy="410242"/>
            </a:xfrm>
            <a:prstGeom prst="rect">
              <a:avLst/>
            </a:prstGeom>
            <a:noFill/>
            <a:effectLst/>
          </p:spPr>
          <p:txBody>
            <a:bodyPr wrap="none" rtlCol="0">
              <a:spAutoFit/>
            </a:bodyPr>
            <a:lstStyle/>
            <a:p>
              <a:r>
                <a:rPr lang="zh-CN" altLang="en-US" sz="1400" dirty="0" smtClean="0">
                  <a:solidFill>
                    <a:schemeClr val="bg1"/>
                  </a:solidFill>
                  <a:latin typeface="微软雅黑" pitchFamily="34" charset="-122"/>
                  <a:ea typeface="微软雅黑" pitchFamily="34" charset="-122"/>
                </a:rPr>
                <a:t>添加标题</a:t>
              </a:r>
              <a:endParaRPr lang="en-US" altLang="zh-CN" sz="1400" b="1" dirty="0" smtClean="0">
                <a:solidFill>
                  <a:schemeClr val="bg1"/>
                </a:solidFill>
                <a:latin typeface="微软雅黑" pitchFamily="34" charset="-122"/>
                <a:ea typeface="微软雅黑" pitchFamily="34" charset="-122"/>
              </a:endParaRPr>
            </a:p>
          </p:txBody>
        </p: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out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16" presetClass="entr" presetSubtype="37"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barn(outVertical)">
                                      <p:cBhvr>
                                        <p:cTn id="16" dur="500"/>
                                        <p:tgtEl>
                                          <p:spTgt spid="4"/>
                                        </p:tgtEl>
                                      </p:cBhvr>
                                    </p:animEffect>
                                  </p:childTnLst>
                                </p:cTn>
                              </p:par>
                            </p:childTnLst>
                          </p:cTn>
                        </p:par>
                        <p:par>
                          <p:cTn id="17" fill="hold">
                            <p:stCondLst>
                              <p:cond delay="1500"/>
                            </p:stCondLst>
                            <p:childTnLst>
                              <p:par>
                                <p:cTn id="18" presetID="2" presetClass="entr" presetSubtype="1" fill="hold" nodeType="afterEffect">
                                  <p:stCondLst>
                                    <p:cond delay="0"/>
                                  </p:stCondLst>
                                  <p:childTnLst>
                                    <p:set>
                                      <p:cBhvr>
                                        <p:cTn id="19" dur="1" fill="hold">
                                          <p:stCondLst>
                                            <p:cond delay="0"/>
                                          </p:stCondLst>
                                        </p:cTn>
                                        <p:tgtEl>
                                          <p:spTgt spid="6"/>
                                        </p:tgtEl>
                                        <p:attrNameLst>
                                          <p:attrName>style.visibility</p:attrName>
                                        </p:attrNameLst>
                                      </p:cBhvr>
                                      <p:to>
                                        <p:strVal val="visible"/>
                                      </p:to>
                                    </p:set>
                                    <p:anim calcmode="lin" valueType="num">
                                      <p:cBhvr additive="base">
                                        <p:cTn id="20" dur="500" fill="hold"/>
                                        <p:tgtEl>
                                          <p:spTgt spid="6"/>
                                        </p:tgtEl>
                                        <p:attrNameLst>
                                          <p:attrName>ppt_x</p:attrName>
                                        </p:attrNameLst>
                                      </p:cBhvr>
                                      <p:tavLst>
                                        <p:tav tm="0">
                                          <p:val>
                                            <p:strVal val="#ppt_x"/>
                                          </p:val>
                                        </p:tav>
                                        <p:tav tm="100000">
                                          <p:val>
                                            <p:strVal val="#ppt_x"/>
                                          </p:val>
                                        </p:tav>
                                      </p:tavLst>
                                    </p:anim>
                                    <p:anim calcmode="lin" valueType="num">
                                      <p:cBhvr additive="base">
                                        <p:cTn id="21" dur="500" fill="hold"/>
                                        <p:tgtEl>
                                          <p:spTgt spid="6"/>
                                        </p:tgtEl>
                                        <p:attrNameLst>
                                          <p:attrName>ppt_y</p:attrName>
                                        </p:attrNameLst>
                                      </p:cBhvr>
                                      <p:tavLst>
                                        <p:tav tm="0">
                                          <p:val>
                                            <p:strVal val="0-#ppt_h/2"/>
                                          </p:val>
                                        </p:tav>
                                        <p:tav tm="100000">
                                          <p:val>
                                            <p:strVal val="#ppt_y"/>
                                          </p:val>
                                        </p:tav>
                                      </p:tavLst>
                                    </p:anim>
                                  </p:childTnLst>
                                </p:cTn>
                              </p:par>
                            </p:childTnLst>
                          </p:cTn>
                        </p:par>
                        <p:par>
                          <p:cTn id="22" fill="hold">
                            <p:stCondLst>
                              <p:cond delay="2000"/>
                            </p:stCondLst>
                            <p:childTnLst>
                              <p:par>
                                <p:cTn id="23" presetID="6" presetClass="entr" presetSubtype="16" fill="hold" grpId="0" nodeType="after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circle(in)">
                                      <p:cBhvr>
                                        <p:cTn id="25" dur="2000"/>
                                        <p:tgtEl>
                                          <p:spTgt spid="2"/>
                                        </p:tgtEl>
                                      </p:cBhvr>
                                    </p:animEffect>
                                  </p:childTnLst>
                                </p:cTn>
                              </p:par>
                            </p:childTnLst>
                          </p:cTn>
                        </p:par>
                        <p:par>
                          <p:cTn id="26" fill="hold">
                            <p:stCondLst>
                              <p:cond delay="4000"/>
                            </p:stCondLst>
                            <p:childTnLst>
                              <p:par>
                                <p:cTn id="27" presetID="10" presetClass="entr" presetSubtype="0" fill="hold" grpId="0" nodeType="after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0"/>
          <p:cNvSpPr>
            <a:spLocks noChangeArrowheads="1"/>
          </p:cNvSpPr>
          <p:nvPr/>
        </p:nvSpPr>
        <p:spPr bwMode="auto">
          <a:xfrm>
            <a:off x="1048588" y="1114270"/>
            <a:ext cx="1362890"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3" name="Line 21"/>
          <p:cNvSpPr>
            <a:spLocks noChangeShapeType="1"/>
          </p:cNvSpPr>
          <p:nvPr/>
        </p:nvSpPr>
        <p:spPr bwMode="auto">
          <a:xfrm flipV="1">
            <a:off x="957421" y="1627469"/>
            <a:ext cx="0" cy="804018"/>
          </a:xfrm>
          <a:prstGeom prst="line">
            <a:avLst/>
          </a:prstGeom>
          <a:noFill/>
          <a:ln w="12700" cmpd="sng">
            <a:solidFill>
              <a:srgbClr val="7F7F7F"/>
            </a:solidFill>
            <a:round/>
            <a:tail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sp>
        <p:nvSpPr>
          <p:cNvPr id="4" name="Line 23"/>
          <p:cNvSpPr>
            <a:spLocks noChangeShapeType="1"/>
          </p:cNvSpPr>
          <p:nvPr/>
        </p:nvSpPr>
        <p:spPr bwMode="auto">
          <a:xfrm flipV="1">
            <a:off x="2993585" y="1597982"/>
            <a:ext cx="0" cy="804018"/>
          </a:xfrm>
          <a:prstGeom prst="line">
            <a:avLst/>
          </a:prstGeom>
          <a:noFill/>
          <a:ln w="12700" cmpd="sng">
            <a:solidFill>
              <a:srgbClr val="808080"/>
            </a:solidFill>
            <a:round/>
            <a:tail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sp>
        <p:nvSpPr>
          <p:cNvPr id="5" name="Line 25"/>
          <p:cNvSpPr>
            <a:spLocks noChangeShapeType="1"/>
          </p:cNvSpPr>
          <p:nvPr/>
        </p:nvSpPr>
        <p:spPr bwMode="auto">
          <a:xfrm flipV="1">
            <a:off x="4598548" y="1638809"/>
            <a:ext cx="0" cy="804018"/>
          </a:xfrm>
          <a:prstGeom prst="line">
            <a:avLst/>
          </a:prstGeom>
          <a:noFill/>
          <a:ln w="12700" cmpd="sng">
            <a:solidFill>
              <a:srgbClr val="808080"/>
            </a:solidFill>
            <a:round/>
            <a:tail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sp>
        <p:nvSpPr>
          <p:cNvPr id="6" name="Line 27"/>
          <p:cNvSpPr>
            <a:spLocks noChangeShapeType="1"/>
          </p:cNvSpPr>
          <p:nvPr/>
        </p:nvSpPr>
        <p:spPr bwMode="auto">
          <a:xfrm flipV="1">
            <a:off x="2153584" y="3172001"/>
            <a:ext cx="0" cy="833503"/>
          </a:xfrm>
          <a:prstGeom prst="line">
            <a:avLst/>
          </a:prstGeom>
          <a:noFill/>
          <a:ln w="12700" cmpd="sng">
            <a:solidFill>
              <a:srgbClr val="808080"/>
            </a:solidFill>
            <a:round/>
            <a:head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sp>
        <p:nvSpPr>
          <p:cNvPr id="7" name="Line 29"/>
          <p:cNvSpPr>
            <a:spLocks noChangeShapeType="1"/>
          </p:cNvSpPr>
          <p:nvPr/>
        </p:nvSpPr>
        <p:spPr bwMode="auto">
          <a:xfrm flipV="1">
            <a:off x="3769747" y="3085813"/>
            <a:ext cx="0" cy="901543"/>
          </a:xfrm>
          <a:prstGeom prst="line">
            <a:avLst/>
          </a:prstGeom>
          <a:noFill/>
          <a:ln w="12700" cmpd="sng">
            <a:solidFill>
              <a:srgbClr val="808080"/>
            </a:solidFill>
            <a:round/>
            <a:head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sp>
        <p:nvSpPr>
          <p:cNvPr id="8" name="Line 31"/>
          <p:cNvSpPr>
            <a:spLocks noChangeShapeType="1"/>
          </p:cNvSpPr>
          <p:nvPr/>
        </p:nvSpPr>
        <p:spPr bwMode="auto">
          <a:xfrm flipV="1">
            <a:off x="5579670" y="3093751"/>
            <a:ext cx="0" cy="825563"/>
          </a:xfrm>
          <a:prstGeom prst="line">
            <a:avLst/>
          </a:prstGeom>
          <a:noFill/>
          <a:ln w="12700" cmpd="sng">
            <a:solidFill>
              <a:srgbClr val="808080"/>
            </a:solidFill>
            <a:round/>
            <a:head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sp>
        <p:nvSpPr>
          <p:cNvPr id="9" name="Freeform 39"/>
          <p:cNvSpPr/>
          <p:nvPr/>
        </p:nvSpPr>
        <p:spPr bwMode="auto">
          <a:xfrm>
            <a:off x="1862386" y="3537152"/>
            <a:ext cx="16801" cy="1134"/>
          </a:xfrm>
          <a:custGeom>
            <a:avLst/>
            <a:gdLst>
              <a:gd name="T0" fmla="*/ 12 w 12"/>
              <a:gd name="T1" fmla="*/ 0 h 1587"/>
              <a:gd name="T2" fmla="*/ 0 w 12"/>
              <a:gd name="T3" fmla="*/ 0 h 1587"/>
              <a:gd name="T4" fmla="*/ 12 w 12"/>
              <a:gd name="T5" fmla="*/ 0 h 1587"/>
              <a:gd name="T6" fmla="*/ 0 w 12"/>
              <a:gd name="T7" fmla="*/ 0 h 1587"/>
              <a:gd name="T8" fmla="*/ 12 w 12"/>
              <a:gd name="T9" fmla="*/ 1587 h 1587"/>
            </a:gdLst>
            <a:ahLst/>
            <a:cxnLst>
              <a:cxn ang="0">
                <a:pos x="T0" y="T1"/>
              </a:cxn>
              <a:cxn ang="0">
                <a:pos x="T2" y="T3"/>
              </a:cxn>
              <a:cxn ang="0">
                <a:pos x="T4" y="T5"/>
              </a:cxn>
            </a:cxnLst>
            <a:rect l="T6" t="T7" r="T8" b="T9"/>
            <a:pathLst>
              <a:path w="12" h="1587">
                <a:moveTo>
                  <a:pt x="12" y="0"/>
                </a:moveTo>
                <a:lnTo>
                  <a:pt x="0" y="0"/>
                </a:lnTo>
                <a:lnTo>
                  <a:pt x="12" y="0"/>
                </a:lnTo>
                <a:close/>
              </a:path>
            </a:pathLst>
          </a:custGeom>
          <a:solidFill>
            <a:srgbClr val="020202"/>
          </a:solidFill>
          <a:ln>
            <a:noFill/>
          </a:ln>
          <a:extLst>
            <a:ext uri="{91240B29-F687-4F45-9708-019B960494DF}">
              <a14:hiddenLine xmlns:a14="http://schemas.microsoft.com/office/drawing/2010/main" xmlns="" w="9525">
                <a:solidFill>
                  <a:srgbClr val="000000"/>
                </a:solidFill>
                <a:round/>
              </a14:hiddenLine>
            </a:ext>
          </a:extLst>
        </p:spPr>
        <p:txBody>
          <a:bodyPr lIns="64486" tIns="32243" rIns="64486" bIns="32243"/>
          <a:lstStyle/>
          <a:p>
            <a:endParaRPr lang="zh-CN" altLang="en-US"/>
          </a:p>
        </p:txBody>
      </p:sp>
      <p:sp>
        <p:nvSpPr>
          <p:cNvPr id="10" name="Rectangle 20"/>
          <p:cNvSpPr>
            <a:spLocks noChangeArrowheads="1"/>
          </p:cNvSpPr>
          <p:nvPr/>
        </p:nvSpPr>
        <p:spPr bwMode="auto">
          <a:xfrm>
            <a:off x="4708747" y="1114270"/>
            <a:ext cx="1401562"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1" name="Rectangle 20"/>
          <p:cNvSpPr>
            <a:spLocks noChangeArrowheads="1"/>
          </p:cNvSpPr>
          <p:nvPr/>
        </p:nvSpPr>
        <p:spPr bwMode="auto">
          <a:xfrm>
            <a:off x="3097066" y="1114270"/>
            <a:ext cx="1338841"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2" name="Rectangle 20"/>
          <p:cNvSpPr>
            <a:spLocks noChangeArrowheads="1"/>
          </p:cNvSpPr>
          <p:nvPr/>
        </p:nvSpPr>
        <p:spPr bwMode="auto">
          <a:xfrm>
            <a:off x="6634031" y="1114270"/>
            <a:ext cx="1394805"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3" name="Rectangle 20"/>
          <p:cNvSpPr>
            <a:spLocks noChangeArrowheads="1"/>
          </p:cNvSpPr>
          <p:nvPr/>
        </p:nvSpPr>
        <p:spPr bwMode="auto">
          <a:xfrm>
            <a:off x="674016" y="3616592"/>
            <a:ext cx="1413385"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4" name="Rectangle 20"/>
          <p:cNvSpPr>
            <a:spLocks noChangeArrowheads="1"/>
          </p:cNvSpPr>
          <p:nvPr/>
        </p:nvSpPr>
        <p:spPr bwMode="auto">
          <a:xfrm>
            <a:off x="4138893" y="3576852"/>
            <a:ext cx="1395576"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Rectangle 20"/>
          <p:cNvSpPr>
            <a:spLocks noChangeArrowheads="1"/>
          </p:cNvSpPr>
          <p:nvPr/>
        </p:nvSpPr>
        <p:spPr bwMode="auto">
          <a:xfrm>
            <a:off x="2322963" y="3591207"/>
            <a:ext cx="1413441"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Rectangle 20"/>
          <p:cNvSpPr>
            <a:spLocks noChangeArrowheads="1"/>
          </p:cNvSpPr>
          <p:nvPr/>
        </p:nvSpPr>
        <p:spPr bwMode="auto">
          <a:xfrm>
            <a:off x="6084367" y="3591207"/>
            <a:ext cx="1387321" cy="93202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lIns="64486" tIns="32243" rIns="64486" bIns="32243">
            <a:spAutoFit/>
          </a:bodyPr>
          <a:lstStyle>
            <a:lvl1pPr>
              <a:lnSpc>
                <a:spcPct val="90000"/>
              </a:lnSpc>
              <a:spcBef>
                <a:spcPts val="1000"/>
              </a:spcBef>
              <a:buChar char="•"/>
              <a:defRPr sz="2800">
                <a:solidFill>
                  <a:schemeClr val="tx1"/>
                </a:solidFill>
                <a:latin typeface="Calibri" panose="020F0502020204030204" pitchFamily="34" charset="0"/>
                <a:ea typeface="宋体" panose="02010600030101010101" pitchFamily="2" charset="-122"/>
              </a:defRPr>
            </a:lvl1pPr>
            <a:lvl2pPr indent="-228600">
              <a:lnSpc>
                <a:spcPct val="90000"/>
              </a:lnSpc>
              <a:spcBef>
                <a:spcPts val="500"/>
              </a:spcBef>
              <a:buChar char="•"/>
              <a:defRPr sz="2400">
                <a:solidFill>
                  <a:schemeClr val="tx1"/>
                </a:solidFill>
                <a:latin typeface="Calibri" panose="020F0502020204030204" pitchFamily="34" charset="0"/>
                <a:ea typeface="宋体" panose="02010600030101010101" pitchFamily="2" charset="-122"/>
              </a:defRPr>
            </a:lvl2pPr>
            <a:lvl3pPr indent="-228600">
              <a:lnSpc>
                <a:spcPct val="90000"/>
              </a:lnSpc>
              <a:spcBef>
                <a:spcPts val="500"/>
              </a:spcBef>
              <a:buChar char="•"/>
              <a:defRPr sz="2000">
                <a:solidFill>
                  <a:schemeClr val="tx1"/>
                </a:solidFill>
                <a:latin typeface="Calibri" panose="020F0502020204030204" pitchFamily="34" charset="0"/>
                <a:ea typeface="宋体" panose="02010600030101010101" pitchFamily="2" charset="-122"/>
              </a:defRPr>
            </a:lvl3pPr>
            <a:lvl4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4pPr>
            <a:lvl5pPr indent="-228600">
              <a:lnSpc>
                <a:spcPct val="90000"/>
              </a:lnSpc>
              <a:spcBef>
                <a:spcPts val="500"/>
              </a:spcBef>
              <a:buChar char="•"/>
              <a:defRPr>
                <a:solidFill>
                  <a:schemeClr val="tx1"/>
                </a:solidFill>
                <a:latin typeface="Calibri" panose="020F0502020204030204" pitchFamily="34" charset="0"/>
                <a:ea typeface="宋体" panose="02010600030101010101" pitchFamily="2" charset="-122"/>
              </a:defRPr>
            </a:lvl5pPr>
            <a:lvl6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indent="-228600" fontAlgn="base">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algn="just">
              <a:lnSpc>
                <a:spcPct val="100000"/>
              </a:lnSpc>
              <a:buNone/>
            </a:pP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rPr>
              <a:t>这里输入小标题</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cs typeface="Arial" panose="020B0604020202020204" pitchFamily="34" charset="0"/>
            </a:endParaRPr>
          </a:p>
          <a:p>
            <a:pPr algn="just">
              <a:lnSpc>
                <a:spcPct val="100000"/>
              </a:lnSpc>
              <a:buNone/>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最新精品</a:t>
            </a:r>
            <a:r>
              <a:rPr lang="en-US" altLang="zh-CN" sz="900" cap="small"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PPT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rPr>
              <a:t>模板，每个页面都是作者精心制作，所有内容可自行编辑修改，欢迎下载！</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7" name="Line 31"/>
          <p:cNvSpPr>
            <a:spLocks noChangeShapeType="1"/>
          </p:cNvSpPr>
          <p:nvPr/>
        </p:nvSpPr>
        <p:spPr bwMode="auto">
          <a:xfrm flipV="1">
            <a:off x="7566554" y="3160658"/>
            <a:ext cx="0" cy="826698"/>
          </a:xfrm>
          <a:prstGeom prst="line">
            <a:avLst/>
          </a:prstGeom>
          <a:noFill/>
          <a:ln w="12700" cmpd="sng">
            <a:solidFill>
              <a:srgbClr val="808080"/>
            </a:solidFill>
            <a:round/>
            <a:head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sp>
        <p:nvSpPr>
          <p:cNvPr id="18" name="Line 25"/>
          <p:cNvSpPr>
            <a:spLocks noChangeShapeType="1"/>
          </p:cNvSpPr>
          <p:nvPr/>
        </p:nvSpPr>
        <p:spPr bwMode="auto">
          <a:xfrm flipV="1">
            <a:off x="6560792" y="1638809"/>
            <a:ext cx="0" cy="804018"/>
          </a:xfrm>
          <a:prstGeom prst="line">
            <a:avLst/>
          </a:prstGeom>
          <a:noFill/>
          <a:ln w="12700" cmpd="sng">
            <a:solidFill>
              <a:srgbClr val="808080"/>
            </a:solidFill>
            <a:round/>
            <a:tailEnd type="triangle" w="med" len="med"/>
          </a:ln>
          <a:extLst>
            <a:ext uri="{909E8E84-426E-40DD-AFC4-6F175D3DCCD1}">
              <a14:hiddenFill xmlns:a14="http://schemas.microsoft.com/office/drawing/2010/main" xmlns="">
                <a:noFill/>
              </a14:hiddenFill>
            </a:ext>
          </a:extLst>
        </p:spPr>
        <p:txBody>
          <a:bodyPr lIns="64486" tIns="32243" rIns="64486" bIns="32243"/>
          <a:lstStyle/>
          <a:p>
            <a:endParaRPr lang="zh-CN" altLang="en-US"/>
          </a:p>
        </p:txBody>
      </p:sp>
      <p:grpSp>
        <p:nvGrpSpPr>
          <p:cNvPr id="19" name="组合 24"/>
          <p:cNvGrpSpPr/>
          <p:nvPr/>
        </p:nvGrpSpPr>
        <p:grpSpPr bwMode="auto">
          <a:xfrm>
            <a:off x="548630" y="2310145"/>
            <a:ext cx="8020334" cy="941233"/>
            <a:chOff x="0" y="0"/>
            <a:chExt cx="11367328" cy="1316921"/>
          </a:xfrm>
        </p:grpSpPr>
        <p:sp>
          <p:nvSpPr>
            <p:cNvPr id="20" name="Freeform 2"/>
            <p:cNvSpPr/>
            <p:nvPr/>
          </p:nvSpPr>
          <p:spPr bwMode="auto">
            <a:xfrm flipH="1">
              <a:off x="5517204" y="915858"/>
              <a:ext cx="831648" cy="222978"/>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1" name="Freeform 3"/>
            <p:cNvSpPr/>
            <p:nvPr/>
          </p:nvSpPr>
          <p:spPr bwMode="auto">
            <a:xfrm>
              <a:off x="0" y="974221"/>
              <a:ext cx="934099" cy="342700"/>
            </a:xfrm>
            <a:custGeom>
              <a:avLst/>
              <a:gdLst>
                <a:gd name="T0" fmla="*/ 2331 w 2331"/>
                <a:gd name="T1" fmla="*/ 688 h 688"/>
                <a:gd name="T2" fmla="*/ 104 w 2331"/>
                <a:gd name="T3" fmla="*/ 138 h 688"/>
                <a:gd name="T4" fmla="*/ 2086 w 2331"/>
                <a:gd name="T5" fmla="*/ 0 h 688"/>
                <a:gd name="T6" fmla="*/ 2331 w 2331"/>
                <a:gd name="T7" fmla="*/ 688 h 688"/>
              </a:gdLst>
              <a:ahLst/>
              <a:cxnLst>
                <a:cxn ang="0">
                  <a:pos x="T0" y="T1"/>
                </a:cxn>
                <a:cxn ang="0">
                  <a:pos x="T2" y="T3"/>
                </a:cxn>
                <a:cxn ang="0">
                  <a:pos x="T4" y="T5"/>
                </a:cxn>
                <a:cxn ang="0">
                  <a:pos x="T6" y="T7"/>
                </a:cxn>
              </a:cxnLst>
              <a:rect l="0" t="0" r="r" b="b"/>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0875F8">
                    <a:alpha val="0"/>
                  </a:srgbClr>
                </a:gs>
                <a:gs pos="100000">
                  <a:srgbClr val="044087">
                    <a:alpha val="50000"/>
                  </a:srgbClr>
                </a:gs>
              </a:gsLst>
              <a:lin ang="0" scaled="1"/>
            </a:gra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2" name="Freeform 4"/>
            <p:cNvSpPr/>
            <p:nvPr/>
          </p:nvSpPr>
          <p:spPr bwMode="auto">
            <a:xfrm flipH="1">
              <a:off x="6740570" y="838040"/>
              <a:ext cx="819595" cy="366643"/>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3" name="Freeform 5"/>
            <p:cNvSpPr/>
            <p:nvPr/>
          </p:nvSpPr>
          <p:spPr bwMode="auto">
            <a:xfrm flipH="1">
              <a:off x="8084465" y="868218"/>
              <a:ext cx="795491" cy="342698"/>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4" name="Freeform 6"/>
            <p:cNvSpPr/>
            <p:nvPr/>
          </p:nvSpPr>
          <p:spPr bwMode="auto">
            <a:xfrm>
              <a:off x="1446346" y="841033"/>
              <a:ext cx="795491" cy="342698"/>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5" name="Freeform 7"/>
            <p:cNvSpPr/>
            <p:nvPr/>
          </p:nvSpPr>
          <p:spPr bwMode="auto">
            <a:xfrm>
              <a:off x="2675739" y="915858"/>
              <a:ext cx="840688" cy="222978"/>
            </a:xfrm>
            <a:custGeom>
              <a:avLst/>
              <a:gdLst>
                <a:gd name="T0" fmla="*/ 2331 w 2331"/>
                <a:gd name="T1" fmla="*/ 688 h 688"/>
                <a:gd name="T2" fmla="*/ 104 w 2331"/>
                <a:gd name="T3" fmla="*/ 138 h 688"/>
                <a:gd name="T4" fmla="*/ 2086 w 2331"/>
                <a:gd name="T5" fmla="*/ 0 h 688"/>
                <a:gd name="T6" fmla="*/ 2331 w 2331"/>
                <a:gd name="T7" fmla="*/ 688 h 688"/>
                <a:gd name="T8" fmla="*/ 0 w 2331"/>
                <a:gd name="T9" fmla="*/ 0 h 688"/>
                <a:gd name="T10" fmla="*/ 2331 w 2331"/>
                <a:gd name="T11" fmla="*/ 688 h 688"/>
              </a:gdLst>
              <a:ahLst/>
              <a:cxnLst>
                <a:cxn ang="0">
                  <a:pos x="T0" y="T1"/>
                </a:cxn>
                <a:cxn ang="0">
                  <a:pos x="T2" y="T3"/>
                </a:cxn>
                <a:cxn ang="0">
                  <a:pos x="T4" y="T5"/>
                </a:cxn>
                <a:cxn ang="0">
                  <a:pos x="T6" y="T7"/>
                </a:cxn>
              </a:cxnLst>
              <a:rect l="T8" t="T9" r="T10" b="T11"/>
              <a:pathLst>
                <a:path w="2331" h="688">
                  <a:moveTo>
                    <a:pt x="2331" y="688"/>
                  </a:moveTo>
                  <a:cubicBezTo>
                    <a:pt x="2331" y="688"/>
                    <a:pt x="208" y="159"/>
                    <a:pt x="104" y="138"/>
                  </a:cubicBezTo>
                  <a:cubicBezTo>
                    <a:pt x="0" y="118"/>
                    <a:pt x="2086" y="0"/>
                    <a:pt x="2086" y="0"/>
                  </a:cubicBezTo>
                  <a:lnTo>
                    <a:pt x="2331" y="688"/>
                  </a:lnTo>
                  <a:close/>
                </a:path>
              </a:pathLst>
            </a:custGeom>
            <a:gradFill rotWithShape="1">
              <a:gsLst>
                <a:gs pos="0">
                  <a:srgbClr val="FFFFFF">
                    <a:alpha val="50000"/>
                  </a:srgbClr>
                </a:gs>
                <a:gs pos="100000">
                  <a:srgbClr val="666666">
                    <a:alpha val="34000"/>
                  </a:srgbClr>
                </a:gs>
              </a:gsLst>
              <a:lin ang="0" scaled="1"/>
            </a:gra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6" name="Freeform 8"/>
            <p:cNvSpPr/>
            <p:nvPr/>
          </p:nvSpPr>
          <p:spPr bwMode="auto">
            <a:xfrm>
              <a:off x="937112" y="0"/>
              <a:ext cx="1062160" cy="1312432"/>
            </a:xfrm>
            <a:custGeom>
              <a:avLst/>
              <a:gdLst>
                <a:gd name="T0" fmla="*/ 0 w 1006"/>
                <a:gd name="T1" fmla="*/ 0 h 1251"/>
                <a:gd name="T2" fmla="*/ 0 w 1006"/>
                <a:gd name="T3" fmla="*/ 1251 h 1251"/>
                <a:gd name="T4" fmla="*/ 1006 w 1006"/>
                <a:gd name="T5" fmla="*/ 1154 h 1251"/>
                <a:gd name="T6" fmla="*/ 1006 w 1006"/>
                <a:gd name="T7" fmla="*/ 81 h 1251"/>
                <a:gd name="T8" fmla="*/ 0 w 1006"/>
                <a:gd name="T9" fmla="*/ 0 h 1251"/>
                <a:gd name="T10" fmla="*/ 0 w 1006"/>
                <a:gd name="T11" fmla="*/ 0 h 1251"/>
                <a:gd name="T12" fmla="*/ 1006 w 1006"/>
                <a:gd name="T13" fmla="*/ 1251 h 1251"/>
              </a:gdLst>
              <a:ahLst/>
              <a:cxnLst>
                <a:cxn ang="0">
                  <a:pos x="T0" y="T1"/>
                </a:cxn>
                <a:cxn ang="0">
                  <a:pos x="T2" y="T3"/>
                </a:cxn>
                <a:cxn ang="0">
                  <a:pos x="T4" y="T5"/>
                </a:cxn>
                <a:cxn ang="0">
                  <a:pos x="T6" y="T7"/>
                </a:cxn>
                <a:cxn ang="0">
                  <a:pos x="T8" y="T9"/>
                </a:cxn>
              </a:cxnLst>
              <a:rect l="T10" t="T11" r="T12" b="T13"/>
              <a:pathLst>
                <a:path w="1006" h="1251">
                  <a:moveTo>
                    <a:pt x="0" y="0"/>
                  </a:moveTo>
                  <a:lnTo>
                    <a:pt x="0" y="1251"/>
                  </a:lnTo>
                  <a:lnTo>
                    <a:pt x="1006" y="1154"/>
                  </a:lnTo>
                  <a:lnTo>
                    <a:pt x="1006" y="81"/>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7" name="Freeform 9"/>
            <p:cNvSpPr/>
            <p:nvPr/>
          </p:nvSpPr>
          <p:spPr bwMode="auto">
            <a:xfrm>
              <a:off x="578538" y="0"/>
              <a:ext cx="358573" cy="1312432"/>
            </a:xfrm>
            <a:custGeom>
              <a:avLst/>
              <a:gdLst>
                <a:gd name="T0" fmla="*/ 0 w 339"/>
                <a:gd name="T1" fmla="*/ 110 h 1251"/>
                <a:gd name="T2" fmla="*/ 0 w 339"/>
                <a:gd name="T3" fmla="*/ 1080 h 1251"/>
                <a:gd name="T4" fmla="*/ 339 w 339"/>
                <a:gd name="T5" fmla="*/ 1251 h 1251"/>
                <a:gd name="T6" fmla="*/ 339 w 339"/>
                <a:gd name="T7" fmla="*/ 0 h 1251"/>
                <a:gd name="T8" fmla="*/ 0 w 339"/>
                <a:gd name="T9" fmla="*/ 110 h 1251"/>
                <a:gd name="T10" fmla="*/ 0 w 339"/>
                <a:gd name="T11" fmla="*/ 0 h 1251"/>
                <a:gd name="T12" fmla="*/ 339 w 339"/>
                <a:gd name="T13" fmla="*/ 1251 h 1251"/>
              </a:gdLst>
              <a:ahLst/>
              <a:cxnLst>
                <a:cxn ang="0">
                  <a:pos x="T0" y="T1"/>
                </a:cxn>
                <a:cxn ang="0">
                  <a:pos x="T2" y="T3"/>
                </a:cxn>
                <a:cxn ang="0">
                  <a:pos x="T4" y="T5"/>
                </a:cxn>
                <a:cxn ang="0">
                  <a:pos x="T6" y="T7"/>
                </a:cxn>
                <a:cxn ang="0">
                  <a:pos x="T8" y="T9"/>
                </a:cxn>
              </a:cxnLst>
              <a:rect l="T10" t="T11" r="T12" b="T13"/>
              <a:pathLst>
                <a:path w="339" h="1251">
                  <a:moveTo>
                    <a:pt x="0" y="110"/>
                  </a:moveTo>
                  <a:lnTo>
                    <a:pt x="0" y="1080"/>
                  </a:lnTo>
                  <a:lnTo>
                    <a:pt x="339" y="1251"/>
                  </a:lnTo>
                  <a:lnTo>
                    <a:pt x="339" y="0"/>
                  </a:lnTo>
                  <a:lnTo>
                    <a:pt x="0" y="110"/>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8" name="Freeform 10"/>
            <p:cNvSpPr/>
            <p:nvPr/>
          </p:nvSpPr>
          <p:spPr bwMode="auto">
            <a:xfrm>
              <a:off x="2255394" y="91286"/>
              <a:ext cx="1027507" cy="1120880"/>
            </a:xfrm>
            <a:custGeom>
              <a:avLst/>
              <a:gdLst>
                <a:gd name="T0" fmla="*/ 0 w 973"/>
                <a:gd name="T1" fmla="*/ 0 h 1069"/>
                <a:gd name="T2" fmla="*/ 0 w 973"/>
                <a:gd name="T3" fmla="*/ 1069 h 1069"/>
                <a:gd name="T4" fmla="*/ 973 w 973"/>
                <a:gd name="T5" fmla="*/ 1051 h 1069"/>
                <a:gd name="T6" fmla="*/ 973 w 973"/>
                <a:gd name="T7" fmla="*/ 36 h 1069"/>
                <a:gd name="T8" fmla="*/ 0 w 973"/>
                <a:gd name="T9" fmla="*/ 0 h 1069"/>
                <a:gd name="T10" fmla="*/ 0 w 973"/>
                <a:gd name="T11" fmla="*/ 0 h 1069"/>
                <a:gd name="T12" fmla="*/ 973 w 973"/>
                <a:gd name="T13" fmla="*/ 1069 h 1069"/>
              </a:gdLst>
              <a:ahLst/>
              <a:cxnLst>
                <a:cxn ang="0">
                  <a:pos x="T0" y="T1"/>
                </a:cxn>
                <a:cxn ang="0">
                  <a:pos x="T2" y="T3"/>
                </a:cxn>
                <a:cxn ang="0">
                  <a:pos x="T4" y="T5"/>
                </a:cxn>
                <a:cxn ang="0">
                  <a:pos x="T6" y="T7"/>
                </a:cxn>
                <a:cxn ang="0">
                  <a:pos x="T8" y="T9"/>
                </a:cxn>
              </a:cxnLst>
              <a:rect l="T10" t="T11" r="T12" b="T13"/>
              <a:pathLst>
                <a:path w="973" h="1069">
                  <a:moveTo>
                    <a:pt x="0" y="0"/>
                  </a:moveTo>
                  <a:lnTo>
                    <a:pt x="0" y="1069"/>
                  </a:lnTo>
                  <a:lnTo>
                    <a:pt x="973" y="1051"/>
                  </a:lnTo>
                  <a:lnTo>
                    <a:pt x="973" y="36"/>
                  </a:lnTo>
                  <a:lnTo>
                    <a:pt x="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29" name="Freeform 11"/>
            <p:cNvSpPr/>
            <p:nvPr/>
          </p:nvSpPr>
          <p:spPr bwMode="auto">
            <a:xfrm>
              <a:off x="2056523" y="77818"/>
              <a:ext cx="207912" cy="1120880"/>
            </a:xfrm>
            <a:custGeom>
              <a:avLst/>
              <a:gdLst>
                <a:gd name="T0" fmla="*/ 0 w 197"/>
                <a:gd name="T1" fmla="*/ 123 h 1069"/>
                <a:gd name="T2" fmla="*/ 0 w 197"/>
                <a:gd name="T3" fmla="*/ 947 h 1069"/>
                <a:gd name="T4" fmla="*/ 197 w 197"/>
                <a:gd name="T5" fmla="*/ 1069 h 1069"/>
                <a:gd name="T6" fmla="*/ 197 w 197"/>
                <a:gd name="T7" fmla="*/ 0 h 1069"/>
                <a:gd name="T8" fmla="*/ 0 w 197"/>
                <a:gd name="T9" fmla="*/ 123 h 1069"/>
                <a:gd name="T10" fmla="*/ 0 w 197"/>
                <a:gd name="T11" fmla="*/ 0 h 1069"/>
                <a:gd name="T12" fmla="*/ 197 w 197"/>
                <a:gd name="T13" fmla="*/ 1069 h 1069"/>
              </a:gdLst>
              <a:ahLst/>
              <a:cxnLst>
                <a:cxn ang="0">
                  <a:pos x="T0" y="T1"/>
                </a:cxn>
                <a:cxn ang="0">
                  <a:pos x="T2" y="T3"/>
                </a:cxn>
                <a:cxn ang="0">
                  <a:pos x="T4" y="T5"/>
                </a:cxn>
                <a:cxn ang="0">
                  <a:pos x="T6" y="T7"/>
                </a:cxn>
                <a:cxn ang="0">
                  <a:pos x="T8" y="T9"/>
                </a:cxn>
              </a:cxnLst>
              <a:rect l="T10" t="T11" r="T12" b="T13"/>
              <a:pathLst>
                <a:path w="197" h="1069">
                  <a:moveTo>
                    <a:pt x="0" y="123"/>
                  </a:moveTo>
                  <a:lnTo>
                    <a:pt x="0" y="947"/>
                  </a:lnTo>
                  <a:lnTo>
                    <a:pt x="197" y="1069"/>
                  </a:lnTo>
                  <a:lnTo>
                    <a:pt x="197" y="0"/>
                  </a:lnTo>
                  <a:lnTo>
                    <a:pt x="0" y="123"/>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0" name="Freeform 12"/>
            <p:cNvSpPr/>
            <p:nvPr/>
          </p:nvSpPr>
          <p:spPr bwMode="auto">
            <a:xfrm>
              <a:off x="3484788" y="128698"/>
              <a:ext cx="964230" cy="1019117"/>
            </a:xfrm>
            <a:custGeom>
              <a:avLst/>
              <a:gdLst>
                <a:gd name="T0" fmla="*/ 913 w 913"/>
                <a:gd name="T1" fmla="*/ 958 h 972"/>
                <a:gd name="T2" fmla="*/ 0 w 913"/>
                <a:gd name="T3" fmla="*/ 972 h 972"/>
                <a:gd name="T4" fmla="*/ 0 w 913"/>
                <a:gd name="T5" fmla="*/ 0 h 972"/>
                <a:gd name="T6" fmla="*/ 913 w 913"/>
                <a:gd name="T7" fmla="*/ 6 h 972"/>
                <a:gd name="T8" fmla="*/ 913 w 913"/>
                <a:gd name="T9" fmla="*/ 958 h 972"/>
                <a:gd name="T10" fmla="*/ 0 w 913"/>
                <a:gd name="T11" fmla="*/ 0 h 972"/>
                <a:gd name="T12" fmla="*/ 913 w 913"/>
                <a:gd name="T13" fmla="*/ 972 h 972"/>
              </a:gdLst>
              <a:ahLst/>
              <a:cxnLst>
                <a:cxn ang="0">
                  <a:pos x="T0" y="T1"/>
                </a:cxn>
                <a:cxn ang="0">
                  <a:pos x="T2" y="T3"/>
                </a:cxn>
                <a:cxn ang="0">
                  <a:pos x="T4" y="T5"/>
                </a:cxn>
                <a:cxn ang="0">
                  <a:pos x="T6" y="T7"/>
                </a:cxn>
                <a:cxn ang="0">
                  <a:pos x="T8" y="T9"/>
                </a:cxn>
              </a:cxnLst>
              <a:rect l="T10" t="T11" r="T12" b="T13"/>
              <a:pathLst>
                <a:path w="913" h="972">
                  <a:moveTo>
                    <a:pt x="913" y="958"/>
                  </a:moveTo>
                  <a:lnTo>
                    <a:pt x="0" y="972"/>
                  </a:lnTo>
                  <a:lnTo>
                    <a:pt x="0" y="0"/>
                  </a:lnTo>
                  <a:lnTo>
                    <a:pt x="913" y="6"/>
                  </a:lnTo>
                  <a:lnTo>
                    <a:pt x="913" y="958"/>
                  </a:lnTo>
                  <a:close/>
                </a:path>
              </a:pathLst>
            </a:cu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1" name="Freeform 13"/>
            <p:cNvSpPr/>
            <p:nvPr/>
          </p:nvSpPr>
          <p:spPr bwMode="auto">
            <a:xfrm>
              <a:off x="3412471" y="128698"/>
              <a:ext cx="72317" cy="1019117"/>
            </a:xfrm>
            <a:custGeom>
              <a:avLst/>
              <a:gdLst>
                <a:gd name="T0" fmla="*/ 0 w 69"/>
                <a:gd name="T1" fmla="*/ 87 h 972"/>
                <a:gd name="T2" fmla="*/ 0 w 69"/>
                <a:gd name="T3" fmla="*/ 906 h 972"/>
                <a:gd name="T4" fmla="*/ 69 w 69"/>
                <a:gd name="T5" fmla="*/ 972 h 972"/>
                <a:gd name="T6" fmla="*/ 69 w 69"/>
                <a:gd name="T7" fmla="*/ 0 h 972"/>
                <a:gd name="T8" fmla="*/ 0 w 69"/>
                <a:gd name="T9" fmla="*/ 87 h 972"/>
                <a:gd name="T10" fmla="*/ 0 w 69"/>
                <a:gd name="T11" fmla="*/ 0 h 972"/>
                <a:gd name="T12" fmla="*/ 69 w 69"/>
                <a:gd name="T13" fmla="*/ 972 h 972"/>
              </a:gdLst>
              <a:ahLst/>
              <a:cxnLst>
                <a:cxn ang="0">
                  <a:pos x="T0" y="T1"/>
                </a:cxn>
                <a:cxn ang="0">
                  <a:pos x="T2" y="T3"/>
                </a:cxn>
                <a:cxn ang="0">
                  <a:pos x="T4" y="T5"/>
                </a:cxn>
                <a:cxn ang="0">
                  <a:pos x="T6" y="T7"/>
                </a:cxn>
                <a:cxn ang="0">
                  <a:pos x="T8" y="T9"/>
                </a:cxn>
              </a:cxnLst>
              <a:rect l="T10" t="T11" r="T12" b="T13"/>
              <a:pathLst>
                <a:path w="69" h="972">
                  <a:moveTo>
                    <a:pt x="0" y="87"/>
                  </a:moveTo>
                  <a:lnTo>
                    <a:pt x="0" y="906"/>
                  </a:lnTo>
                  <a:lnTo>
                    <a:pt x="69" y="972"/>
                  </a:lnTo>
                  <a:lnTo>
                    <a:pt x="69" y="0"/>
                  </a:lnTo>
                  <a:lnTo>
                    <a:pt x="0" y="87"/>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2" name="Freeform 14"/>
            <p:cNvSpPr>
              <a:spLocks noChangeArrowheads="1"/>
            </p:cNvSpPr>
            <p:nvPr/>
          </p:nvSpPr>
          <p:spPr bwMode="auto">
            <a:xfrm flipH="1">
              <a:off x="9946595" y="77817"/>
              <a:ext cx="1062160" cy="1239104"/>
            </a:xfrm>
            <a:custGeom>
              <a:avLst/>
              <a:gdLst>
                <a:gd name="T0" fmla="*/ 0 w 1006"/>
                <a:gd name="T1" fmla="*/ 0 h 1251"/>
                <a:gd name="T2" fmla="*/ 0 w 1006"/>
                <a:gd name="T3" fmla="*/ 1239104 h 1251"/>
                <a:gd name="T4" fmla="*/ 1062160 w 1006"/>
                <a:gd name="T5" fmla="*/ 1143026 h 1251"/>
                <a:gd name="T6" fmla="*/ 1062160 w 1006"/>
                <a:gd name="T7" fmla="*/ 80230 h 1251"/>
                <a:gd name="T8" fmla="*/ 0 w 1006"/>
                <a:gd name="T9" fmla="*/ 0 h 1251"/>
                <a:gd name="T10" fmla="*/ 0 60000 65536"/>
                <a:gd name="T11" fmla="*/ 0 60000 65536"/>
                <a:gd name="T12" fmla="*/ 0 60000 65536"/>
                <a:gd name="T13" fmla="*/ 0 60000 65536"/>
                <a:gd name="T14" fmla="*/ 0 60000 65536"/>
                <a:gd name="T15" fmla="*/ 0 w 1006"/>
                <a:gd name="T16" fmla="*/ 0 h 1251"/>
                <a:gd name="T17" fmla="*/ 1006 w 1006"/>
                <a:gd name="T18" fmla="*/ 1251 h 1251"/>
              </a:gdLst>
              <a:ahLst/>
              <a:cxnLst>
                <a:cxn ang="T10">
                  <a:pos x="T0" y="T1"/>
                </a:cxn>
                <a:cxn ang="T11">
                  <a:pos x="T2" y="T3"/>
                </a:cxn>
                <a:cxn ang="T12">
                  <a:pos x="T4" y="T5"/>
                </a:cxn>
                <a:cxn ang="T13">
                  <a:pos x="T6" y="T7"/>
                </a:cxn>
                <a:cxn ang="T14">
                  <a:pos x="T8" y="T9"/>
                </a:cxn>
              </a:cxnLst>
              <a:rect l="T15" t="T16" r="T17" b="T18"/>
              <a:pathLst>
                <a:path w="1006" h="1251">
                  <a:moveTo>
                    <a:pt x="0" y="0"/>
                  </a:moveTo>
                  <a:lnTo>
                    <a:pt x="0" y="1251"/>
                  </a:lnTo>
                  <a:lnTo>
                    <a:pt x="1006" y="1154"/>
                  </a:lnTo>
                  <a:lnTo>
                    <a:pt x="1006" y="81"/>
                  </a:lnTo>
                  <a:lnTo>
                    <a:pt x="0" y="0"/>
                  </a:lnTo>
                  <a:close/>
                </a:path>
              </a:pathLst>
            </a:custGeom>
            <a:solidFill>
              <a:schemeClr val="accent4"/>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fontAlgn="base">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eaLnBrk="1" hangingPunct="1"/>
              <a:r>
                <a:rPr lang="en-US" altLang="zh-CN">
                  <a:solidFill>
                    <a:srgbClr val="000000"/>
                  </a:solidFill>
                  <a:latin typeface="隶书" panose="02010509060101010101" pitchFamily="49" charset="-122"/>
                  <a:ea typeface="隶书" panose="02010509060101010101" pitchFamily="49" charset="-122"/>
                </a:rPr>
                <a:t>`</a:t>
              </a:r>
              <a:endParaRPr lang="zh-CN" altLang="en-US">
                <a:solidFill>
                  <a:srgbClr val="000000"/>
                </a:solidFill>
                <a:latin typeface="隶书" panose="02010509060101010101" pitchFamily="49" charset="-122"/>
                <a:ea typeface="隶书" panose="02010509060101010101" pitchFamily="49" charset="-122"/>
              </a:endParaRPr>
            </a:p>
          </p:txBody>
        </p:sp>
        <p:sp>
          <p:nvSpPr>
            <p:cNvPr id="33" name="Freeform 15"/>
            <p:cNvSpPr/>
            <p:nvPr/>
          </p:nvSpPr>
          <p:spPr bwMode="auto">
            <a:xfrm flipH="1">
              <a:off x="11008756" y="77817"/>
              <a:ext cx="358572" cy="1239104"/>
            </a:xfrm>
            <a:custGeom>
              <a:avLst/>
              <a:gdLst>
                <a:gd name="T0" fmla="*/ 0 w 339"/>
                <a:gd name="T1" fmla="*/ 110 h 1251"/>
                <a:gd name="T2" fmla="*/ 0 w 339"/>
                <a:gd name="T3" fmla="*/ 1080 h 1251"/>
                <a:gd name="T4" fmla="*/ 339 w 339"/>
                <a:gd name="T5" fmla="*/ 1251 h 1251"/>
                <a:gd name="T6" fmla="*/ 339 w 339"/>
                <a:gd name="T7" fmla="*/ 0 h 1251"/>
                <a:gd name="T8" fmla="*/ 0 w 339"/>
                <a:gd name="T9" fmla="*/ 110 h 1251"/>
                <a:gd name="T10" fmla="*/ 0 w 339"/>
                <a:gd name="T11" fmla="*/ 0 h 1251"/>
                <a:gd name="T12" fmla="*/ 339 w 339"/>
                <a:gd name="T13" fmla="*/ 1251 h 1251"/>
              </a:gdLst>
              <a:ahLst/>
              <a:cxnLst>
                <a:cxn ang="0">
                  <a:pos x="T0" y="T1"/>
                </a:cxn>
                <a:cxn ang="0">
                  <a:pos x="T2" y="T3"/>
                </a:cxn>
                <a:cxn ang="0">
                  <a:pos x="T4" y="T5"/>
                </a:cxn>
                <a:cxn ang="0">
                  <a:pos x="T6" y="T7"/>
                </a:cxn>
                <a:cxn ang="0">
                  <a:pos x="T8" y="T9"/>
                </a:cxn>
              </a:cxnLst>
              <a:rect l="T10" t="T11" r="T12" b="T13"/>
              <a:pathLst>
                <a:path w="339" h="1251">
                  <a:moveTo>
                    <a:pt x="0" y="110"/>
                  </a:moveTo>
                  <a:lnTo>
                    <a:pt x="0" y="1080"/>
                  </a:lnTo>
                  <a:lnTo>
                    <a:pt x="339" y="1251"/>
                  </a:lnTo>
                  <a:lnTo>
                    <a:pt x="339" y="0"/>
                  </a:lnTo>
                  <a:lnTo>
                    <a:pt x="0" y="110"/>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4" name="Freeform 16"/>
            <p:cNvSpPr/>
            <p:nvPr/>
          </p:nvSpPr>
          <p:spPr bwMode="auto">
            <a:xfrm flipH="1">
              <a:off x="5740182" y="128698"/>
              <a:ext cx="1012442" cy="1069998"/>
            </a:xfrm>
            <a:custGeom>
              <a:avLst/>
              <a:gdLst>
                <a:gd name="T0" fmla="*/ 0 w 973"/>
                <a:gd name="T1" fmla="*/ 0 h 1069"/>
                <a:gd name="T2" fmla="*/ 0 w 973"/>
                <a:gd name="T3" fmla="*/ 1069 h 1069"/>
                <a:gd name="T4" fmla="*/ 973 w 973"/>
                <a:gd name="T5" fmla="*/ 1051 h 1069"/>
                <a:gd name="T6" fmla="*/ 973 w 973"/>
                <a:gd name="T7" fmla="*/ 36 h 1069"/>
                <a:gd name="T8" fmla="*/ 0 w 973"/>
                <a:gd name="T9" fmla="*/ 0 h 1069"/>
                <a:gd name="T10" fmla="*/ 0 w 973"/>
                <a:gd name="T11" fmla="*/ 0 h 1069"/>
                <a:gd name="T12" fmla="*/ 973 w 973"/>
                <a:gd name="T13" fmla="*/ 1069 h 1069"/>
              </a:gdLst>
              <a:ahLst/>
              <a:cxnLst>
                <a:cxn ang="0">
                  <a:pos x="T0" y="T1"/>
                </a:cxn>
                <a:cxn ang="0">
                  <a:pos x="T2" y="T3"/>
                </a:cxn>
                <a:cxn ang="0">
                  <a:pos x="T4" y="T5"/>
                </a:cxn>
                <a:cxn ang="0">
                  <a:pos x="T6" y="T7"/>
                </a:cxn>
                <a:cxn ang="0">
                  <a:pos x="T8" y="T9"/>
                </a:cxn>
              </a:cxnLst>
              <a:rect l="T10" t="T11" r="T12" b="T13"/>
              <a:pathLst>
                <a:path w="973" h="1069">
                  <a:moveTo>
                    <a:pt x="0" y="0"/>
                  </a:moveTo>
                  <a:lnTo>
                    <a:pt x="0" y="1069"/>
                  </a:lnTo>
                  <a:lnTo>
                    <a:pt x="973" y="1051"/>
                  </a:lnTo>
                  <a:lnTo>
                    <a:pt x="973" y="36"/>
                  </a:lnTo>
                  <a:lnTo>
                    <a:pt x="0" y="0"/>
                  </a:lnTo>
                  <a:close/>
                </a:path>
              </a:pathLst>
            </a:custGeom>
            <a:solidFill>
              <a:schemeClr val="accent1"/>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5" name="Freeform 17"/>
            <p:cNvSpPr/>
            <p:nvPr/>
          </p:nvSpPr>
          <p:spPr bwMode="auto">
            <a:xfrm flipH="1">
              <a:off x="6755671" y="128698"/>
              <a:ext cx="204865" cy="1069998"/>
            </a:xfrm>
            <a:custGeom>
              <a:avLst/>
              <a:gdLst>
                <a:gd name="T0" fmla="*/ 0 w 197"/>
                <a:gd name="T1" fmla="*/ 123 h 1069"/>
                <a:gd name="T2" fmla="*/ 0 w 197"/>
                <a:gd name="T3" fmla="*/ 947 h 1069"/>
                <a:gd name="T4" fmla="*/ 197 w 197"/>
                <a:gd name="T5" fmla="*/ 1069 h 1069"/>
                <a:gd name="T6" fmla="*/ 197 w 197"/>
                <a:gd name="T7" fmla="*/ 0 h 1069"/>
                <a:gd name="T8" fmla="*/ 0 w 197"/>
                <a:gd name="T9" fmla="*/ 123 h 1069"/>
                <a:gd name="T10" fmla="*/ 0 w 197"/>
                <a:gd name="T11" fmla="*/ 0 h 1069"/>
                <a:gd name="T12" fmla="*/ 197 w 197"/>
                <a:gd name="T13" fmla="*/ 1069 h 1069"/>
              </a:gdLst>
              <a:ahLst/>
              <a:cxnLst>
                <a:cxn ang="0">
                  <a:pos x="T0" y="T1"/>
                </a:cxn>
                <a:cxn ang="0">
                  <a:pos x="T2" y="T3"/>
                </a:cxn>
                <a:cxn ang="0">
                  <a:pos x="T4" y="T5"/>
                </a:cxn>
                <a:cxn ang="0">
                  <a:pos x="T6" y="T7"/>
                </a:cxn>
                <a:cxn ang="0">
                  <a:pos x="T8" y="T9"/>
                </a:cxn>
              </a:cxnLst>
              <a:rect l="T10" t="T11" r="T12" b="T13"/>
              <a:pathLst>
                <a:path w="197" h="1069">
                  <a:moveTo>
                    <a:pt x="0" y="123"/>
                  </a:moveTo>
                  <a:lnTo>
                    <a:pt x="0" y="947"/>
                  </a:lnTo>
                  <a:lnTo>
                    <a:pt x="197" y="1069"/>
                  </a:lnTo>
                  <a:lnTo>
                    <a:pt x="197" y="0"/>
                  </a:lnTo>
                  <a:lnTo>
                    <a:pt x="0" y="123"/>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6" name="Freeform 18"/>
            <p:cNvSpPr/>
            <p:nvPr/>
          </p:nvSpPr>
          <p:spPr bwMode="auto">
            <a:xfrm flipH="1">
              <a:off x="4568040" y="128698"/>
              <a:ext cx="964230" cy="1019117"/>
            </a:xfrm>
            <a:custGeom>
              <a:avLst/>
              <a:gdLst>
                <a:gd name="T0" fmla="*/ 913 w 913"/>
                <a:gd name="T1" fmla="*/ 958 h 972"/>
                <a:gd name="T2" fmla="*/ 0 w 913"/>
                <a:gd name="T3" fmla="*/ 972 h 972"/>
                <a:gd name="T4" fmla="*/ 0 w 913"/>
                <a:gd name="T5" fmla="*/ 0 h 972"/>
                <a:gd name="T6" fmla="*/ 913 w 913"/>
                <a:gd name="T7" fmla="*/ 6 h 972"/>
                <a:gd name="T8" fmla="*/ 913 w 913"/>
                <a:gd name="T9" fmla="*/ 958 h 972"/>
                <a:gd name="T10" fmla="*/ 0 w 913"/>
                <a:gd name="T11" fmla="*/ 0 h 972"/>
                <a:gd name="T12" fmla="*/ 913 w 913"/>
                <a:gd name="T13" fmla="*/ 972 h 972"/>
              </a:gdLst>
              <a:ahLst/>
              <a:cxnLst>
                <a:cxn ang="0">
                  <a:pos x="T0" y="T1"/>
                </a:cxn>
                <a:cxn ang="0">
                  <a:pos x="T2" y="T3"/>
                </a:cxn>
                <a:cxn ang="0">
                  <a:pos x="T4" y="T5"/>
                </a:cxn>
                <a:cxn ang="0">
                  <a:pos x="T6" y="T7"/>
                </a:cxn>
                <a:cxn ang="0">
                  <a:pos x="T8" y="T9"/>
                </a:cxn>
              </a:cxnLst>
              <a:rect l="T10" t="T11" r="T12" b="T13"/>
              <a:pathLst>
                <a:path w="913" h="972">
                  <a:moveTo>
                    <a:pt x="913" y="958"/>
                  </a:moveTo>
                  <a:lnTo>
                    <a:pt x="0" y="972"/>
                  </a:lnTo>
                  <a:lnTo>
                    <a:pt x="0" y="0"/>
                  </a:lnTo>
                  <a:lnTo>
                    <a:pt x="913" y="6"/>
                  </a:lnTo>
                  <a:lnTo>
                    <a:pt x="913" y="958"/>
                  </a:lnTo>
                  <a:close/>
                </a:path>
              </a:pathLst>
            </a:custGeom>
            <a:solidFill>
              <a:schemeClr val="accent4"/>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7" name="Freeform 19"/>
            <p:cNvSpPr/>
            <p:nvPr/>
          </p:nvSpPr>
          <p:spPr bwMode="auto">
            <a:xfrm flipH="1">
              <a:off x="5532270" y="128698"/>
              <a:ext cx="72317" cy="1019117"/>
            </a:xfrm>
            <a:custGeom>
              <a:avLst/>
              <a:gdLst>
                <a:gd name="T0" fmla="*/ 0 w 69"/>
                <a:gd name="T1" fmla="*/ 87 h 972"/>
                <a:gd name="T2" fmla="*/ 0 w 69"/>
                <a:gd name="T3" fmla="*/ 906 h 972"/>
                <a:gd name="T4" fmla="*/ 69 w 69"/>
                <a:gd name="T5" fmla="*/ 972 h 972"/>
                <a:gd name="T6" fmla="*/ 69 w 69"/>
                <a:gd name="T7" fmla="*/ 0 h 972"/>
                <a:gd name="T8" fmla="*/ 0 w 69"/>
                <a:gd name="T9" fmla="*/ 87 h 972"/>
                <a:gd name="T10" fmla="*/ 0 w 69"/>
                <a:gd name="T11" fmla="*/ 0 h 972"/>
                <a:gd name="T12" fmla="*/ 69 w 69"/>
                <a:gd name="T13" fmla="*/ 972 h 972"/>
              </a:gdLst>
              <a:ahLst/>
              <a:cxnLst>
                <a:cxn ang="0">
                  <a:pos x="T0" y="T1"/>
                </a:cxn>
                <a:cxn ang="0">
                  <a:pos x="T2" y="T3"/>
                </a:cxn>
                <a:cxn ang="0">
                  <a:pos x="T4" y="T5"/>
                </a:cxn>
                <a:cxn ang="0">
                  <a:pos x="T6" y="T7"/>
                </a:cxn>
                <a:cxn ang="0">
                  <a:pos x="T8" y="T9"/>
                </a:cxn>
              </a:cxnLst>
              <a:rect l="T10" t="T11" r="T12" b="T13"/>
              <a:pathLst>
                <a:path w="69" h="972">
                  <a:moveTo>
                    <a:pt x="0" y="87"/>
                  </a:moveTo>
                  <a:lnTo>
                    <a:pt x="0" y="906"/>
                  </a:lnTo>
                  <a:lnTo>
                    <a:pt x="69" y="972"/>
                  </a:lnTo>
                  <a:lnTo>
                    <a:pt x="69" y="0"/>
                  </a:lnTo>
                  <a:lnTo>
                    <a:pt x="0" y="87"/>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8" name="Freeform 32"/>
            <p:cNvSpPr/>
            <p:nvPr/>
          </p:nvSpPr>
          <p:spPr bwMode="auto">
            <a:xfrm>
              <a:off x="2187597" y="1257062"/>
              <a:ext cx="22600" cy="1496"/>
            </a:xfrm>
            <a:custGeom>
              <a:avLst/>
              <a:gdLst>
                <a:gd name="T0" fmla="*/ 12 w 12"/>
                <a:gd name="T1" fmla="*/ 0 h 1587"/>
                <a:gd name="T2" fmla="*/ 0 w 12"/>
                <a:gd name="T3" fmla="*/ 0 h 1587"/>
                <a:gd name="T4" fmla="*/ 12 w 12"/>
                <a:gd name="T5" fmla="*/ 0 h 1587"/>
                <a:gd name="T6" fmla="*/ 0 w 12"/>
                <a:gd name="T7" fmla="*/ 0 h 1587"/>
                <a:gd name="T8" fmla="*/ 12 w 12"/>
                <a:gd name="T9" fmla="*/ 1587 h 1587"/>
              </a:gdLst>
              <a:ahLst/>
              <a:cxnLst>
                <a:cxn ang="0">
                  <a:pos x="T0" y="T1"/>
                </a:cxn>
                <a:cxn ang="0">
                  <a:pos x="T2" y="T3"/>
                </a:cxn>
                <a:cxn ang="0">
                  <a:pos x="T4" y="T5"/>
                </a:cxn>
              </a:cxnLst>
              <a:rect l="T6" t="T7" r="T8" b="T9"/>
              <a:pathLst>
                <a:path w="12" h="1587">
                  <a:moveTo>
                    <a:pt x="12" y="0"/>
                  </a:moveTo>
                  <a:lnTo>
                    <a:pt x="0" y="0"/>
                  </a:lnTo>
                  <a:lnTo>
                    <a:pt x="12" y="0"/>
                  </a:lnTo>
                  <a:close/>
                </a:path>
              </a:pathLst>
            </a:custGeom>
            <a:solidFill>
              <a:srgbClr val="0875F8"/>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39" name="WordArt 33"/>
            <p:cNvSpPr>
              <a:spLocks noChangeArrowheads="1" noChangeShapeType="1" noTextEdit="1"/>
            </p:cNvSpPr>
            <p:nvPr/>
          </p:nvSpPr>
          <p:spPr bwMode="auto">
            <a:xfrm>
              <a:off x="1200195" y="272106"/>
              <a:ext cx="366377" cy="724383"/>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1</a:t>
              </a:r>
              <a:endParaRPr lang="zh-CN" altLang="en-US" sz="1100" dirty="0">
                <a:solidFill>
                  <a:srgbClr val="FFFFFF"/>
                </a:solidFill>
                <a:latin typeface="Impact" panose="020B0806030902050204"/>
              </a:endParaRPr>
            </a:p>
          </p:txBody>
        </p:sp>
        <p:sp>
          <p:nvSpPr>
            <p:cNvPr id="40" name="WordArt 34"/>
            <p:cNvSpPr>
              <a:spLocks noChangeArrowheads="1" noChangeShapeType="1" noTextEdit="1"/>
            </p:cNvSpPr>
            <p:nvPr/>
          </p:nvSpPr>
          <p:spPr bwMode="auto">
            <a:xfrm>
              <a:off x="2488557" y="232508"/>
              <a:ext cx="463232" cy="724383"/>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2</a:t>
              </a:r>
              <a:endParaRPr lang="zh-CN" altLang="en-US" sz="1100" dirty="0">
                <a:solidFill>
                  <a:srgbClr val="FFFFFF"/>
                </a:solidFill>
                <a:latin typeface="Impact" panose="020B0806030902050204"/>
              </a:endParaRPr>
            </a:p>
          </p:txBody>
        </p:sp>
        <p:sp>
          <p:nvSpPr>
            <p:cNvPr id="41" name="WordArt 35"/>
            <p:cNvSpPr>
              <a:spLocks noChangeArrowheads="1" noChangeShapeType="1" noTextEdit="1"/>
            </p:cNvSpPr>
            <p:nvPr/>
          </p:nvSpPr>
          <p:spPr bwMode="auto">
            <a:xfrm>
              <a:off x="3654208" y="247248"/>
              <a:ext cx="463232" cy="724383"/>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3</a:t>
              </a:r>
              <a:endParaRPr lang="zh-CN" altLang="en-US" sz="1100" dirty="0">
                <a:solidFill>
                  <a:srgbClr val="FFFFFF"/>
                </a:solidFill>
                <a:latin typeface="Impact" panose="020B0806030902050204"/>
              </a:endParaRPr>
            </a:p>
          </p:txBody>
        </p:sp>
        <p:sp>
          <p:nvSpPr>
            <p:cNvPr id="42" name="WordArt 36"/>
            <p:cNvSpPr>
              <a:spLocks noChangeArrowheads="1" noChangeShapeType="1" noTextEdit="1"/>
            </p:cNvSpPr>
            <p:nvPr/>
          </p:nvSpPr>
          <p:spPr bwMode="auto">
            <a:xfrm>
              <a:off x="4732827" y="247248"/>
              <a:ext cx="463232" cy="724383"/>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4</a:t>
              </a:r>
              <a:endParaRPr lang="zh-CN" altLang="en-US" sz="1100" dirty="0">
                <a:solidFill>
                  <a:srgbClr val="FFFFFF"/>
                </a:solidFill>
                <a:latin typeface="Impact" panose="020B0806030902050204"/>
              </a:endParaRPr>
            </a:p>
          </p:txBody>
        </p:sp>
        <p:sp>
          <p:nvSpPr>
            <p:cNvPr id="43" name="WordArt 37"/>
            <p:cNvSpPr>
              <a:spLocks noChangeArrowheads="1" noChangeShapeType="1" noTextEdit="1"/>
            </p:cNvSpPr>
            <p:nvPr/>
          </p:nvSpPr>
          <p:spPr bwMode="auto">
            <a:xfrm>
              <a:off x="5980233" y="292698"/>
              <a:ext cx="425195" cy="691502"/>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5</a:t>
              </a:r>
              <a:endParaRPr lang="zh-CN" altLang="en-US" sz="1100" dirty="0">
                <a:solidFill>
                  <a:srgbClr val="FFFFFF"/>
                </a:solidFill>
                <a:latin typeface="Impact" panose="020B0806030902050204"/>
              </a:endParaRPr>
            </a:p>
          </p:txBody>
        </p:sp>
        <p:sp>
          <p:nvSpPr>
            <p:cNvPr id="44" name="WordArt 38"/>
            <p:cNvSpPr>
              <a:spLocks noChangeArrowheads="1" noChangeShapeType="1" noTextEdit="1"/>
            </p:cNvSpPr>
            <p:nvPr/>
          </p:nvSpPr>
          <p:spPr bwMode="auto">
            <a:xfrm>
              <a:off x="10214392" y="300683"/>
              <a:ext cx="484290" cy="733448"/>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8</a:t>
              </a:r>
              <a:endParaRPr lang="zh-CN" altLang="en-US" sz="1100" dirty="0">
                <a:solidFill>
                  <a:srgbClr val="FFFFFF"/>
                </a:solidFill>
                <a:latin typeface="Impact" panose="020B0806030902050204"/>
              </a:endParaRPr>
            </a:p>
          </p:txBody>
        </p:sp>
        <p:sp>
          <p:nvSpPr>
            <p:cNvPr id="45" name="Freeform 14"/>
            <p:cNvSpPr/>
            <p:nvPr/>
          </p:nvSpPr>
          <p:spPr bwMode="auto">
            <a:xfrm flipH="1">
              <a:off x="8521102" y="77816"/>
              <a:ext cx="1062160" cy="1208201"/>
            </a:xfrm>
            <a:custGeom>
              <a:avLst/>
              <a:gdLst>
                <a:gd name="T0" fmla="*/ 0 w 1006"/>
                <a:gd name="T1" fmla="*/ 0 h 1251"/>
                <a:gd name="T2" fmla="*/ 0 w 1006"/>
                <a:gd name="T3" fmla="*/ 1251 h 1251"/>
                <a:gd name="T4" fmla="*/ 1006 w 1006"/>
                <a:gd name="T5" fmla="*/ 1154 h 1251"/>
                <a:gd name="T6" fmla="*/ 1006 w 1006"/>
                <a:gd name="T7" fmla="*/ 81 h 1251"/>
                <a:gd name="T8" fmla="*/ 0 w 1006"/>
                <a:gd name="T9" fmla="*/ 0 h 1251"/>
                <a:gd name="T10" fmla="*/ 0 w 1006"/>
                <a:gd name="T11" fmla="*/ 0 h 1251"/>
                <a:gd name="T12" fmla="*/ 1006 w 1006"/>
                <a:gd name="T13" fmla="*/ 1251 h 1251"/>
              </a:gdLst>
              <a:ahLst/>
              <a:cxnLst>
                <a:cxn ang="0">
                  <a:pos x="T0" y="T1"/>
                </a:cxn>
                <a:cxn ang="0">
                  <a:pos x="T2" y="T3"/>
                </a:cxn>
                <a:cxn ang="0">
                  <a:pos x="T4" y="T5"/>
                </a:cxn>
                <a:cxn ang="0">
                  <a:pos x="T6" y="T7"/>
                </a:cxn>
                <a:cxn ang="0">
                  <a:pos x="T8" y="T9"/>
                </a:cxn>
              </a:cxnLst>
              <a:rect l="T10" t="T11" r="T12" b="T13"/>
              <a:pathLst>
                <a:path w="1006" h="1251">
                  <a:moveTo>
                    <a:pt x="0" y="0"/>
                  </a:moveTo>
                  <a:lnTo>
                    <a:pt x="0" y="1251"/>
                  </a:lnTo>
                  <a:lnTo>
                    <a:pt x="1006" y="1154"/>
                  </a:lnTo>
                  <a:lnTo>
                    <a:pt x="1006" y="81"/>
                  </a:lnTo>
                  <a:lnTo>
                    <a:pt x="0" y="0"/>
                  </a:lnTo>
                  <a:close/>
                </a:path>
              </a:pathLst>
            </a:custGeom>
            <a:solidFill>
              <a:schemeClr val="accent3"/>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46" name="Freeform 15"/>
            <p:cNvSpPr/>
            <p:nvPr/>
          </p:nvSpPr>
          <p:spPr bwMode="auto">
            <a:xfrm flipH="1">
              <a:off x="9583260" y="84890"/>
              <a:ext cx="306620" cy="1211935"/>
            </a:xfrm>
            <a:custGeom>
              <a:avLst/>
              <a:gdLst>
                <a:gd name="T0" fmla="*/ 0 w 339"/>
                <a:gd name="T1" fmla="*/ 110 h 1251"/>
                <a:gd name="T2" fmla="*/ 0 w 339"/>
                <a:gd name="T3" fmla="*/ 1080 h 1251"/>
                <a:gd name="T4" fmla="*/ 339 w 339"/>
                <a:gd name="T5" fmla="*/ 1251 h 1251"/>
                <a:gd name="T6" fmla="*/ 339 w 339"/>
                <a:gd name="T7" fmla="*/ 0 h 1251"/>
                <a:gd name="T8" fmla="*/ 0 w 339"/>
                <a:gd name="T9" fmla="*/ 110 h 1251"/>
                <a:gd name="T10" fmla="*/ 0 w 339"/>
                <a:gd name="T11" fmla="*/ 0 h 1251"/>
                <a:gd name="T12" fmla="*/ 339 w 339"/>
                <a:gd name="T13" fmla="*/ 1251 h 1251"/>
              </a:gdLst>
              <a:ahLst/>
              <a:cxnLst>
                <a:cxn ang="0">
                  <a:pos x="T0" y="T1"/>
                </a:cxn>
                <a:cxn ang="0">
                  <a:pos x="T2" y="T3"/>
                </a:cxn>
                <a:cxn ang="0">
                  <a:pos x="T4" y="T5"/>
                </a:cxn>
                <a:cxn ang="0">
                  <a:pos x="T6" y="T7"/>
                </a:cxn>
                <a:cxn ang="0">
                  <a:pos x="T8" y="T9"/>
                </a:cxn>
              </a:cxnLst>
              <a:rect l="T10" t="T11" r="T12" b="T13"/>
              <a:pathLst>
                <a:path w="339" h="1251">
                  <a:moveTo>
                    <a:pt x="0" y="110"/>
                  </a:moveTo>
                  <a:lnTo>
                    <a:pt x="0" y="1080"/>
                  </a:lnTo>
                  <a:lnTo>
                    <a:pt x="339" y="1251"/>
                  </a:lnTo>
                  <a:lnTo>
                    <a:pt x="339" y="0"/>
                  </a:lnTo>
                  <a:lnTo>
                    <a:pt x="0" y="110"/>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47" name="WordArt 38"/>
            <p:cNvSpPr>
              <a:spLocks noChangeArrowheads="1" noChangeShapeType="1" noTextEdit="1"/>
            </p:cNvSpPr>
            <p:nvPr/>
          </p:nvSpPr>
          <p:spPr bwMode="auto">
            <a:xfrm>
              <a:off x="8760693" y="272101"/>
              <a:ext cx="484288" cy="724387"/>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7</a:t>
              </a:r>
              <a:endParaRPr lang="zh-CN" altLang="en-US" sz="1100" dirty="0">
                <a:solidFill>
                  <a:srgbClr val="FFFFFF"/>
                </a:solidFill>
                <a:latin typeface="Impact" panose="020B0806030902050204"/>
              </a:endParaRPr>
            </a:p>
          </p:txBody>
        </p:sp>
        <p:sp>
          <p:nvSpPr>
            <p:cNvPr id="48" name="Freeform 16"/>
            <p:cNvSpPr/>
            <p:nvPr/>
          </p:nvSpPr>
          <p:spPr bwMode="auto">
            <a:xfrm flipH="1">
              <a:off x="7130049" y="128695"/>
              <a:ext cx="1027507" cy="1077849"/>
            </a:xfrm>
            <a:custGeom>
              <a:avLst/>
              <a:gdLst>
                <a:gd name="T0" fmla="*/ 0 w 973"/>
                <a:gd name="T1" fmla="*/ 0 h 1069"/>
                <a:gd name="T2" fmla="*/ 0 w 973"/>
                <a:gd name="T3" fmla="*/ 1069 h 1069"/>
                <a:gd name="T4" fmla="*/ 973 w 973"/>
                <a:gd name="T5" fmla="*/ 1051 h 1069"/>
                <a:gd name="T6" fmla="*/ 973 w 973"/>
                <a:gd name="T7" fmla="*/ 36 h 1069"/>
                <a:gd name="T8" fmla="*/ 0 w 973"/>
                <a:gd name="T9" fmla="*/ 0 h 1069"/>
                <a:gd name="T10" fmla="*/ 0 w 973"/>
                <a:gd name="T11" fmla="*/ 0 h 1069"/>
                <a:gd name="T12" fmla="*/ 973 w 973"/>
                <a:gd name="T13" fmla="*/ 1069 h 1069"/>
              </a:gdLst>
              <a:ahLst/>
              <a:cxnLst>
                <a:cxn ang="0">
                  <a:pos x="T0" y="T1"/>
                </a:cxn>
                <a:cxn ang="0">
                  <a:pos x="T2" y="T3"/>
                </a:cxn>
                <a:cxn ang="0">
                  <a:pos x="T4" y="T5"/>
                </a:cxn>
                <a:cxn ang="0">
                  <a:pos x="T6" y="T7"/>
                </a:cxn>
                <a:cxn ang="0">
                  <a:pos x="T8" y="T9"/>
                </a:cxn>
              </a:cxnLst>
              <a:rect l="T10" t="T11" r="T12" b="T13"/>
              <a:pathLst>
                <a:path w="973" h="1069">
                  <a:moveTo>
                    <a:pt x="0" y="0"/>
                  </a:moveTo>
                  <a:lnTo>
                    <a:pt x="0" y="1069"/>
                  </a:lnTo>
                  <a:lnTo>
                    <a:pt x="973" y="1051"/>
                  </a:lnTo>
                  <a:lnTo>
                    <a:pt x="973" y="36"/>
                  </a:lnTo>
                  <a:lnTo>
                    <a:pt x="0" y="0"/>
                  </a:lnTo>
                  <a:close/>
                </a:path>
              </a:pathLst>
            </a:custGeom>
            <a:solidFill>
              <a:schemeClr val="accent2"/>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49" name="Freeform 17"/>
            <p:cNvSpPr/>
            <p:nvPr/>
          </p:nvSpPr>
          <p:spPr bwMode="auto">
            <a:xfrm flipH="1">
              <a:off x="8152337" y="128695"/>
              <a:ext cx="207912" cy="1077849"/>
            </a:xfrm>
            <a:custGeom>
              <a:avLst/>
              <a:gdLst>
                <a:gd name="T0" fmla="*/ 0 w 197"/>
                <a:gd name="T1" fmla="*/ 123 h 1069"/>
                <a:gd name="T2" fmla="*/ 0 w 197"/>
                <a:gd name="T3" fmla="*/ 947 h 1069"/>
                <a:gd name="T4" fmla="*/ 197 w 197"/>
                <a:gd name="T5" fmla="*/ 1069 h 1069"/>
                <a:gd name="T6" fmla="*/ 197 w 197"/>
                <a:gd name="T7" fmla="*/ 0 h 1069"/>
                <a:gd name="T8" fmla="*/ 0 w 197"/>
                <a:gd name="T9" fmla="*/ 123 h 1069"/>
                <a:gd name="T10" fmla="*/ 0 w 197"/>
                <a:gd name="T11" fmla="*/ 0 h 1069"/>
                <a:gd name="T12" fmla="*/ 197 w 197"/>
                <a:gd name="T13" fmla="*/ 1069 h 1069"/>
              </a:gdLst>
              <a:ahLst/>
              <a:cxnLst>
                <a:cxn ang="0">
                  <a:pos x="T0" y="T1"/>
                </a:cxn>
                <a:cxn ang="0">
                  <a:pos x="T2" y="T3"/>
                </a:cxn>
                <a:cxn ang="0">
                  <a:pos x="T4" y="T5"/>
                </a:cxn>
                <a:cxn ang="0">
                  <a:pos x="T6" y="T7"/>
                </a:cxn>
                <a:cxn ang="0">
                  <a:pos x="T8" y="T9"/>
                </a:cxn>
              </a:cxnLst>
              <a:rect l="T10" t="T11" r="T12" b="T13"/>
              <a:pathLst>
                <a:path w="197" h="1069">
                  <a:moveTo>
                    <a:pt x="0" y="123"/>
                  </a:moveTo>
                  <a:lnTo>
                    <a:pt x="0" y="947"/>
                  </a:lnTo>
                  <a:lnTo>
                    <a:pt x="197" y="1069"/>
                  </a:lnTo>
                  <a:lnTo>
                    <a:pt x="197" y="0"/>
                  </a:lnTo>
                  <a:lnTo>
                    <a:pt x="0" y="123"/>
                  </a:lnTo>
                  <a:close/>
                </a:path>
              </a:pathLst>
            </a:custGeom>
            <a:solidFill>
              <a:srgbClr val="404040"/>
            </a:solidFill>
            <a:ln>
              <a:noFill/>
            </a:ln>
            <a:extLst>
              <a:ext uri="{91240B29-F687-4F45-9708-019B960494DF}">
                <a14:hiddenLine xmlns:a14="http://schemas.microsoft.com/office/drawing/2010/main" xmlns="" w="9525">
                  <a:solidFill>
                    <a:srgbClr val="000000"/>
                  </a:solidFill>
                  <a:round/>
                </a14:hiddenLine>
              </a:ext>
            </a:extLst>
          </p:spPr>
          <p:txBody>
            <a:bodyPr/>
            <a:lstStyle/>
            <a:p>
              <a:endParaRPr lang="zh-CN" altLang="en-US"/>
            </a:p>
          </p:txBody>
        </p:sp>
        <p:sp>
          <p:nvSpPr>
            <p:cNvPr id="50" name="WordArt 37"/>
            <p:cNvSpPr>
              <a:spLocks noChangeArrowheads="1" noChangeShapeType="1" noTextEdit="1"/>
            </p:cNvSpPr>
            <p:nvPr/>
          </p:nvSpPr>
          <p:spPr bwMode="auto">
            <a:xfrm>
              <a:off x="7356813" y="272835"/>
              <a:ext cx="439948" cy="723803"/>
            </a:xfrm>
            <a:prstGeom prst="rect">
              <a:avLst/>
            </a:prstGeom>
            <a:extLst>
              <a:ext uri="{91240B29-F687-4F45-9708-019B960494DF}">
                <a14:hiddenLine xmlns:a14="http://schemas.microsoft.com/office/drawing/2010/main" xmlns="" w="9525">
                  <a:solidFill>
                    <a:srgbClr val="000000"/>
                  </a:solidFill>
                  <a:round/>
                </a14:hiddenLine>
              </a:ext>
            </a:extLst>
          </p:spPr>
          <p:txBody>
            <a:bodyPr wrap="none" fromWordArt="1">
              <a:prstTxWarp prst="textPlain">
                <a:avLst>
                  <a:gd name="adj" fmla="val 50000"/>
                </a:avLst>
              </a:prstTxWarp>
            </a:bodyPr>
            <a:lstStyle/>
            <a:p>
              <a:pPr algn="ctr"/>
              <a:r>
                <a:rPr lang="en-US" altLang="zh-CN" sz="1100" dirty="0">
                  <a:solidFill>
                    <a:srgbClr val="FFFFFF"/>
                  </a:solidFill>
                  <a:latin typeface="Impact" panose="020B0806030902050204"/>
                </a:rPr>
                <a:t>6</a:t>
              </a:r>
              <a:endParaRPr lang="zh-CN" altLang="en-US" sz="1100" dirty="0">
                <a:solidFill>
                  <a:srgbClr val="FFFFFF"/>
                </a:solidFill>
                <a:latin typeface="Impact" panose="020B0806030902050204"/>
              </a:endParaRPr>
            </a:p>
          </p:txBody>
        </p:sp>
      </p:grpSp>
      <p:sp>
        <p:nvSpPr>
          <p:cNvPr id="51" name="TextBox 8"/>
          <p:cNvSpPr txBox="1"/>
          <p:nvPr/>
        </p:nvSpPr>
        <p:spPr>
          <a:xfrm>
            <a:off x="142931" y="358127"/>
            <a:ext cx="4807160" cy="300082"/>
          </a:xfrm>
          <a:prstGeom prst="rect">
            <a:avLst/>
          </a:prstGeom>
          <a:noFill/>
        </p:spPr>
        <p:txBody>
          <a:bodyPr wrap="square" lIns="68580" tIns="34290" rIns="68580" bIns="34290" rtlCol="0">
            <a:spAutoFit/>
          </a:bodyPr>
          <a:lstStyle/>
          <a:p>
            <a:pPr>
              <a:lnSpc>
                <a:spcPts val="1800"/>
              </a:lnSpc>
            </a:pPr>
            <a:r>
              <a:rPr lang="zh-CN" altLang="en-US" dirty="0" smtClean="0">
                <a:solidFill>
                  <a:schemeClr val="bg1"/>
                </a:solidFill>
                <a:latin typeface="微软雅黑" panose="020B0503020204020204" pitchFamily="34" charset="-122"/>
                <a:ea typeface="微软雅黑" panose="020B0503020204020204" pitchFamily="34" charset="-122"/>
              </a:rPr>
              <a:t>第四部分    </a:t>
            </a:r>
            <a:r>
              <a:rPr lang="zh-CN" altLang="en-US" sz="1500" dirty="0" smtClean="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点击</a:t>
            </a:r>
            <a:r>
              <a:rPr lang="zh-CN" altLang="en-US" sz="1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在此输入你的标题内容</a:t>
            </a:r>
            <a:endParaRPr lang="en-US" altLang="zh-CN" sz="1500"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26" presetClass="emph" presetSubtype="0" fill="hold" nodeType="afterEffect">
                                  <p:stCondLst>
                                    <p:cond delay="0"/>
                                  </p:stCondLst>
                                  <p:childTnLst>
                                    <p:animEffect transition="out" filter="fade">
                                      <p:cBhvr>
                                        <p:cTn id="10" dur="500" tmFilter="0, 0; .2, .5; .8, .5; 1, 0"/>
                                        <p:tgtEl>
                                          <p:spTgt spid="19"/>
                                        </p:tgtEl>
                                      </p:cBhvr>
                                    </p:animEffect>
                                    <p:animScale>
                                      <p:cBhvr>
                                        <p:cTn id="11" dur="250" autoRev="1" fill="hold"/>
                                        <p:tgtEl>
                                          <p:spTgt spid="19"/>
                                        </p:tgtEl>
                                      </p:cBhvr>
                                      <p:by x="105000" y="105000"/>
                                    </p:animScale>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down)">
                                      <p:cBhvr>
                                        <p:cTn id="15" dur="500"/>
                                        <p:tgtEl>
                                          <p:spTgt spid="3"/>
                                        </p:tgtEl>
                                      </p:cBhvr>
                                    </p:animEffect>
                                  </p:childTnLst>
                                </p:cTn>
                              </p:par>
                            </p:childTnLst>
                          </p:cTn>
                        </p:par>
                        <p:par>
                          <p:cTn id="16" fill="hold">
                            <p:stCondLst>
                              <p:cond delay="1500"/>
                            </p:stCondLst>
                            <p:childTnLst>
                              <p:par>
                                <p:cTn id="17" presetID="22" presetClass="entr" presetSubtype="8"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ipe(left)">
                                      <p:cBhvr>
                                        <p:cTn id="19" dur="500"/>
                                        <p:tgtEl>
                                          <p:spTgt spid="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up)">
                                      <p:cBhvr>
                                        <p:cTn id="23" dur="500"/>
                                        <p:tgtEl>
                                          <p:spTgt spid="6"/>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wipe(down)">
                                      <p:cBhvr>
                                        <p:cTn id="31" dur="500"/>
                                        <p:tgtEl>
                                          <p:spTgt spid="4"/>
                                        </p:tgtEl>
                                      </p:cBhvr>
                                    </p:animEffect>
                                  </p:childTnLst>
                                </p:cTn>
                              </p:par>
                            </p:childTnLst>
                          </p:cTn>
                        </p:par>
                        <p:par>
                          <p:cTn id="32" fill="hold">
                            <p:stCondLst>
                              <p:cond delay="3500"/>
                            </p:stCondLst>
                            <p:childTnLst>
                              <p:par>
                                <p:cTn id="33" presetID="22" presetClass="entr" presetSubtype="8" fill="hold" grpId="0" nodeType="after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ipe(left)">
                                      <p:cBhvr>
                                        <p:cTn id="35" dur="500"/>
                                        <p:tgtEl>
                                          <p:spTgt spid="11"/>
                                        </p:tgtEl>
                                      </p:cBhvr>
                                    </p:animEffect>
                                  </p:childTnLst>
                                </p:cTn>
                              </p:par>
                            </p:childTnLst>
                          </p:cTn>
                        </p:par>
                        <p:par>
                          <p:cTn id="36" fill="hold">
                            <p:stCondLst>
                              <p:cond delay="4000"/>
                            </p:stCondLst>
                            <p:childTnLst>
                              <p:par>
                                <p:cTn id="37" presetID="22" presetClass="entr" presetSubtype="1" fill="hold" grpId="0"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up)">
                                      <p:cBhvr>
                                        <p:cTn id="39" dur="500"/>
                                        <p:tgtEl>
                                          <p:spTgt spid="7"/>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wipe(left)">
                                      <p:cBhvr>
                                        <p:cTn id="43" dur="500"/>
                                        <p:tgtEl>
                                          <p:spTgt spid="15"/>
                                        </p:tgtEl>
                                      </p:cBhvr>
                                    </p:animEffect>
                                  </p:childTnLst>
                                </p:cTn>
                              </p:par>
                            </p:childTnLst>
                          </p:cTn>
                        </p:par>
                        <p:par>
                          <p:cTn id="44" fill="hold">
                            <p:stCondLst>
                              <p:cond delay="5000"/>
                            </p:stCondLst>
                            <p:childTnLst>
                              <p:par>
                                <p:cTn id="45" presetID="22" presetClass="entr" presetSubtype="4" fill="hold" grpId="0" nodeType="after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wipe(down)">
                                      <p:cBhvr>
                                        <p:cTn id="47" dur="500"/>
                                        <p:tgtEl>
                                          <p:spTgt spid="5"/>
                                        </p:tgtEl>
                                      </p:cBhvr>
                                    </p:animEffect>
                                  </p:childTnLst>
                                </p:cTn>
                              </p:par>
                            </p:childTnLst>
                          </p:cTn>
                        </p:par>
                        <p:par>
                          <p:cTn id="48" fill="hold">
                            <p:stCondLst>
                              <p:cond delay="5500"/>
                            </p:stCondLst>
                            <p:childTnLst>
                              <p:par>
                                <p:cTn id="49" presetID="22" presetClass="entr" presetSubtype="8"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wipe(left)">
                                      <p:cBhvr>
                                        <p:cTn id="51" dur="500"/>
                                        <p:tgtEl>
                                          <p:spTgt spid="10"/>
                                        </p:tgtEl>
                                      </p:cBhvr>
                                    </p:animEffect>
                                  </p:childTnLst>
                                </p:cTn>
                              </p:par>
                            </p:childTnLst>
                          </p:cTn>
                        </p:par>
                        <p:par>
                          <p:cTn id="52" fill="hold">
                            <p:stCondLst>
                              <p:cond delay="6000"/>
                            </p:stCondLst>
                            <p:childTnLst>
                              <p:par>
                                <p:cTn id="53" presetID="22" presetClass="entr" presetSubtype="1" fill="hold" grpId="0" nodeType="afterEffect">
                                  <p:stCondLst>
                                    <p:cond delay="0"/>
                                  </p:stCondLst>
                                  <p:childTnLst>
                                    <p:set>
                                      <p:cBhvr>
                                        <p:cTn id="54" dur="1" fill="hold">
                                          <p:stCondLst>
                                            <p:cond delay="0"/>
                                          </p:stCondLst>
                                        </p:cTn>
                                        <p:tgtEl>
                                          <p:spTgt spid="8"/>
                                        </p:tgtEl>
                                        <p:attrNameLst>
                                          <p:attrName>style.visibility</p:attrName>
                                        </p:attrNameLst>
                                      </p:cBhvr>
                                      <p:to>
                                        <p:strVal val="visible"/>
                                      </p:to>
                                    </p:set>
                                    <p:animEffect transition="in" filter="wipe(up)">
                                      <p:cBhvr>
                                        <p:cTn id="55" dur="500"/>
                                        <p:tgtEl>
                                          <p:spTgt spid="8"/>
                                        </p:tgtEl>
                                      </p:cBhvr>
                                    </p:animEffect>
                                  </p:childTnLst>
                                </p:cTn>
                              </p:par>
                            </p:childTnLst>
                          </p:cTn>
                        </p:par>
                        <p:par>
                          <p:cTn id="56" fill="hold">
                            <p:stCondLst>
                              <p:cond delay="6500"/>
                            </p:stCondLst>
                            <p:childTnLst>
                              <p:par>
                                <p:cTn id="57" presetID="22" presetClass="entr" presetSubtype="8"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left)">
                                      <p:cBhvr>
                                        <p:cTn id="59" dur="500"/>
                                        <p:tgtEl>
                                          <p:spTgt spid="14"/>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wipe(down)">
                                      <p:cBhvr>
                                        <p:cTn id="63" dur="500"/>
                                        <p:tgtEl>
                                          <p:spTgt spid="18"/>
                                        </p:tgtEl>
                                      </p:cBhvr>
                                    </p:animEffect>
                                  </p:childTnLst>
                                </p:cTn>
                              </p:par>
                            </p:childTnLst>
                          </p:cTn>
                        </p:par>
                        <p:par>
                          <p:cTn id="64" fill="hold">
                            <p:stCondLst>
                              <p:cond delay="7500"/>
                            </p:stCondLst>
                            <p:childTnLst>
                              <p:par>
                                <p:cTn id="65" presetID="22" presetClass="entr" presetSubtype="8" fill="hold" grpId="0" nodeType="after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par>
                          <p:cTn id="68" fill="hold">
                            <p:stCondLst>
                              <p:cond delay="8000"/>
                            </p:stCondLst>
                            <p:childTnLst>
                              <p:par>
                                <p:cTn id="69" presetID="22" presetClass="entr" presetSubtype="1" fill="hold" grpId="0" nodeType="afterEffect">
                                  <p:stCondLst>
                                    <p:cond delay="0"/>
                                  </p:stCondLst>
                                  <p:childTnLst>
                                    <p:set>
                                      <p:cBhvr>
                                        <p:cTn id="70" dur="1" fill="hold">
                                          <p:stCondLst>
                                            <p:cond delay="0"/>
                                          </p:stCondLst>
                                        </p:cTn>
                                        <p:tgtEl>
                                          <p:spTgt spid="17"/>
                                        </p:tgtEl>
                                        <p:attrNameLst>
                                          <p:attrName>style.visibility</p:attrName>
                                        </p:attrNameLst>
                                      </p:cBhvr>
                                      <p:to>
                                        <p:strVal val="visible"/>
                                      </p:to>
                                    </p:set>
                                    <p:animEffect transition="in" filter="wipe(up)">
                                      <p:cBhvr>
                                        <p:cTn id="71" dur="500"/>
                                        <p:tgtEl>
                                          <p:spTgt spid="17"/>
                                        </p:tgtEl>
                                      </p:cBhvr>
                                    </p:animEffect>
                                  </p:childTnLst>
                                </p:cTn>
                              </p:par>
                            </p:childTnLst>
                          </p:cTn>
                        </p:par>
                        <p:par>
                          <p:cTn id="72" fill="hold">
                            <p:stCondLst>
                              <p:cond delay="8500"/>
                            </p:stCondLst>
                            <p:childTnLst>
                              <p:par>
                                <p:cTn id="73" presetID="22" presetClass="entr" presetSubtype="8" fill="hold" grpId="0" nodeType="afterEffect">
                                  <p:stCondLst>
                                    <p:cond delay="0"/>
                                  </p:stCondLst>
                                  <p:childTnLst>
                                    <p:set>
                                      <p:cBhvr>
                                        <p:cTn id="74" dur="1" fill="hold">
                                          <p:stCondLst>
                                            <p:cond delay="0"/>
                                          </p:stCondLst>
                                        </p:cTn>
                                        <p:tgtEl>
                                          <p:spTgt spid="16"/>
                                        </p:tgtEl>
                                        <p:attrNameLst>
                                          <p:attrName>style.visibility</p:attrName>
                                        </p:attrNameLst>
                                      </p:cBhvr>
                                      <p:to>
                                        <p:strVal val="visible"/>
                                      </p:to>
                                    </p:set>
                                    <p:animEffect transition="in" filter="wipe(left)">
                                      <p:cBhvr>
                                        <p:cTn id="7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4" grpId="0" animBg="1"/>
      <p:bldP spid="5" grpId="0" animBg="1"/>
      <p:bldP spid="6" grpId="0" animBg="1"/>
      <p:bldP spid="7" grpId="0" animBg="1"/>
      <p:bldP spid="8" grpId="0" animBg="1"/>
      <p:bldP spid="10" grpId="0"/>
      <p:bldP spid="11" grpId="0"/>
      <p:bldP spid="12" grpId="0"/>
      <p:bldP spid="13" grpId="0"/>
      <p:bldP spid="14" grpId="0"/>
      <p:bldP spid="15" grpId="0"/>
      <p:bldP spid="16" grpId="0"/>
      <p:bldP spid="17"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9"/>
          <p:cNvSpPr>
            <a:spLocks noChangeArrowheads="1"/>
          </p:cNvSpPr>
          <p:nvPr/>
        </p:nvSpPr>
        <p:spPr bwMode="auto">
          <a:xfrm>
            <a:off x="2510632" y="1852464"/>
            <a:ext cx="909240" cy="830997"/>
          </a:xfrm>
          <a:prstGeom prst="rect">
            <a:avLst/>
          </a:prstGeom>
          <a:solidFill>
            <a:schemeClr val="accent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5400" b="1" u="sng" dirty="0" smtClean="0">
                <a:solidFill>
                  <a:schemeClr val="bg1"/>
                </a:solidFill>
                <a:latin typeface="DFKai-SB" pitchFamily="65" charset="-120"/>
                <a:ea typeface="DFKai-SB" pitchFamily="65" charset="-120"/>
              </a:rPr>
              <a:t>03</a:t>
            </a:r>
            <a:endParaRPr lang="en-US" altLang="zh-CN" sz="5400" b="1" u="sng" dirty="0">
              <a:solidFill>
                <a:schemeClr val="bg1"/>
              </a:solidFill>
              <a:latin typeface="DFKai-SB" pitchFamily="65" charset="-120"/>
              <a:ea typeface="DFKai-SB" pitchFamily="65" charset="-120"/>
            </a:endParaRPr>
          </a:p>
        </p:txBody>
      </p:sp>
      <p:sp>
        <p:nvSpPr>
          <p:cNvPr id="5" name="Rectangle 39"/>
          <p:cNvSpPr>
            <a:spLocks noChangeArrowheads="1"/>
          </p:cNvSpPr>
          <p:nvPr/>
        </p:nvSpPr>
        <p:spPr bwMode="auto">
          <a:xfrm>
            <a:off x="3491880" y="2104492"/>
            <a:ext cx="3888432" cy="938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2400" b="1" dirty="0">
                <a:solidFill>
                  <a:schemeClr val="accent1"/>
                </a:solidFill>
                <a:latin typeface="微软雅黑" panose="020B0503020204020204" pitchFamily="34" charset="-122"/>
                <a:ea typeface="微软雅黑" panose="020B0503020204020204" pitchFamily="34" charset="-122"/>
              </a:rPr>
              <a:t>此处添加标题文</a:t>
            </a:r>
            <a:r>
              <a:rPr lang="zh-CN" altLang="en-US" sz="2400" b="1" dirty="0" smtClean="0">
                <a:solidFill>
                  <a:schemeClr val="accent1"/>
                </a:solidFill>
                <a:latin typeface="微软雅黑" panose="020B0503020204020204" pitchFamily="34" charset="-122"/>
                <a:ea typeface="微软雅黑" panose="020B0503020204020204" pitchFamily="34" charset="-122"/>
              </a:rPr>
              <a:t>本</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lvl="0"/>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50" dirty="0">
                <a:solidFill>
                  <a:schemeClr val="tx1">
                    <a:lumMod val="75000"/>
                    <a:lumOff val="25000"/>
                  </a:schemeClr>
                </a:solidFill>
                <a:latin typeface="Calibri" pitchFamily="34" charset="0"/>
              </a:rPr>
              <a:t>We have many PowerPoint templates that has been specifically designed.</a:t>
            </a: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3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1600"/>
                                  </p:stCondLst>
                                  <p:childTnLst>
                                    <p:animScale>
                                      <p:cBhvr>
                                        <p:cTn id="10" dur="150" fill="hold"/>
                                        <p:tgtEl>
                                          <p:spTgt spid="4"/>
                                        </p:tgtEl>
                                      </p:cBhvr>
                                      <p:by x="110000" y="110000"/>
                                    </p:animScale>
                                  </p:childTnLst>
                                </p:cTn>
                              </p:par>
                              <p:par>
                                <p:cTn id="11" presetID="2" presetClass="entr" presetSubtype="2" fill="hold" grpId="0" nodeType="withEffect">
                                  <p:stCondLst>
                                    <p:cond delay="16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858045" y="1532209"/>
            <a:ext cx="1478435" cy="1363058"/>
            <a:chOff x="3835686" y="2643180"/>
            <a:chExt cx="1478435" cy="1363058"/>
          </a:xfrm>
          <a:solidFill>
            <a:schemeClr val="accent1"/>
          </a:solidFill>
        </p:grpSpPr>
        <p:sp>
          <p:nvSpPr>
            <p:cNvPr id="3" name="心形 7"/>
            <p:cNvSpPr/>
            <p:nvPr/>
          </p:nvSpPr>
          <p:spPr>
            <a:xfrm>
              <a:off x="3835686" y="2643180"/>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3314"/>
                <a:gd name="connsiteY0" fmla="*/ 327941 h 1363056"/>
                <a:gd name="connsiteX1" fmla="*/ 741448 w 743314"/>
                <a:gd name="connsiteY1" fmla="*/ 1363056 h 1363056"/>
                <a:gd name="connsiteX2" fmla="*/ 741448 w 743314"/>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57841"/>
                    <a:pt x="741248" y="495849"/>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4" name="心形 7"/>
            <p:cNvSpPr/>
            <p:nvPr/>
          </p:nvSpPr>
          <p:spPr>
            <a:xfrm flipH="1">
              <a:off x="4572000" y="2643182"/>
              <a:ext cx="742121"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2505"/>
                <a:gd name="connsiteY0" fmla="*/ 327941 h 1363056"/>
                <a:gd name="connsiteX1" fmla="*/ 741448 w 742505"/>
                <a:gd name="connsiteY1" fmla="*/ 1363056 h 1363056"/>
                <a:gd name="connsiteX2" fmla="*/ 741448 w 742505"/>
                <a:gd name="connsiteY2" fmla="*/ 327941 h 1363056"/>
                <a:gd name="connsiteX0" fmla="*/ 741448 w 743811"/>
                <a:gd name="connsiteY0" fmla="*/ 327941 h 1363056"/>
                <a:gd name="connsiteX1" fmla="*/ 741448 w 743811"/>
                <a:gd name="connsiteY1" fmla="*/ 1363056 h 1363056"/>
                <a:gd name="connsiteX2" fmla="*/ 741448 w 743811"/>
                <a:gd name="connsiteY2" fmla="*/ 327941 h 1363056"/>
                <a:gd name="connsiteX0" fmla="*/ 741448 w 743178"/>
                <a:gd name="connsiteY0" fmla="*/ 327941 h 1363056"/>
                <a:gd name="connsiteX1" fmla="*/ 741448 w 743178"/>
                <a:gd name="connsiteY1" fmla="*/ 1363056 h 1363056"/>
                <a:gd name="connsiteX2" fmla="*/ 741448 w 743178"/>
                <a:gd name="connsiteY2" fmla="*/ 327941 h 1363056"/>
                <a:gd name="connsiteX0" fmla="*/ 741448 w 742121"/>
                <a:gd name="connsiteY0" fmla="*/ 327941 h 1363056"/>
                <a:gd name="connsiteX1" fmla="*/ 741448 w 742121"/>
                <a:gd name="connsiteY1" fmla="*/ 1363056 h 1363056"/>
                <a:gd name="connsiteX2" fmla="*/ 741448 w 742121"/>
                <a:gd name="connsiteY2" fmla="*/ 327941 h 1363056"/>
              </a:gdLst>
              <a:ahLst/>
              <a:cxnLst>
                <a:cxn ang="0">
                  <a:pos x="connsiteX0" y="connsiteY0"/>
                </a:cxn>
                <a:cxn ang="0">
                  <a:pos x="connsiteX1" y="connsiteY1"/>
                </a:cxn>
                <a:cxn ang="0">
                  <a:pos x="connsiteX2" y="connsiteY2"/>
                </a:cxn>
              </a:cxnLst>
              <a:rect l="l" t="t" r="r" b="b"/>
              <a:pathLst>
                <a:path w="742121" h="1363056">
                  <a:moveTo>
                    <a:pt x="741448" y="327941"/>
                  </a:moveTo>
                  <a:cubicBezTo>
                    <a:pt x="743059" y="1088786"/>
                    <a:pt x="741249" y="617292"/>
                    <a:pt x="741448" y="1363056"/>
                  </a:cubicBezTo>
                  <a:cubicBezTo>
                    <a:pt x="-761386" y="327941"/>
                    <a:pt x="434747" y="-477148"/>
                    <a:pt x="741448" y="327941"/>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5" name="组合 4"/>
          <p:cNvGrpSpPr/>
          <p:nvPr/>
        </p:nvGrpSpPr>
        <p:grpSpPr>
          <a:xfrm>
            <a:off x="4965823" y="1937778"/>
            <a:ext cx="746824" cy="2100342"/>
            <a:chOff x="4943466" y="3048749"/>
            <a:chExt cx="746824" cy="2100342"/>
          </a:xfrm>
          <a:solidFill>
            <a:schemeClr val="accent3"/>
          </a:solidFill>
        </p:grpSpPr>
        <p:sp>
          <p:nvSpPr>
            <p:cNvPr id="6" name="心形 8"/>
            <p:cNvSpPr/>
            <p:nvPr/>
          </p:nvSpPr>
          <p:spPr>
            <a:xfrm>
              <a:off x="4943466" y="3048749"/>
              <a:ext cx="746824"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Lst>
              <a:ahLst/>
              <a:cxnLst>
                <a:cxn ang="0">
                  <a:pos x="connsiteX0" y="connsiteY0"/>
                </a:cxn>
                <a:cxn ang="0">
                  <a:pos x="connsiteX1" y="connsiteY1"/>
                </a:cxn>
                <a:cxn ang="0">
                  <a:pos x="connsiteX2" y="connsiteY2"/>
                </a:cxn>
              </a:cxnLst>
              <a:rect l="l" t="t" r="r" b="b"/>
              <a:pathLst>
                <a:path w="746824" h="1363056">
                  <a:moveTo>
                    <a:pt x="741448" y="327941"/>
                  </a:moveTo>
                  <a:cubicBezTo>
                    <a:pt x="747066" y="1050569"/>
                    <a:pt x="750018"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7" name="心形 8"/>
            <p:cNvSpPr/>
            <p:nvPr/>
          </p:nvSpPr>
          <p:spPr>
            <a:xfrm flipH="1">
              <a:off x="4948441" y="3786035"/>
              <a:ext cx="741849"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3231"/>
                <a:gd name="connsiteY0" fmla="*/ 327941 h 1363056"/>
                <a:gd name="connsiteX1" fmla="*/ 741448 w 1403231"/>
                <a:gd name="connsiteY1" fmla="*/ 1363056 h 1363056"/>
                <a:gd name="connsiteX2" fmla="*/ 741448 w 1403231"/>
                <a:gd name="connsiteY2" fmla="*/ 327941 h 1363056"/>
                <a:gd name="connsiteX0" fmla="*/ 741448 w 742788"/>
                <a:gd name="connsiteY0" fmla="*/ 327941 h 1363056"/>
                <a:gd name="connsiteX1" fmla="*/ 741448 w 742788"/>
                <a:gd name="connsiteY1" fmla="*/ 1363056 h 1363056"/>
                <a:gd name="connsiteX2" fmla="*/ 741448 w 742788"/>
                <a:gd name="connsiteY2" fmla="*/ 327941 h 1363056"/>
                <a:gd name="connsiteX0" fmla="*/ 741448 w 746824"/>
                <a:gd name="connsiteY0" fmla="*/ 327941 h 1363056"/>
                <a:gd name="connsiteX1" fmla="*/ 741448 w 746824"/>
                <a:gd name="connsiteY1" fmla="*/ 1363056 h 1363056"/>
                <a:gd name="connsiteX2" fmla="*/ 741448 w 746824"/>
                <a:gd name="connsiteY2" fmla="*/ 327941 h 1363056"/>
                <a:gd name="connsiteX0" fmla="*/ 741448 w 744292"/>
                <a:gd name="connsiteY0" fmla="*/ 327941 h 1363056"/>
                <a:gd name="connsiteX1" fmla="*/ 741448 w 744292"/>
                <a:gd name="connsiteY1" fmla="*/ 1363056 h 1363056"/>
                <a:gd name="connsiteX2" fmla="*/ 741448 w 744292"/>
                <a:gd name="connsiteY2" fmla="*/ 327941 h 1363056"/>
                <a:gd name="connsiteX0" fmla="*/ 741448 w 741849"/>
                <a:gd name="connsiteY0" fmla="*/ 327941 h 1363056"/>
                <a:gd name="connsiteX1" fmla="*/ 741448 w 741849"/>
                <a:gd name="connsiteY1" fmla="*/ 1363056 h 1363056"/>
                <a:gd name="connsiteX2" fmla="*/ 741448 w 741849"/>
                <a:gd name="connsiteY2" fmla="*/ 327941 h 1363056"/>
              </a:gdLst>
              <a:ahLst/>
              <a:cxnLst>
                <a:cxn ang="0">
                  <a:pos x="connsiteX0" y="connsiteY0"/>
                </a:cxn>
                <a:cxn ang="0">
                  <a:pos x="connsiteX1" y="connsiteY1"/>
                </a:cxn>
                <a:cxn ang="0">
                  <a:pos x="connsiteX2" y="connsiteY2"/>
                </a:cxn>
              </a:cxnLst>
              <a:rect l="l" t="t" r="r" b="b"/>
              <a:pathLst>
                <a:path w="741849" h="1363056">
                  <a:moveTo>
                    <a:pt x="741448" y="327941"/>
                  </a:moveTo>
                  <a:cubicBezTo>
                    <a:pt x="739922" y="1055331"/>
                    <a:pt x="742874" y="562116"/>
                    <a:pt x="741448" y="1363056"/>
                  </a:cubicBezTo>
                  <a:cubicBezTo>
                    <a:pt x="-761386" y="327941"/>
                    <a:pt x="434747" y="-477148"/>
                    <a:pt x="741448" y="327941"/>
                  </a:cubicBezTo>
                  <a:close/>
                </a:path>
              </a:pathLst>
            </a:custGeom>
            <a:grpFill/>
            <a:ln>
              <a:noFill/>
            </a:ln>
            <a:scene3d>
              <a:camera prst="orthographicFront">
                <a:rot lat="0" lon="0" rev="162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3840345" y="3105908"/>
            <a:ext cx="1481449" cy="1364683"/>
            <a:chOff x="3817988" y="4216878"/>
            <a:chExt cx="1481449" cy="1364683"/>
          </a:xfrm>
          <a:solidFill>
            <a:schemeClr val="accent2"/>
          </a:solidFill>
        </p:grpSpPr>
        <p:sp>
          <p:nvSpPr>
            <p:cNvPr id="9" name="心形 10"/>
            <p:cNvSpPr/>
            <p:nvPr/>
          </p:nvSpPr>
          <p:spPr>
            <a:xfrm>
              <a:off x="4557989" y="4216878"/>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8" y="1347644"/>
                    <a:pt x="741249" y="535865"/>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sp>
          <p:nvSpPr>
            <p:cNvPr id="10" name="心形 10"/>
            <p:cNvSpPr/>
            <p:nvPr/>
          </p:nvSpPr>
          <p:spPr>
            <a:xfrm flipH="1">
              <a:off x="3817988" y="4218505"/>
              <a:ext cx="741448"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08146"/>
                <a:gd name="connsiteY0" fmla="*/ 327941 h 1363056"/>
                <a:gd name="connsiteX1" fmla="*/ 741448 w 1408146"/>
                <a:gd name="connsiteY1" fmla="*/ 1363056 h 1363056"/>
                <a:gd name="connsiteX2" fmla="*/ 741448 w 1408146"/>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 name="connsiteX0" fmla="*/ 741448 w 741448"/>
                <a:gd name="connsiteY0" fmla="*/ 327941 h 1363056"/>
                <a:gd name="connsiteX1" fmla="*/ 741448 w 741448"/>
                <a:gd name="connsiteY1" fmla="*/ 1363056 h 1363056"/>
                <a:gd name="connsiteX2" fmla="*/ 741448 w 741448"/>
                <a:gd name="connsiteY2" fmla="*/ 327941 h 1363056"/>
              </a:gdLst>
              <a:ahLst/>
              <a:cxnLst>
                <a:cxn ang="0">
                  <a:pos x="connsiteX0" y="connsiteY0"/>
                </a:cxn>
                <a:cxn ang="0">
                  <a:pos x="connsiteX1" y="connsiteY1"/>
                </a:cxn>
                <a:cxn ang="0">
                  <a:pos x="connsiteX2" y="connsiteY2"/>
                </a:cxn>
              </a:cxnLst>
              <a:rect l="l" t="t" r="r" b="b"/>
              <a:pathLst>
                <a:path w="741448" h="1363056">
                  <a:moveTo>
                    <a:pt x="741448" y="327941"/>
                  </a:moveTo>
                  <a:cubicBezTo>
                    <a:pt x="740677" y="1147620"/>
                    <a:pt x="741249" y="676359"/>
                    <a:pt x="741448" y="1363056"/>
                  </a:cubicBezTo>
                  <a:cubicBezTo>
                    <a:pt x="-761386" y="327941"/>
                    <a:pt x="434747" y="-477148"/>
                    <a:pt x="741448" y="327941"/>
                  </a:cubicBezTo>
                  <a:close/>
                </a:path>
              </a:pathLst>
            </a:custGeom>
            <a:grpFill/>
            <a:ln>
              <a:noFill/>
            </a:ln>
            <a:scene3d>
              <a:camera prst="orthographicFront">
                <a:rot lat="0" lon="0" rev="10799999"/>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11" name="组合 10"/>
          <p:cNvGrpSpPr/>
          <p:nvPr/>
        </p:nvGrpSpPr>
        <p:grpSpPr>
          <a:xfrm>
            <a:off x="868640" y="987574"/>
            <a:ext cx="3268037" cy="786774"/>
            <a:chOff x="846283" y="2098545"/>
            <a:chExt cx="3268037" cy="786774"/>
          </a:xfrm>
        </p:grpSpPr>
        <p:grpSp>
          <p:nvGrpSpPr>
            <p:cNvPr id="12" name="组合 44"/>
            <p:cNvGrpSpPr>
              <a:grpSpLocks/>
            </p:cNvGrpSpPr>
            <p:nvPr/>
          </p:nvGrpSpPr>
          <p:grpSpPr bwMode="auto">
            <a:xfrm flipH="1">
              <a:off x="846283" y="2421769"/>
              <a:ext cx="2077227" cy="369332"/>
              <a:chOff x="-255641" y="3102960"/>
              <a:chExt cx="2076385" cy="369332"/>
            </a:xfrm>
          </p:grpSpPr>
          <p:sp>
            <p:nvSpPr>
              <p:cNvPr id="15" name="TextBox 14"/>
              <p:cNvSpPr txBox="1">
                <a:spLocks noChangeArrowheads="1"/>
              </p:cNvSpPr>
              <p:nvPr/>
            </p:nvSpPr>
            <p:spPr bwMode="auto">
              <a:xfrm>
                <a:off x="675034"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sp>
            <p:nvSpPr>
              <p:cNvPr id="16" name="TextBox 11"/>
              <p:cNvSpPr txBox="1">
                <a:spLocks noChangeArrowheads="1"/>
              </p:cNvSpPr>
              <p:nvPr/>
            </p:nvSpPr>
            <p:spPr bwMode="auto">
              <a:xfrm>
                <a:off x="-255641"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grpSp>
        <p:sp>
          <p:nvSpPr>
            <p:cNvPr id="13" name="TextBox 11"/>
            <p:cNvSpPr txBox="1">
              <a:spLocks noChangeArrowheads="1"/>
            </p:cNvSpPr>
            <p:nvPr/>
          </p:nvSpPr>
          <p:spPr bwMode="auto">
            <a:xfrm flipH="1">
              <a:off x="868638" y="2098545"/>
              <a:ext cx="1456585" cy="276999"/>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chemeClr val="tx1">
                      <a:lumMod val="75000"/>
                      <a:lumOff val="25000"/>
                    </a:schemeClr>
                  </a:solidFill>
                  <a:latin typeface="微软雅黑" pitchFamily="34" charset="-122"/>
                  <a:ea typeface="微软雅黑" pitchFamily="34" charset="-122"/>
                </a:rPr>
                <a:t>标题文字</a:t>
              </a:r>
              <a:endParaRPr lang="en-US" altLang="zh-CN" sz="1200" kern="0" dirty="0" smtClean="0">
                <a:solidFill>
                  <a:schemeClr val="tx1">
                    <a:lumMod val="75000"/>
                    <a:lumOff val="25000"/>
                  </a:schemeClr>
                </a:solidFill>
                <a:latin typeface="微软雅黑" pitchFamily="34" charset="-122"/>
                <a:ea typeface="微软雅黑" pitchFamily="34" charset="-122"/>
              </a:endParaRPr>
            </a:p>
          </p:txBody>
        </p:sp>
        <p:cxnSp>
          <p:nvCxnSpPr>
            <p:cNvPr id="14" name="直接连接符 13"/>
            <p:cNvCxnSpPr/>
            <p:nvPr/>
          </p:nvCxnSpPr>
          <p:spPr>
            <a:xfrm flipH="1">
              <a:off x="868639" y="2885319"/>
              <a:ext cx="3245681" cy="0"/>
            </a:xfrm>
            <a:prstGeom prst="line">
              <a:avLst/>
            </a:prstGeom>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17" name="组合 16"/>
          <p:cNvGrpSpPr/>
          <p:nvPr/>
        </p:nvGrpSpPr>
        <p:grpSpPr>
          <a:xfrm>
            <a:off x="5792862" y="1707654"/>
            <a:ext cx="2548069" cy="786774"/>
            <a:chOff x="5770504" y="2818625"/>
            <a:chExt cx="2548069" cy="786774"/>
          </a:xfrm>
        </p:grpSpPr>
        <p:grpSp>
          <p:nvGrpSpPr>
            <p:cNvPr id="18" name="组合 44"/>
            <p:cNvGrpSpPr>
              <a:grpSpLocks/>
            </p:cNvGrpSpPr>
            <p:nvPr/>
          </p:nvGrpSpPr>
          <p:grpSpPr bwMode="auto">
            <a:xfrm flipH="1">
              <a:off x="6042252" y="3141849"/>
              <a:ext cx="2065834" cy="369332"/>
              <a:chOff x="-244253" y="3102960"/>
              <a:chExt cx="2064997" cy="369332"/>
            </a:xfrm>
          </p:grpSpPr>
          <p:sp>
            <p:nvSpPr>
              <p:cNvPr id="21" name="TextBox 11"/>
              <p:cNvSpPr txBox="1">
                <a:spLocks noChangeArrowheads="1"/>
              </p:cNvSpPr>
              <p:nvPr/>
            </p:nvSpPr>
            <p:spPr bwMode="auto">
              <a:xfrm>
                <a:off x="675034"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sp>
            <p:nvSpPr>
              <p:cNvPr id="22" name="TextBox 11"/>
              <p:cNvSpPr txBox="1">
                <a:spLocks noChangeArrowheads="1"/>
              </p:cNvSpPr>
              <p:nvPr/>
            </p:nvSpPr>
            <p:spPr bwMode="auto">
              <a:xfrm>
                <a:off x="-244253"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grpSp>
        <p:sp>
          <p:nvSpPr>
            <p:cNvPr id="19" name="TextBox 11"/>
            <p:cNvSpPr txBox="1">
              <a:spLocks noChangeArrowheads="1"/>
            </p:cNvSpPr>
            <p:nvPr/>
          </p:nvSpPr>
          <p:spPr bwMode="auto">
            <a:xfrm flipH="1">
              <a:off x="6064607" y="2818625"/>
              <a:ext cx="1456585" cy="276999"/>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chemeClr val="tx1">
                      <a:lumMod val="75000"/>
                      <a:lumOff val="25000"/>
                    </a:schemeClr>
                  </a:solidFill>
                  <a:latin typeface="微软雅黑" pitchFamily="34" charset="-122"/>
                  <a:ea typeface="微软雅黑" pitchFamily="34" charset="-122"/>
                </a:rPr>
                <a:t>标题文字</a:t>
              </a:r>
              <a:endParaRPr lang="en-US" altLang="zh-CN" sz="1200" kern="0" dirty="0" smtClean="0">
                <a:solidFill>
                  <a:schemeClr val="tx1">
                    <a:lumMod val="75000"/>
                    <a:lumOff val="25000"/>
                  </a:schemeClr>
                </a:solidFill>
                <a:latin typeface="微软雅黑" pitchFamily="34" charset="-122"/>
                <a:ea typeface="微软雅黑" pitchFamily="34" charset="-122"/>
              </a:endParaRPr>
            </a:p>
          </p:txBody>
        </p:sp>
        <p:cxnSp>
          <p:nvCxnSpPr>
            <p:cNvPr id="20" name="直接连接符 19"/>
            <p:cNvCxnSpPr/>
            <p:nvPr/>
          </p:nvCxnSpPr>
          <p:spPr>
            <a:xfrm flipH="1">
              <a:off x="5770504" y="3605399"/>
              <a:ext cx="2548069" cy="0"/>
            </a:xfrm>
            <a:prstGeom prst="line">
              <a:avLst/>
            </a:prstGeom>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3" name="组合 22"/>
          <p:cNvGrpSpPr/>
          <p:nvPr/>
        </p:nvGrpSpPr>
        <p:grpSpPr>
          <a:xfrm>
            <a:off x="5072781" y="3486369"/>
            <a:ext cx="3263072" cy="759598"/>
            <a:chOff x="5050424" y="4597339"/>
            <a:chExt cx="3263072" cy="759598"/>
          </a:xfrm>
        </p:grpSpPr>
        <p:grpSp>
          <p:nvGrpSpPr>
            <p:cNvPr id="24" name="组合 44"/>
            <p:cNvGrpSpPr>
              <a:grpSpLocks/>
            </p:cNvGrpSpPr>
            <p:nvPr/>
          </p:nvGrpSpPr>
          <p:grpSpPr bwMode="auto">
            <a:xfrm flipH="1">
              <a:off x="6168927" y="4886213"/>
              <a:ext cx="2083175" cy="369332"/>
              <a:chOff x="-261587" y="3102960"/>
              <a:chExt cx="2082331" cy="369332"/>
            </a:xfrm>
          </p:grpSpPr>
          <p:sp>
            <p:nvSpPr>
              <p:cNvPr id="27" name="TextBox 11"/>
              <p:cNvSpPr txBox="1">
                <a:spLocks noChangeArrowheads="1"/>
              </p:cNvSpPr>
              <p:nvPr/>
            </p:nvSpPr>
            <p:spPr bwMode="auto">
              <a:xfrm>
                <a:off x="675034"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sp>
            <p:nvSpPr>
              <p:cNvPr id="28" name="TextBox 11"/>
              <p:cNvSpPr txBox="1">
                <a:spLocks noChangeArrowheads="1"/>
              </p:cNvSpPr>
              <p:nvPr/>
            </p:nvSpPr>
            <p:spPr bwMode="auto">
              <a:xfrm>
                <a:off x="-261587"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grpSp>
        <p:sp>
          <p:nvSpPr>
            <p:cNvPr id="25" name="TextBox 11"/>
            <p:cNvSpPr txBox="1">
              <a:spLocks noChangeArrowheads="1"/>
            </p:cNvSpPr>
            <p:nvPr/>
          </p:nvSpPr>
          <p:spPr bwMode="auto">
            <a:xfrm flipH="1">
              <a:off x="6191282" y="4597339"/>
              <a:ext cx="1456585" cy="276999"/>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chemeClr val="tx1">
                      <a:lumMod val="75000"/>
                      <a:lumOff val="25000"/>
                    </a:schemeClr>
                  </a:solidFill>
                  <a:latin typeface="微软雅黑" pitchFamily="34" charset="-122"/>
                  <a:ea typeface="微软雅黑" pitchFamily="34" charset="-122"/>
                </a:rPr>
                <a:t>标题文字</a:t>
              </a:r>
              <a:endParaRPr lang="en-US" altLang="zh-CN" sz="1200" kern="0" dirty="0" smtClean="0">
                <a:solidFill>
                  <a:schemeClr val="tx1">
                    <a:lumMod val="75000"/>
                    <a:lumOff val="25000"/>
                  </a:schemeClr>
                </a:solidFill>
                <a:latin typeface="微软雅黑" pitchFamily="34" charset="-122"/>
                <a:ea typeface="微软雅黑" pitchFamily="34" charset="-122"/>
              </a:endParaRPr>
            </a:p>
          </p:txBody>
        </p:sp>
        <p:cxnSp>
          <p:nvCxnSpPr>
            <p:cNvPr id="26" name="直接连接符 25"/>
            <p:cNvCxnSpPr/>
            <p:nvPr/>
          </p:nvCxnSpPr>
          <p:spPr>
            <a:xfrm flipH="1" flipV="1">
              <a:off x="5050424" y="5349763"/>
              <a:ext cx="3263072" cy="7174"/>
            </a:xfrm>
            <a:prstGeom prst="line">
              <a:avLst/>
            </a:prstGeom>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grpSp>
        <p:nvGrpSpPr>
          <p:cNvPr id="29" name="组合 28"/>
          <p:cNvGrpSpPr/>
          <p:nvPr/>
        </p:nvGrpSpPr>
        <p:grpSpPr>
          <a:xfrm>
            <a:off x="3485913" y="1935063"/>
            <a:ext cx="742098" cy="2105445"/>
            <a:chOff x="3463556" y="3046034"/>
            <a:chExt cx="742098" cy="2105445"/>
          </a:xfrm>
          <a:solidFill>
            <a:schemeClr val="accent4"/>
          </a:solidFill>
        </p:grpSpPr>
        <p:sp>
          <p:nvSpPr>
            <p:cNvPr id="30" name="心形 17"/>
            <p:cNvSpPr/>
            <p:nvPr/>
          </p:nvSpPr>
          <p:spPr>
            <a:xfrm flipH="1">
              <a:off x="3463556" y="3046034"/>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latin typeface="微软雅黑" panose="020B0503020204020204" pitchFamily="34" charset="-122"/>
                <a:ea typeface="微软雅黑" panose="020B0503020204020204" pitchFamily="34" charset="-122"/>
              </a:endParaRPr>
            </a:p>
          </p:txBody>
        </p:sp>
        <p:sp>
          <p:nvSpPr>
            <p:cNvPr id="31" name="心形 17"/>
            <p:cNvSpPr/>
            <p:nvPr/>
          </p:nvSpPr>
          <p:spPr>
            <a:xfrm>
              <a:off x="3463867" y="3788423"/>
              <a:ext cx="741787" cy="1363056"/>
            </a:xfrm>
            <a:custGeom>
              <a:avLst/>
              <a:gdLst>
                <a:gd name="connsiteX0" fmla="*/ 736082 w 1472164"/>
                <a:gd name="connsiteY0" fmla="*/ 345038 h 1380153"/>
                <a:gd name="connsiteX1" fmla="*/ 736082 w 1472164"/>
                <a:gd name="connsiteY1" fmla="*/ 1380153 h 1380153"/>
                <a:gd name="connsiteX2" fmla="*/ 736082 w 1472164"/>
                <a:gd name="connsiteY2" fmla="*/ 345038 h 1380153"/>
                <a:gd name="connsiteX0" fmla="*/ 741448 w 1410624"/>
                <a:gd name="connsiteY0" fmla="*/ 327941 h 1363056"/>
                <a:gd name="connsiteX1" fmla="*/ 741448 w 1410624"/>
                <a:gd name="connsiteY1" fmla="*/ 1363056 h 1363056"/>
                <a:gd name="connsiteX2" fmla="*/ 741448 w 1410624"/>
                <a:gd name="connsiteY2" fmla="*/ 327941 h 1363056"/>
                <a:gd name="connsiteX0" fmla="*/ 741448 w 743461"/>
                <a:gd name="connsiteY0" fmla="*/ 327941 h 1363056"/>
                <a:gd name="connsiteX1" fmla="*/ 741448 w 743461"/>
                <a:gd name="connsiteY1" fmla="*/ 1363056 h 1363056"/>
                <a:gd name="connsiteX2" fmla="*/ 741448 w 743461"/>
                <a:gd name="connsiteY2" fmla="*/ 327941 h 1363056"/>
                <a:gd name="connsiteX0" fmla="*/ 741448 w 741588"/>
                <a:gd name="connsiteY0" fmla="*/ 327941 h 1363056"/>
                <a:gd name="connsiteX1" fmla="*/ 741448 w 741588"/>
                <a:gd name="connsiteY1" fmla="*/ 1363056 h 1363056"/>
                <a:gd name="connsiteX2" fmla="*/ 741448 w 741588"/>
                <a:gd name="connsiteY2" fmla="*/ 327941 h 1363056"/>
                <a:gd name="connsiteX0" fmla="*/ 741448 w 741787"/>
                <a:gd name="connsiteY0" fmla="*/ 327941 h 1363056"/>
                <a:gd name="connsiteX1" fmla="*/ 741448 w 741787"/>
                <a:gd name="connsiteY1" fmla="*/ 1363056 h 1363056"/>
                <a:gd name="connsiteX2" fmla="*/ 741448 w 741787"/>
                <a:gd name="connsiteY2" fmla="*/ 327941 h 1363056"/>
              </a:gdLst>
              <a:ahLst/>
              <a:cxnLst>
                <a:cxn ang="0">
                  <a:pos x="connsiteX0" y="connsiteY0"/>
                </a:cxn>
                <a:cxn ang="0">
                  <a:pos x="connsiteX1" y="connsiteY1"/>
                </a:cxn>
                <a:cxn ang="0">
                  <a:pos x="connsiteX2" y="connsiteY2"/>
                </a:cxn>
              </a:cxnLst>
              <a:rect l="l" t="t" r="r" b="b"/>
              <a:pathLst>
                <a:path w="741787" h="1363056">
                  <a:moveTo>
                    <a:pt x="741448" y="327941"/>
                  </a:moveTo>
                  <a:cubicBezTo>
                    <a:pt x="742304" y="899098"/>
                    <a:pt x="741249" y="512051"/>
                    <a:pt x="741448" y="1363056"/>
                  </a:cubicBezTo>
                  <a:cubicBezTo>
                    <a:pt x="-761386" y="327941"/>
                    <a:pt x="434747" y="-477148"/>
                    <a:pt x="741448" y="327941"/>
                  </a:cubicBezTo>
                  <a:close/>
                </a:path>
              </a:pathLst>
            </a:custGeom>
            <a:grpFill/>
            <a:ln>
              <a:noFill/>
            </a:ln>
            <a:scene3d>
              <a:camera prst="orthographicFront">
                <a:rot lat="0" lon="0" rev="540000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a:xfrm>
            <a:off x="844256" y="2763597"/>
            <a:ext cx="2639983" cy="722234"/>
            <a:chOff x="821899" y="3874568"/>
            <a:chExt cx="2639983" cy="722234"/>
          </a:xfrm>
        </p:grpSpPr>
        <p:grpSp>
          <p:nvGrpSpPr>
            <p:cNvPr id="33" name="组合 44"/>
            <p:cNvGrpSpPr>
              <a:grpSpLocks/>
            </p:cNvGrpSpPr>
            <p:nvPr/>
          </p:nvGrpSpPr>
          <p:grpSpPr bwMode="auto">
            <a:xfrm flipH="1">
              <a:off x="821899" y="4133252"/>
              <a:ext cx="2101611" cy="369332"/>
              <a:chOff x="-280015" y="3102960"/>
              <a:chExt cx="2100759" cy="369332"/>
            </a:xfrm>
          </p:grpSpPr>
          <p:sp>
            <p:nvSpPr>
              <p:cNvPr id="36" name="TextBox 11"/>
              <p:cNvSpPr txBox="1">
                <a:spLocks noChangeArrowheads="1"/>
              </p:cNvSpPr>
              <p:nvPr/>
            </p:nvSpPr>
            <p:spPr bwMode="auto">
              <a:xfrm>
                <a:off x="675034"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sp>
            <p:nvSpPr>
              <p:cNvPr id="37" name="TextBox 11"/>
              <p:cNvSpPr txBox="1">
                <a:spLocks noChangeArrowheads="1"/>
              </p:cNvSpPr>
              <p:nvPr/>
            </p:nvSpPr>
            <p:spPr bwMode="auto">
              <a:xfrm>
                <a:off x="-280015" y="3102960"/>
                <a:ext cx="1145710" cy="369332"/>
              </a:xfrm>
              <a:prstGeom prst="rect">
                <a:avLst/>
              </a:prstGeom>
              <a:noFill/>
              <a:ln>
                <a:noFill/>
              </a:ln>
              <a:ex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    </a:t>
                </a:r>
                <a:endParaRPr lang="en-US" altLang="zh-CN" sz="900" kern="0" dirty="0" smtClean="0">
                  <a:solidFill>
                    <a:schemeClr val="tx1">
                      <a:lumMod val="50000"/>
                      <a:lumOff val="50000"/>
                    </a:schemeClr>
                  </a:solidFill>
                  <a:latin typeface="微软雅黑" pitchFamily="34" charset="-122"/>
                  <a:ea typeface="微软雅黑" pitchFamily="34" charset="-122"/>
                </a:endParaRPr>
              </a:p>
              <a:p>
                <a:pPr eaLnBrk="1" hangingPunct="1">
                  <a:defRPr/>
                </a:pPr>
                <a:r>
                  <a:rPr lang="zh-CN" altLang="en-US" sz="900" kern="0" dirty="0" smtClean="0">
                    <a:solidFill>
                      <a:schemeClr val="tx1">
                        <a:lumMod val="50000"/>
                        <a:lumOff val="50000"/>
                      </a:schemeClr>
                    </a:solidFill>
                    <a:latin typeface="微软雅黑" pitchFamily="34" charset="-122"/>
                    <a:ea typeface="微软雅黑" pitchFamily="34" charset="-122"/>
                  </a:rPr>
                  <a:t>点击添加文本</a:t>
                </a:r>
                <a:endParaRPr lang="en-US" altLang="zh-CN" sz="900" kern="0" dirty="0" smtClean="0">
                  <a:solidFill>
                    <a:schemeClr val="tx1">
                      <a:lumMod val="50000"/>
                      <a:lumOff val="50000"/>
                    </a:schemeClr>
                  </a:solidFill>
                  <a:latin typeface="微软雅黑" pitchFamily="34" charset="-122"/>
                  <a:ea typeface="微软雅黑" pitchFamily="34" charset="-122"/>
                </a:endParaRPr>
              </a:p>
            </p:txBody>
          </p:sp>
        </p:grpSp>
        <p:sp>
          <p:nvSpPr>
            <p:cNvPr id="34" name="TextBox 11"/>
            <p:cNvSpPr txBox="1">
              <a:spLocks noChangeArrowheads="1"/>
            </p:cNvSpPr>
            <p:nvPr/>
          </p:nvSpPr>
          <p:spPr bwMode="auto">
            <a:xfrm flipH="1">
              <a:off x="860810" y="3874568"/>
              <a:ext cx="1456585" cy="276999"/>
            </a:xfrm>
            <a:prstGeom prst="rect">
              <a:avLst/>
            </a:prstGeom>
            <a:noFill/>
            <a:ln>
              <a:noFill/>
            </a:ln>
            <a:effectLst/>
            <a:extLst/>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hangingPunct="1">
                <a:defRPr/>
              </a:pPr>
              <a:r>
                <a:rPr lang="zh-CN" altLang="en-US" sz="1200" kern="0" dirty="0" smtClean="0">
                  <a:solidFill>
                    <a:schemeClr val="tx1">
                      <a:lumMod val="75000"/>
                      <a:lumOff val="25000"/>
                    </a:schemeClr>
                  </a:solidFill>
                  <a:latin typeface="微软雅黑" pitchFamily="34" charset="-122"/>
                  <a:ea typeface="微软雅黑" pitchFamily="34" charset="-122"/>
                </a:rPr>
                <a:t>标题文字</a:t>
              </a:r>
              <a:endParaRPr lang="en-US" altLang="zh-CN" sz="1200" kern="0" dirty="0" smtClean="0">
                <a:solidFill>
                  <a:schemeClr val="tx1">
                    <a:lumMod val="75000"/>
                    <a:lumOff val="25000"/>
                  </a:schemeClr>
                </a:solidFill>
                <a:latin typeface="微软雅黑" pitchFamily="34" charset="-122"/>
                <a:ea typeface="微软雅黑" pitchFamily="34" charset="-122"/>
              </a:endParaRPr>
            </a:p>
          </p:txBody>
        </p:sp>
        <p:cxnSp>
          <p:nvCxnSpPr>
            <p:cNvPr id="35" name="直接连接符 34"/>
            <p:cNvCxnSpPr/>
            <p:nvPr/>
          </p:nvCxnSpPr>
          <p:spPr>
            <a:xfrm flipH="1">
              <a:off x="868640" y="4596802"/>
              <a:ext cx="2593242" cy="0"/>
            </a:xfrm>
            <a:prstGeom prst="line">
              <a:avLst/>
            </a:prstGeom>
            <a:ln w="12700">
              <a:solidFill>
                <a:schemeClr val="accent1"/>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2"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1+#ppt_w/2"/>
                                          </p:val>
                                        </p:tav>
                                        <p:tav tm="100000">
                                          <p:val>
                                            <p:strVal val="#ppt_x"/>
                                          </p:val>
                                        </p:tav>
                                      </p:tavLst>
                                    </p:anim>
                                    <p:anim calcmode="lin" valueType="num">
                                      <p:cBhvr additive="base">
                                        <p:cTn id="20" dur="500" fill="hold"/>
                                        <p:tgtEl>
                                          <p:spTgt spid="5"/>
                                        </p:tgtEl>
                                        <p:attrNameLst>
                                          <p:attrName>ppt_y</p:attrName>
                                        </p:attrNameLst>
                                      </p:cBhvr>
                                      <p:tavLst>
                                        <p:tav tm="0">
                                          <p:val>
                                            <p:strVal val="#ppt_y"/>
                                          </p:val>
                                        </p:tav>
                                        <p:tav tm="100000">
                                          <p:val>
                                            <p:strVal val="#ppt_y"/>
                                          </p:val>
                                        </p:tav>
                                      </p:tavLst>
                                    </p:anim>
                                  </p:childTnLst>
                                </p:cTn>
                              </p:par>
                            </p:childTnLst>
                          </p:cTn>
                        </p:par>
                        <p:par>
                          <p:cTn id="21" fill="hold">
                            <p:stCondLst>
                              <p:cond delay="500"/>
                            </p:stCondLst>
                            <p:childTnLst>
                              <p:par>
                                <p:cTn id="22" presetID="12" presetClass="entr" presetSubtype="8" fill="hold"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Left)">
                                      <p:cBhvr>
                                        <p:cTn id="24" dur="500"/>
                                        <p:tgtEl>
                                          <p:spTgt spid="11"/>
                                        </p:tgtEl>
                                      </p:cBhvr>
                                    </p:animEffect>
                                  </p:childTnLst>
                                </p:cTn>
                              </p:par>
                            </p:childTnLst>
                          </p:cTn>
                        </p:par>
                        <p:par>
                          <p:cTn id="25" fill="hold">
                            <p:stCondLst>
                              <p:cond delay="1000"/>
                            </p:stCondLst>
                            <p:childTnLst>
                              <p:par>
                                <p:cTn id="26" presetID="12" presetClass="entr" presetSubtype="2"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slide(fromRight)">
                                      <p:cBhvr>
                                        <p:cTn id="28" dur="500"/>
                                        <p:tgtEl>
                                          <p:spTgt spid="17"/>
                                        </p:tgtEl>
                                      </p:cBhvr>
                                    </p:animEffect>
                                  </p:childTnLst>
                                </p:cTn>
                              </p:par>
                            </p:childTnLst>
                          </p:cTn>
                        </p:par>
                        <p:par>
                          <p:cTn id="29" fill="hold">
                            <p:stCondLst>
                              <p:cond delay="1500"/>
                            </p:stCondLst>
                            <p:childTnLst>
                              <p:par>
                                <p:cTn id="30" presetID="12" presetClass="entr" presetSubtype="8" fill="hold" nodeType="after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slide(fromLeft)">
                                      <p:cBhvr>
                                        <p:cTn id="32" dur="500"/>
                                        <p:tgtEl>
                                          <p:spTgt spid="32"/>
                                        </p:tgtEl>
                                      </p:cBhvr>
                                    </p:animEffect>
                                  </p:childTnLst>
                                </p:cTn>
                              </p:par>
                            </p:childTnLst>
                          </p:cTn>
                        </p:par>
                        <p:par>
                          <p:cTn id="33" fill="hold">
                            <p:stCondLst>
                              <p:cond delay="2000"/>
                            </p:stCondLst>
                            <p:childTnLst>
                              <p:par>
                                <p:cTn id="34" presetID="12" presetClass="entr" presetSubtype="2" fill="hold" nodeType="after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slide(fromRight)">
                                      <p:cBhvr>
                                        <p:cTn id="36"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32"/>
          <p:cNvSpPr txBox="1"/>
          <p:nvPr/>
        </p:nvSpPr>
        <p:spPr>
          <a:xfrm>
            <a:off x="755576" y="3872222"/>
            <a:ext cx="1764196" cy="1000274"/>
          </a:xfrm>
          <a:prstGeom prst="rect">
            <a:avLst/>
          </a:prstGeom>
          <a:noFill/>
          <a:effectLst/>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a:t>
            </a:r>
            <a:r>
              <a:rPr lang="zh-CN" altLang="en-US" sz="900" dirty="0" smtClean="0">
                <a:solidFill>
                  <a:schemeClr val="tx1">
                    <a:lumMod val="50000"/>
                    <a:lumOff val="50000"/>
                  </a:schemeClr>
                </a:solidFill>
                <a:latin typeface="微软雅黑" pitchFamily="34" charset="-122"/>
                <a:ea typeface="微软雅黑" pitchFamily="34" charset="-122"/>
              </a:rPr>
              <a:t>制您</a:t>
            </a:r>
            <a:r>
              <a:rPr lang="zh-CN" altLang="en-US" sz="900" dirty="0">
                <a:solidFill>
                  <a:schemeClr val="tx1">
                    <a:lumMod val="50000"/>
                    <a:lumOff val="50000"/>
                  </a:schemeClr>
                </a:solidFill>
                <a:latin typeface="微软雅黑" pitchFamily="34" charset="-122"/>
                <a:ea typeface="微软雅黑" pitchFamily="34" charset="-122"/>
              </a:rPr>
              <a:t>的文本后，在此框中选择粘贴</a:t>
            </a:r>
            <a:r>
              <a:rPr lang="zh-CN" altLang="en-US" sz="900" dirty="0" smtClean="0">
                <a:solidFill>
                  <a:schemeClr val="tx1">
                    <a:lumMod val="50000"/>
                    <a:lumOff val="50000"/>
                  </a:schemeClr>
                </a:solidFill>
                <a:latin typeface="微软雅黑" pitchFamily="34" charset="-122"/>
                <a:ea typeface="微软雅黑" pitchFamily="34" charset="-122"/>
              </a:rPr>
              <a:t>，并</a:t>
            </a:r>
            <a:r>
              <a:rPr lang="zh-CN" altLang="en-US" sz="900" dirty="0">
                <a:solidFill>
                  <a:schemeClr val="tx1">
                    <a:lumMod val="50000"/>
                    <a:lumOff val="50000"/>
                  </a:schemeClr>
                </a:solidFill>
                <a:latin typeface="微软雅黑" pitchFamily="34" charset="-122"/>
                <a:ea typeface="微软雅黑" pitchFamily="34" charset="-122"/>
              </a:rPr>
              <a:t>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p:txBody>
      </p:sp>
      <p:sp>
        <p:nvSpPr>
          <p:cNvPr id="3" name="文本框 33"/>
          <p:cNvSpPr txBox="1"/>
          <p:nvPr/>
        </p:nvSpPr>
        <p:spPr>
          <a:xfrm>
            <a:off x="2881600" y="3872222"/>
            <a:ext cx="1764196" cy="1000274"/>
          </a:xfrm>
          <a:prstGeom prst="rect">
            <a:avLst/>
          </a:prstGeom>
          <a:noFill/>
          <a:effectLst/>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a:t>
            </a:r>
            <a:r>
              <a:rPr lang="zh-CN" altLang="en-US" sz="900" dirty="0" smtClean="0">
                <a:solidFill>
                  <a:schemeClr val="tx1">
                    <a:lumMod val="50000"/>
                    <a:lumOff val="50000"/>
                  </a:schemeClr>
                </a:solidFill>
                <a:latin typeface="微软雅黑" pitchFamily="34" charset="-122"/>
                <a:ea typeface="微软雅黑" pitchFamily="34" charset="-122"/>
              </a:rPr>
              <a:t>制您</a:t>
            </a:r>
            <a:r>
              <a:rPr lang="zh-CN" altLang="en-US" sz="900" dirty="0">
                <a:solidFill>
                  <a:schemeClr val="tx1">
                    <a:lumMod val="50000"/>
                    <a:lumOff val="50000"/>
                  </a:schemeClr>
                </a:solidFill>
                <a:latin typeface="微软雅黑" pitchFamily="34" charset="-122"/>
                <a:ea typeface="微软雅黑" pitchFamily="34" charset="-122"/>
              </a:rPr>
              <a:t>的文本后，在此框中选择粘贴</a:t>
            </a:r>
            <a:r>
              <a:rPr lang="zh-CN" altLang="en-US" sz="900" dirty="0" smtClean="0">
                <a:solidFill>
                  <a:schemeClr val="tx1">
                    <a:lumMod val="50000"/>
                    <a:lumOff val="50000"/>
                  </a:schemeClr>
                </a:solidFill>
                <a:latin typeface="微软雅黑" pitchFamily="34" charset="-122"/>
                <a:ea typeface="微软雅黑" pitchFamily="34" charset="-122"/>
              </a:rPr>
              <a:t>，并</a:t>
            </a:r>
            <a:r>
              <a:rPr lang="zh-CN" altLang="en-US" sz="900" dirty="0">
                <a:solidFill>
                  <a:schemeClr val="tx1">
                    <a:lumMod val="50000"/>
                    <a:lumOff val="50000"/>
                  </a:schemeClr>
                </a:solidFill>
                <a:latin typeface="微软雅黑" pitchFamily="34" charset="-122"/>
                <a:ea typeface="微软雅黑" pitchFamily="34" charset="-122"/>
              </a:rPr>
              <a:t>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p:txBody>
      </p:sp>
      <p:sp>
        <p:nvSpPr>
          <p:cNvPr id="4" name="文本框 34"/>
          <p:cNvSpPr txBox="1"/>
          <p:nvPr/>
        </p:nvSpPr>
        <p:spPr>
          <a:xfrm>
            <a:off x="5027464" y="3872222"/>
            <a:ext cx="1764196" cy="1000274"/>
          </a:xfrm>
          <a:prstGeom prst="rect">
            <a:avLst/>
          </a:prstGeom>
          <a:noFill/>
          <a:effectLst/>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a:t>
            </a:r>
            <a:r>
              <a:rPr lang="zh-CN" altLang="en-US" sz="900" dirty="0" smtClean="0">
                <a:solidFill>
                  <a:schemeClr val="tx1">
                    <a:lumMod val="50000"/>
                    <a:lumOff val="50000"/>
                  </a:schemeClr>
                </a:solidFill>
                <a:latin typeface="微软雅黑" pitchFamily="34" charset="-122"/>
                <a:ea typeface="微软雅黑" pitchFamily="34" charset="-122"/>
              </a:rPr>
              <a:t>制您</a:t>
            </a:r>
            <a:r>
              <a:rPr lang="zh-CN" altLang="en-US" sz="900" dirty="0">
                <a:solidFill>
                  <a:schemeClr val="tx1">
                    <a:lumMod val="50000"/>
                    <a:lumOff val="50000"/>
                  </a:schemeClr>
                </a:solidFill>
                <a:latin typeface="微软雅黑" pitchFamily="34" charset="-122"/>
                <a:ea typeface="微软雅黑" pitchFamily="34" charset="-122"/>
              </a:rPr>
              <a:t>的文本后，在此框中选择粘贴</a:t>
            </a:r>
            <a:r>
              <a:rPr lang="zh-CN" altLang="en-US" sz="900" dirty="0" smtClean="0">
                <a:solidFill>
                  <a:schemeClr val="tx1">
                    <a:lumMod val="50000"/>
                    <a:lumOff val="50000"/>
                  </a:schemeClr>
                </a:solidFill>
                <a:latin typeface="微软雅黑" pitchFamily="34" charset="-122"/>
                <a:ea typeface="微软雅黑" pitchFamily="34" charset="-122"/>
              </a:rPr>
              <a:t>，并</a:t>
            </a:r>
            <a:r>
              <a:rPr lang="zh-CN" altLang="en-US" sz="900" dirty="0">
                <a:solidFill>
                  <a:schemeClr val="tx1">
                    <a:lumMod val="50000"/>
                    <a:lumOff val="50000"/>
                  </a:schemeClr>
                </a:solidFill>
                <a:latin typeface="微软雅黑" pitchFamily="34" charset="-122"/>
                <a:ea typeface="微软雅黑" pitchFamily="34" charset="-122"/>
              </a:rPr>
              <a:t>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p:txBody>
      </p:sp>
      <p:sp>
        <p:nvSpPr>
          <p:cNvPr id="5" name="文本框 35"/>
          <p:cNvSpPr txBox="1"/>
          <p:nvPr/>
        </p:nvSpPr>
        <p:spPr>
          <a:xfrm>
            <a:off x="7056276" y="3876526"/>
            <a:ext cx="1764196" cy="1000274"/>
          </a:xfrm>
          <a:prstGeom prst="rect">
            <a:avLst/>
          </a:prstGeom>
          <a:noFill/>
          <a:effectLst/>
        </p:spPr>
        <p:txBody>
          <a:bodyPr wrap="squar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a:t>
            </a:r>
            <a:r>
              <a:rPr lang="zh-CN" altLang="en-US" sz="900" dirty="0" smtClean="0">
                <a:solidFill>
                  <a:schemeClr val="tx1">
                    <a:lumMod val="50000"/>
                    <a:lumOff val="50000"/>
                  </a:schemeClr>
                </a:solidFill>
                <a:latin typeface="微软雅黑" pitchFamily="34" charset="-122"/>
                <a:ea typeface="微软雅黑" pitchFamily="34" charset="-122"/>
              </a:rPr>
              <a:t>制您</a:t>
            </a:r>
            <a:r>
              <a:rPr lang="zh-CN" altLang="en-US" sz="900" dirty="0">
                <a:solidFill>
                  <a:schemeClr val="tx1">
                    <a:lumMod val="50000"/>
                    <a:lumOff val="50000"/>
                  </a:schemeClr>
                </a:solidFill>
                <a:latin typeface="微软雅黑" pitchFamily="34" charset="-122"/>
                <a:ea typeface="微软雅黑" pitchFamily="34" charset="-122"/>
              </a:rPr>
              <a:t>的文本后，在此框中选择粘贴</a:t>
            </a:r>
            <a:r>
              <a:rPr lang="zh-CN" altLang="en-US" sz="900" dirty="0" smtClean="0">
                <a:solidFill>
                  <a:schemeClr val="tx1">
                    <a:lumMod val="50000"/>
                    <a:lumOff val="50000"/>
                  </a:schemeClr>
                </a:solidFill>
                <a:latin typeface="微软雅黑" pitchFamily="34" charset="-122"/>
                <a:ea typeface="微软雅黑" pitchFamily="34" charset="-122"/>
              </a:rPr>
              <a:t>，并</a:t>
            </a:r>
            <a:r>
              <a:rPr lang="zh-CN" altLang="en-US" sz="900" dirty="0">
                <a:solidFill>
                  <a:schemeClr val="tx1">
                    <a:lumMod val="50000"/>
                    <a:lumOff val="50000"/>
                  </a:schemeClr>
                </a:solidFill>
                <a:latin typeface="微软雅黑" pitchFamily="34" charset="-122"/>
                <a:ea typeface="微软雅黑" pitchFamily="34" charset="-122"/>
              </a:rPr>
              <a:t>选择只保留文字。</a:t>
            </a:r>
            <a:endParaRPr lang="en-US" altLang="zh-CN" sz="900" dirty="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a:p>
            <a:endParaRPr lang="en-US" altLang="zh-CN" sz="1000" dirty="0" smtClean="0">
              <a:solidFill>
                <a:schemeClr val="tx1">
                  <a:lumMod val="50000"/>
                  <a:lumOff val="50000"/>
                </a:schemeClr>
              </a:solidFill>
              <a:latin typeface="微软雅黑" pitchFamily="34" charset="-122"/>
              <a:ea typeface="微软雅黑" pitchFamily="34" charset="-122"/>
            </a:endParaRPr>
          </a:p>
        </p:txBody>
      </p:sp>
      <p:grpSp>
        <p:nvGrpSpPr>
          <p:cNvPr id="6" name="组合 5"/>
          <p:cNvGrpSpPr/>
          <p:nvPr/>
        </p:nvGrpSpPr>
        <p:grpSpPr>
          <a:xfrm>
            <a:off x="4824029" y="1523667"/>
            <a:ext cx="1686729" cy="1988514"/>
            <a:chOff x="6248641" y="2151930"/>
            <a:chExt cx="2255105" cy="2658581"/>
          </a:xfrm>
        </p:grpSpPr>
        <p:sp>
          <p:nvSpPr>
            <p:cNvPr id="7" name="任意多边形 6"/>
            <p:cNvSpPr/>
            <p:nvPr/>
          </p:nvSpPr>
          <p:spPr>
            <a:xfrm flipH="1">
              <a:off x="8063373" y="3175567"/>
              <a:ext cx="440373" cy="104557"/>
            </a:xfrm>
            <a:custGeom>
              <a:avLst/>
              <a:gdLst>
                <a:gd name="connsiteX0" fmla="*/ 440373 w 440373"/>
                <a:gd name="connsiteY0" fmla="*/ 0 h 104557"/>
                <a:gd name="connsiteX1" fmla="*/ 0 w 440373"/>
                <a:gd name="connsiteY1" fmla="*/ 0 h 104557"/>
                <a:gd name="connsiteX2" fmla="*/ 97713 w 440373"/>
                <a:gd name="connsiteY2" fmla="*/ 104557 h 104557"/>
                <a:gd name="connsiteX3" fmla="*/ 440373 w 440373"/>
                <a:gd name="connsiteY3" fmla="*/ 104557 h 104557"/>
              </a:gdLst>
              <a:ahLst/>
              <a:cxnLst>
                <a:cxn ang="0">
                  <a:pos x="connsiteX0" y="connsiteY0"/>
                </a:cxn>
                <a:cxn ang="0">
                  <a:pos x="connsiteX1" y="connsiteY1"/>
                </a:cxn>
                <a:cxn ang="0">
                  <a:pos x="connsiteX2" y="connsiteY2"/>
                </a:cxn>
                <a:cxn ang="0">
                  <a:pos x="connsiteX3" y="connsiteY3"/>
                </a:cxn>
              </a:cxnLst>
              <a:rect l="l" t="t" r="r" b="b"/>
              <a:pathLst>
                <a:path w="440373" h="104557">
                  <a:moveTo>
                    <a:pt x="440373" y="0"/>
                  </a:moveTo>
                  <a:lnTo>
                    <a:pt x="0" y="0"/>
                  </a:lnTo>
                  <a:lnTo>
                    <a:pt x="97713" y="104557"/>
                  </a:lnTo>
                  <a:lnTo>
                    <a:pt x="440373" y="104557"/>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8" name="任意多边形 7"/>
            <p:cNvSpPr/>
            <p:nvPr/>
          </p:nvSpPr>
          <p:spPr>
            <a:xfrm>
              <a:off x="6248641" y="3175567"/>
              <a:ext cx="448795" cy="112613"/>
            </a:xfrm>
            <a:custGeom>
              <a:avLst/>
              <a:gdLst>
                <a:gd name="connsiteX0" fmla="*/ 0 w 448795"/>
                <a:gd name="connsiteY0" fmla="*/ 0 h 112613"/>
                <a:gd name="connsiteX1" fmla="*/ 448795 w 448795"/>
                <a:gd name="connsiteY1" fmla="*/ 0 h 112613"/>
                <a:gd name="connsiteX2" fmla="*/ 448795 w 448795"/>
                <a:gd name="connsiteY2" fmla="*/ 112613 h 112613"/>
                <a:gd name="connsiteX3" fmla="*/ 95917 w 448795"/>
                <a:gd name="connsiteY3" fmla="*/ 112613 h 112613"/>
              </a:gdLst>
              <a:ahLst/>
              <a:cxnLst>
                <a:cxn ang="0">
                  <a:pos x="connsiteX0" y="connsiteY0"/>
                </a:cxn>
                <a:cxn ang="0">
                  <a:pos x="connsiteX1" y="connsiteY1"/>
                </a:cxn>
                <a:cxn ang="0">
                  <a:pos x="connsiteX2" y="connsiteY2"/>
                </a:cxn>
                <a:cxn ang="0">
                  <a:pos x="connsiteX3" y="connsiteY3"/>
                </a:cxn>
              </a:cxnLst>
              <a:rect l="l" t="t" r="r" b="b"/>
              <a:pathLst>
                <a:path w="448795" h="112613">
                  <a:moveTo>
                    <a:pt x="0" y="0"/>
                  </a:moveTo>
                  <a:lnTo>
                    <a:pt x="448795" y="0"/>
                  </a:lnTo>
                  <a:lnTo>
                    <a:pt x="448795" y="112613"/>
                  </a:lnTo>
                  <a:lnTo>
                    <a:pt x="95917" y="11261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9" name="任意多边形 8"/>
            <p:cNvSpPr/>
            <p:nvPr/>
          </p:nvSpPr>
          <p:spPr>
            <a:xfrm>
              <a:off x="6682909" y="4689181"/>
              <a:ext cx="1405969" cy="121330"/>
            </a:xfrm>
            <a:custGeom>
              <a:avLst/>
              <a:gdLst>
                <a:gd name="connsiteX0" fmla="*/ 0 w 1584000"/>
                <a:gd name="connsiteY0" fmla="*/ 0 h 134747"/>
                <a:gd name="connsiteX1" fmla="*/ 1584000 w 1584000"/>
                <a:gd name="connsiteY1" fmla="*/ 0 h 134747"/>
                <a:gd name="connsiteX2" fmla="*/ 1584000 w 1584000"/>
                <a:gd name="connsiteY2" fmla="*/ 3638 h 134747"/>
                <a:gd name="connsiteX3" fmla="*/ 1480374 w 1584000"/>
                <a:gd name="connsiteY3" fmla="*/ 134747 h 134747"/>
                <a:gd name="connsiteX4" fmla="*/ 104224 w 1584000"/>
                <a:gd name="connsiteY4" fmla="*/ 134747 h 134747"/>
                <a:gd name="connsiteX5" fmla="*/ 0 w 1584000"/>
                <a:gd name="connsiteY5" fmla="*/ 2882 h 1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000" h="134747">
                  <a:moveTo>
                    <a:pt x="0" y="0"/>
                  </a:moveTo>
                  <a:lnTo>
                    <a:pt x="1584000" y="0"/>
                  </a:lnTo>
                  <a:lnTo>
                    <a:pt x="1584000" y="3638"/>
                  </a:lnTo>
                  <a:lnTo>
                    <a:pt x="1480374" y="134747"/>
                  </a:lnTo>
                  <a:lnTo>
                    <a:pt x="104224" y="134747"/>
                  </a:lnTo>
                  <a:lnTo>
                    <a:pt x="0" y="2882"/>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0" name="Freeform 223"/>
            <p:cNvSpPr>
              <a:spLocks noChangeAspect="1"/>
            </p:cNvSpPr>
            <p:nvPr/>
          </p:nvSpPr>
          <p:spPr bwMode="auto">
            <a:xfrm>
              <a:off x="7099764" y="2752986"/>
              <a:ext cx="585099" cy="474528"/>
            </a:xfrm>
            <a:custGeom>
              <a:avLst/>
              <a:gdLst>
                <a:gd name="T0" fmla="*/ 107 w 107"/>
                <a:gd name="T1" fmla="*/ 10 h 87"/>
                <a:gd name="T2" fmla="*/ 95 w 107"/>
                <a:gd name="T3" fmla="*/ 13 h 87"/>
                <a:gd name="T4" fmla="*/ 104 w 107"/>
                <a:gd name="T5" fmla="*/ 1 h 87"/>
                <a:gd name="T6" fmla="*/ 90 w 107"/>
                <a:gd name="T7" fmla="*/ 7 h 87"/>
                <a:gd name="T8" fmla="*/ 74 w 107"/>
                <a:gd name="T9" fmla="*/ 0 h 87"/>
                <a:gd name="T10" fmla="*/ 52 w 107"/>
                <a:gd name="T11" fmla="*/ 22 h 87"/>
                <a:gd name="T12" fmla="*/ 53 w 107"/>
                <a:gd name="T13" fmla="*/ 27 h 87"/>
                <a:gd name="T14" fmla="*/ 7 w 107"/>
                <a:gd name="T15" fmla="*/ 4 h 87"/>
                <a:gd name="T16" fmla="*/ 4 w 107"/>
                <a:gd name="T17" fmla="*/ 15 h 87"/>
                <a:gd name="T18" fmla="*/ 14 w 107"/>
                <a:gd name="T19" fmla="*/ 33 h 87"/>
                <a:gd name="T20" fmla="*/ 4 w 107"/>
                <a:gd name="T21" fmla="*/ 30 h 87"/>
                <a:gd name="T22" fmla="*/ 4 w 107"/>
                <a:gd name="T23" fmla="*/ 31 h 87"/>
                <a:gd name="T24" fmla="*/ 22 w 107"/>
                <a:gd name="T25" fmla="*/ 52 h 87"/>
                <a:gd name="T26" fmla="*/ 16 w 107"/>
                <a:gd name="T27" fmla="*/ 53 h 87"/>
                <a:gd name="T28" fmla="*/ 12 w 107"/>
                <a:gd name="T29" fmla="*/ 53 h 87"/>
                <a:gd name="T30" fmla="*/ 32 w 107"/>
                <a:gd name="T31" fmla="*/ 68 h 87"/>
                <a:gd name="T32" fmla="*/ 5 w 107"/>
                <a:gd name="T33" fmla="*/ 77 h 87"/>
                <a:gd name="T34" fmla="*/ 0 w 107"/>
                <a:gd name="T35" fmla="*/ 77 h 87"/>
                <a:gd name="T36" fmla="*/ 33 w 107"/>
                <a:gd name="T37" fmla="*/ 87 h 87"/>
                <a:gd name="T38" fmla="*/ 96 w 107"/>
                <a:gd name="T39" fmla="*/ 24 h 87"/>
                <a:gd name="T40" fmla="*/ 96 w 107"/>
                <a:gd name="T41" fmla="*/ 21 h 87"/>
                <a:gd name="T42" fmla="*/ 107 w 107"/>
                <a:gd name="T43" fmla="*/ 1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07" h="87">
                  <a:moveTo>
                    <a:pt x="107" y="10"/>
                  </a:moveTo>
                  <a:cubicBezTo>
                    <a:pt x="103" y="12"/>
                    <a:pt x="99" y="13"/>
                    <a:pt x="95" y="13"/>
                  </a:cubicBezTo>
                  <a:cubicBezTo>
                    <a:pt x="99" y="11"/>
                    <a:pt x="103" y="6"/>
                    <a:pt x="104" y="1"/>
                  </a:cubicBezTo>
                  <a:cubicBezTo>
                    <a:pt x="100" y="4"/>
                    <a:pt x="95" y="6"/>
                    <a:pt x="90" y="7"/>
                  </a:cubicBezTo>
                  <a:cubicBezTo>
                    <a:pt x="86" y="2"/>
                    <a:pt x="80" y="0"/>
                    <a:pt x="74" y="0"/>
                  </a:cubicBezTo>
                  <a:cubicBezTo>
                    <a:pt x="62" y="0"/>
                    <a:pt x="52" y="9"/>
                    <a:pt x="52" y="22"/>
                  </a:cubicBezTo>
                  <a:cubicBezTo>
                    <a:pt x="52" y="23"/>
                    <a:pt x="52" y="25"/>
                    <a:pt x="53" y="27"/>
                  </a:cubicBezTo>
                  <a:cubicBezTo>
                    <a:pt x="34" y="26"/>
                    <a:pt x="18" y="17"/>
                    <a:pt x="7" y="4"/>
                  </a:cubicBezTo>
                  <a:cubicBezTo>
                    <a:pt x="5" y="7"/>
                    <a:pt x="4" y="11"/>
                    <a:pt x="4" y="15"/>
                  </a:cubicBezTo>
                  <a:cubicBezTo>
                    <a:pt x="4" y="22"/>
                    <a:pt x="8" y="29"/>
                    <a:pt x="14" y="33"/>
                  </a:cubicBezTo>
                  <a:cubicBezTo>
                    <a:pt x="10" y="33"/>
                    <a:pt x="7" y="32"/>
                    <a:pt x="4" y="30"/>
                  </a:cubicBezTo>
                  <a:cubicBezTo>
                    <a:pt x="4" y="31"/>
                    <a:pt x="4" y="31"/>
                    <a:pt x="4" y="31"/>
                  </a:cubicBezTo>
                  <a:cubicBezTo>
                    <a:pt x="4" y="41"/>
                    <a:pt x="12" y="50"/>
                    <a:pt x="22" y="52"/>
                  </a:cubicBezTo>
                  <a:cubicBezTo>
                    <a:pt x="20" y="53"/>
                    <a:pt x="18" y="53"/>
                    <a:pt x="16" y="53"/>
                  </a:cubicBezTo>
                  <a:cubicBezTo>
                    <a:pt x="14" y="53"/>
                    <a:pt x="13" y="53"/>
                    <a:pt x="12" y="53"/>
                  </a:cubicBezTo>
                  <a:cubicBezTo>
                    <a:pt x="15" y="61"/>
                    <a:pt x="23" y="68"/>
                    <a:pt x="32" y="68"/>
                  </a:cubicBezTo>
                  <a:cubicBezTo>
                    <a:pt x="25" y="74"/>
                    <a:pt x="15" y="77"/>
                    <a:pt x="5" y="77"/>
                  </a:cubicBezTo>
                  <a:cubicBezTo>
                    <a:pt x="3" y="77"/>
                    <a:pt x="1" y="77"/>
                    <a:pt x="0" y="77"/>
                  </a:cubicBezTo>
                  <a:cubicBezTo>
                    <a:pt x="9" y="83"/>
                    <a:pt x="21" y="87"/>
                    <a:pt x="33" y="87"/>
                  </a:cubicBezTo>
                  <a:cubicBezTo>
                    <a:pt x="74" y="87"/>
                    <a:pt x="96" y="53"/>
                    <a:pt x="96" y="24"/>
                  </a:cubicBezTo>
                  <a:cubicBezTo>
                    <a:pt x="96" y="23"/>
                    <a:pt x="96" y="22"/>
                    <a:pt x="96" y="21"/>
                  </a:cubicBezTo>
                  <a:cubicBezTo>
                    <a:pt x="101" y="18"/>
                    <a:pt x="104" y="14"/>
                    <a:pt x="107" y="1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zh-CN" altLang="en-US" sz="1200">
                <a:solidFill>
                  <a:schemeClr val="tx1">
                    <a:lumMod val="75000"/>
                    <a:lumOff val="25000"/>
                  </a:schemeClr>
                </a:solidFill>
                <a:latin typeface="微软雅黑" pitchFamily="34" charset="-122"/>
                <a:ea typeface="微软雅黑" pitchFamily="34" charset="-122"/>
              </a:endParaRPr>
            </a:p>
          </p:txBody>
        </p:sp>
        <p:sp>
          <p:nvSpPr>
            <p:cNvPr id="11" name="文本框 31"/>
            <p:cNvSpPr txBox="1"/>
            <p:nvPr/>
          </p:nvSpPr>
          <p:spPr>
            <a:xfrm>
              <a:off x="6815406" y="3919198"/>
              <a:ext cx="1069868" cy="370339"/>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en-US" altLang="zh-CN" sz="1200" b="1" dirty="0" smtClean="0">
                <a:solidFill>
                  <a:schemeClr val="tx1">
                    <a:lumMod val="75000"/>
                    <a:lumOff val="25000"/>
                  </a:schemeClr>
                </a:solidFill>
                <a:latin typeface="微软雅黑" pitchFamily="34" charset="-122"/>
                <a:ea typeface="微软雅黑" pitchFamily="34" charset="-122"/>
              </a:endParaRPr>
            </a:p>
          </p:txBody>
        </p:sp>
        <p:sp>
          <p:nvSpPr>
            <p:cNvPr id="12" name="上箭头 11"/>
            <p:cNvSpPr/>
            <p:nvPr/>
          </p:nvSpPr>
          <p:spPr>
            <a:xfrm>
              <a:off x="6262497" y="2151930"/>
              <a:ext cx="2220204" cy="2533392"/>
            </a:xfrm>
            <a:prstGeom prst="upArrow">
              <a:avLst>
                <a:gd name="adj1" fmla="val 61972"/>
                <a:gd name="adj2" fmla="val 46169"/>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n>
                  <a:gradFill>
                    <a:gsLst>
                      <a:gs pos="0">
                        <a:srgbClr val="FBF56F"/>
                      </a:gs>
                      <a:gs pos="100000">
                        <a:srgbClr val="DEB024"/>
                      </a:gs>
                    </a:gsLst>
                    <a:lin ang="5400000" scaled="1"/>
                  </a:gradFill>
                </a:ln>
                <a:solidFill>
                  <a:schemeClr val="tx1">
                    <a:lumMod val="75000"/>
                    <a:lumOff val="25000"/>
                  </a:schemeClr>
                </a:solidFill>
                <a:latin typeface="微软雅黑" pitchFamily="34" charset="-122"/>
                <a:ea typeface="微软雅黑" pitchFamily="34" charset="-122"/>
              </a:endParaRPr>
            </a:p>
          </p:txBody>
        </p:sp>
      </p:grpSp>
      <p:grpSp>
        <p:nvGrpSpPr>
          <p:cNvPr id="13" name="组合 12"/>
          <p:cNvGrpSpPr/>
          <p:nvPr/>
        </p:nvGrpSpPr>
        <p:grpSpPr>
          <a:xfrm>
            <a:off x="2720109" y="1495957"/>
            <a:ext cx="1686729" cy="1988514"/>
            <a:chOff x="3659571" y="2124220"/>
            <a:chExt cx="2255105" cy="2658581"/>
          </a:xfrm>
        </p:grpSpPr>
        <p:grpSp>
          <p:nvGrpSpPr>
            <p:cNvPr id="14" name="组合 19"/>
            <p:cNvGrpSpPr>
              <a:grpSpLocks noChangeAspect="1"/>
            </p:cNvGrpSpPr>
            <p:nvPr/>
          </p:nvGrpSpPr>
          <p:grpSpPr>
            <a:xfrm>
              <a:off x="4457328" y="2782142"/>
              <a:ext cx="655404" cy="497982"/>
              <a:chOff x="4268086" y="4221191"/>
              <a:chExt cx="509646" cy="387231"/>
            </a:xfrm>
            <a:gradFill>
              <a:gsLst>
                <a:gs pos="0">
                  <a:srgbClr val="FDFA75"/>
                </a:gs>
                <a:gs pos="100000">
                  <a:srgbClr val="D79E11"/>
                </a:gs>
              </a:gsLst>
              <a:lin ang="2700000" scaled="1"/>
            </a:gradFill>
          </p:grpSpPr>
          <p:sp>
            <p:nvSpPr>
              <p:cNvPr id="20" name="Freeform 20"/>
              <p:cNvSpPr>
                <a:spLocks noEditPoints="1"/>
              </p:cNvSpPr>
              <p:nvPr/>
            </p:nvSpPr>
            <p:spPr bwMode="auto">
              <a:xfrm>
                <a:off x="4268086" y="4273030"/>
                <a:ext cx="337890" cy="335392"/>
              </a:xfrm>
              <a:custGeom>
                <a:avLst/>
                <a:gdLst>
                  <a:gd name="T0" fmla="*/ 229 w 229"/>
                  <a:gd name="T1" fmla="*/ 128 h 227"/>
                  <a:gd name="T2" fmla="*/ 229 w 229"/>
                  <a:gd name="T3" fmla="*/ 98 h 227"/>
                  <a:gd name="T4" fmla="*/ 206 w 229"/>
                  <a:gd name="T5" fmla="*/ 93 h 227"/>
                  <a:gd name="T6" fmla="*/ 200 w 229"/>
                  <a:gd name="T7" fmla="*/ 76 h 227"/>
                  <a:gd name="T8" fmla="*/ 216 w 229"/>
                  <a:gd name="T9" fmla="*/ 58 h 227"/>
                  <a:gd name="T10" fmla="*/ 198 w 229"/>
                  <a:gd name="T11" fmla="*/ 34 h 227"/>
                  <a:gd name="T12" fmla="*/ 176 w 229"/>
                  <a:gd name="T13" fmla="*/ 44 h 227"/>
                  <a:gd name="T14" fmla="*/ 161 w 229"/>
                  <a:gd name="T15" fmla="*/ 33 h 227"/>
                  <a:gd name="T16" fmla="*/ 164 w 229"/>
                  <a:gd name="T17" fmla="*/ 9 h 227"/>
                  <a:gd name="T18" fmla="*/ 135 w 229"/>
                  <a:gd name="T19" fmla="*/ 0 h 227"/>
                  <a:gd name="T20" fmla="*/ 123 w 229"/>
                  <a:gd name="T21" fmla="*/ 20 h 227"/>
                  <a:gd name="T22" fmla="*/ 114 w 229"/>
                  <a:gd name="T23" fmla="*/ 20 h 227"/>
                  <a:gd name="T24" fmla="*/ 105 w 229"/>
                  <a:gd name="T25" fmla="*/ 20 h 227"/>
                  <a:gd name="T26" fmla="*/ 93 w 229"/>
                  <a:gd name="T27" fmla="*/ 0 h 227"/>
                  <a:gd name="T28" fmla="*/ 65 w 229"/>
                  <a:gd name="T29" fmla="*/ 9 h 227"/>
                  <a:gd name="T30" fmla="*/ 67 w 229"/>
                  <a:gd name="T31" fmla="*/ 33 h 227"/>
                  <a:gd name="T32" fmla="*/ 52 w 229"/>
                  <a:gd name="T33" fmla="*/ 44 h 227"/>
                  <a:gd name="T34" fmla="*/ 30 w 229"/>
                  <a:gd name="T35" fmla="*/ 34 h 227"/>
                  <a:gd name="T36" fmla="*/ 13 w 229"/>
                  <a:gd name="T37" fmla="*/ 58 h 227"/>
                  <a:gd name="T38" fmla="*/ 29 w 229"/>
                  <a:gd name="T39" fmla="*/ 76 h 227"/>
                  <a:gd name="T40" fmla="*/ 23 w 229"/>
                  <a:gd name="T41" fmla="*/ 94 h 227"/>
                  <a:gd name="T42" fmla="*/ 0 w 229"/>
                  <a:gd name="T43" fmla="*/ 98 h 227"/>
                  <a:gd name="T44" fmla="*/ 0 w 229"/>
                  <a:gd name="T45" fmla="*/ 128 h 227"/>
                  <a:gd name="T46" fmla="*/ 23 w 229"/>
                  <a:gd name="T47" fmla="*/ 133 h 227"/>
                  <a:gd name="T48" fmla="*/ 29 w 229"/>
                  <a:gd name="T49" fmla="*/ 151 h 227"/>
                  <a:gd name="T50" fmla="*/ 13 w 229"/>
                  <a:gd name="T51" fmla="*/ 169 h 227"/>
                  <a:gd name="T52" fmla="*/ 31 w 229"/>
                  <a:gd name="T53" fmla="*/ 193 h 227"/>
                  <a:gd name="T54" fmla="*/ 52 w 229"/>
                  <a:gd name="T55" fmla="*/ 183 h 227"/>
                  <a:gd name="T56" fmla="*/ 67 w 229"/>
                  <a:gd name="T57" fmla="*/ 194 h 227"/>
                  <a:gd name="T58" fmla="*/ 65 w 229"/>
                  <a:gd name="T59" fmla="*/ 218 h 227"/>
                  <a:gd name="T60" fmla="*/ 93 w 229"/>
                  <a:gd name="T61" fmla="*/ 227 h 227"/>
                  <a:gd name="T62" fmla="*/ 105 w 229"/>
                  <a:gd name="T63" fmla="*/ 206 h 227"/>
                  <a:gd name="T64" fmla="*/ 114 w 229"/>
                  <a:gd name="T65" fmla="*/ 207 h 227"/>
                  <a:gd name="T66" fmla="*/ 124 w 229"/>
                  <a:gd name="T67" fmla="*/ 206 h 227"/>
                  <a:gd name="T68" fmla="*/ 135 w 229"/>
                  <a:gd name="T69" fmla="*/ 227 h 227"/>
                  <a:gd name="T70" fmla="*/ 164 w 229"/>
                  <a:gd name="T71" fmla="*/ 217 h 227"/>
                  <a:gd name="T72" fmla="*/ 161 w 229"/>
                  <a:gd name="T73" fmla="*/ 194 h 227"/>
                  <a:gd name="T74" fmla="*/ 176 w 229"/>
                  <a:gd name="T75" fmla="*/ 183 h 227"/>
                  <a:gd name="T76" fmla="*/ 198 w 229"/>
                  <a:gd name="T77" fmla="*/ 193 h 227"/>
                  <a:gd name="T78" fmla="*/ 216 w 229"/>
                  <a:gd name="T79" fmla="*/ 168 h 227"/>
                  <a:gd name="T80" fmla="*/ 200 w 229"/>
                  <a:gd name="T81" fmla="*/ 151 h 227"/>
                  <a:gd name="T82" fmla="*/ 206 w 229"/>
                  <a:gd name="T83" fmla="*/ 133 h 227"/>
                  <a:gd name="T84" fmla="*/ 229 w 229"/>
                  <a:gd name="T85" fmla="*/ 128 h 227"/>
                  <a:gd name="T86" fmla="*/ 114 w 229"/>
                  <a:gd name="T87" fmla="*/ 180 h 227"/>
                  <a:gd name="T88" fmla="*/ 47 w 229"/>
                  <a:gd name="T89" fmla="*/ 113 h 227"/>
                  <a:gd name="T90" fmla="*/ 114 w 229"/>
                  <a:gd name="T91" fmla="*/ 46 h 227"/>
                  <a:gd name="T92" fmla="*/ 181 w 229"/>
                  <a:gd name="T93" fmla="*/ 113 h 227"/>
                  <a:gd name="T94" fmla="*/ 114 w 229"/>
                  <a:gd name="T95" fmla="*/ 180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29" h="227">
                    <a:moveTo>
                      <a:pt x="229" y="128"/>
                    </a:moveTo>
                    <a:cubicBezTo>
                      <a:pt x="229" y="98"/>
                      <a:pt x="229" y="98"/>
                      <a:pt x="229" y="98"/>
                    </a:cubicBezTo>
                    <a:cubicBezTo>
                      <a:pt x="206" y="93"/>
                      <a:pt x="206" y="93"/>
                      <a:pt x="206" y="93"/>
                    </a:cubicBezTo>
                    <a:cubicBezTo>
                      <a:pt x="204" y="87"/>
                      <a:pt x="202" y="81"/>
                      <a:pt x="200" y="76"/>
                    </a:cubicBezTo>
                    <a:cubicBezTo>
                      <a:pt x="216" y="58"/>
                      <a:pt x="216" y="58"/>
                      <a:pt x="216" y="58"/>
                    </a:cubicBezTo>
                    <a:cubicBezTo>
                      <a:pt x="198" y="34"/>
                      <a:pt x="198" y="34"/>
                      <a:pt x="198" y="34"/>
                    </a:cubicBezTo>
                    <a:cubicBezTo>
                      <a:pt x="176" y="44"/>
                      <a:pt x="176" y="44"/>
                      <a:pt x="176" y="44"/>
                    </a:cubicBezTo>
                    <a:cubicBezTo>
                      <a:pt x="172" y="39"/>
                      <a:pt x="167" y="36"/>
                      <a:pt x="161" y="33"/>
                    </a:cubicBezTo>
                    <a:cubicBezTo>
                      <a:pt x="164" y="9"/>
                      <a:pt x="164" y="9"/>
                      <a:pt x="164" y="9"/>
                    </a:cubicBezTo>
                    <a:cubicBezTo>
                      <a:pt x="135" y="0"/>
                      <a:pt x="135" y="0"/>
                      <a:pt x="135" y="0"/>
                    </a:cubicBezTo>
                    <a:cubicBezTo>
                      <a:pt x="123" y="20"/>
                      <a:pt x="123" y="20"/>
                      <a:pt x="123" y="20"/>
                    </a:cubicBezTo>
                    <a:cubicBezTo>
                      <a:pt x="120" y="20"/>
                      <a:pt x="117" y="20"/>
                      <a:pt x="114" y="20"/>
                    </a:cubicBezTo>
                    <a:cubicBezTo>
                      <a:pt x="111" y="20"/>
                      <a:pt x="108" y="20"/>
                      <a:pt x="105" y="20"/>
                    </a:cubicBezTo>
                    <a:cubicBezTo>
                      <a:pt x="93" y="0"/>
                      <a:pt x="93" y="0"/>
                      <a:pt x="93" y="0"/>
                    </a:cubicBezTo>
                    <a:cubicBezTo>
                      <a:pt x="65" y="9"/>
                      <a:pt x="65" y="9"/>
                      <a:pt x="65" y="9"/>
                    </a:cubicBezTo>
                    <a:cubicBezTo>
                      <a:pt x="67" y="33"/>
                      <a:pt x="67" y="33"/>
                      <a:pt x="67" y="33"/>
                    </a:cubicBezTo>
                    <a:cubicBezTo>
                      <a:pt x="62" y="36"/>
                      <a:pt x="57" y="39"/>
                      <a:pt x="52" y="44"/>
                    </a:cubicBezTo>
                    <a:cubicBezTo>
                      <a:pt x="30" y="34"/>
                      <a:pt x="30" y="34"/>
                      <a:pt x="30" y="34"/>
                    </a:cubicBezTo>
                    <a:cubicBezTo>
                      <a:pt x="13" y="58"/>
                      <a:pt x="13" y="58"/>
                      <a:pt x="13" y="58"/>
                    </a:cubicBezTo>
                    <a:cubicBezTo>
                      <a:pt x="29" y="76"/>
                      <a:pt x="29" y="76"/>
                      <a:pt x="29" y="76"/>
                    </a:cubicBezTo>
                    <a:cubicBezTo>
                      <a:pt x="26" y="81"/>
                      <a:pt x="24" y="87"/>
                      <a:pt x="23" y="94"/>
                    </a:cubicBezTo>
                    <a:cubicBezTo>
                      <a:pt x="0" y="98"/>
                      <a:pt x="0" y="98"/>
                      <a:pt x="0" y="98"/>
                    </a:cubicBezTo>
                    <a:cubicBezTo>
                      <a:pt x="0" y="128"/>
                      <a:pt x="0" y="128"/>
                      <a:pt x="0" y="128"/>
                    </a:cubicBezTo>
                    <a:cubicBezTo>
                      <a:pt x="23" y="133"/>
                      <a:pt x="23" y="133"/>
                      <a:pt x="23" y="133"/>
                    </a:cubicBezTo>
                    <a:cubicBezTo>
                      <a:pt x="24" y="139"/>
                      <a:pt x="26" y="145"/>
                      <a:pt x="29" y="151"/>
                    </a:cubicBezTo>
                    <a:cubicBezTo>
                      <a:pt x="13" y="169"/>
                      <a:pt x="13" y="169"/>
                      <a:pt x="13" y="169"/>
                    </a:cubicBezTo>
                    <a:cubicBezTo>
                      <a:pt x="31" y="193"/>
                      <a:pt x="31" y="193"/>
                      <a:pt x="31" y="193"/>
                    </a:cubicBezTo>
                    <a:cubicBezTo>
                      <a:pt x="52" y="183"/>
                      <a:pt x="52" y="183"/>
                      <a:pt x="52" y="183"/>
                    </a:cubicBezTo>
                    <a:cubicBezTo>
                      <a:pt x="57" y="187"/>
                      <a:pt x="62" y="191"/>
                      <a:pt x="67" y="194"/>
                    </a:cubicBezTo>
                    <a:cubicBezTo>
                      <a:pt x="65" y="218"/>
                      <a:pt x="65" y="218"/>
                      <a:pt x="65" y="218"/>
                    </a:cubicBezTo>
                    <a:cubicBezTo>
                      <a:pt x="93" y="227"/>
                      <a:pt x="93" y="227"/>
                      <a:pt x="93" y="227"/>
                    </a:cubicBezTo>
                    <a:cubicBezTo>
                      <a:pt x="105" y="206"/>
                      <a:pt x="105" y="206"/>
                      <a:pt x="105" y="206"/>
                    </a:cubicBezTo>
                    <a:cubicBezTo>
                      <a:pt x="108" y="207"/>
                      <a:pt x="111" y="207"/>
                      <a:pt x="114" y="207"/>
                    </a:cubicBezTo>
                    <a:cubicBezTo>
                      <a:pt x="117" y="207"/>
                      <a:pt x="121" y="207"/>
                      <a:pt x="124" y="206"/>
                    </a:cubicBezTo>
                    <a:cubicBezTo>
                      <a:pt x="135" y="227"/>
                      <a:pt x="135" y="227"/>
                      <a:pt x="135" y="227"/>
                    </a:cubicBezTo>
                    <a:cubicBezTo>
                      <a:pt x="164" y="217"/>
                      <a:pt x="164" y="217"/>
                      <a:pt x="164" y="217"/>
                    </a:cubicBezTo>
                    <a:cubicBezTo>
                      <a:pt x="161" y="194"/>
                      <a:pt x="161" y="194"/>
                      <a:pt x="161" y="194"/>
                    </a:cubicBezTo>
                    <a:cubicBezTo>
                      <a:pt x="167" y="191"/>
                      <a:pt x="172" y="187"/>
                      <a:pt x="176" y="183"/>
                    </a:cubicBezTo>
                    <a:cubicBezTo>
                      <a:pt x="198" y="193"/>
                      <a:pt x="198" y="193"/>
                      <a:pt x="198" y="193"/>
                    </a:cubicBezTo>
                    <a:cubicBezTo>
                      <a:pt x="216" y="168"/>
                      <a:pt x="216" y="168"/>
                      <a:pt x="216" y="168"/>
                    </a:cubicBezTo>
                    <a:cubicBezTo>
                      <a:pt x="200" y="151"/>
                      <a:pt x="200" y="151"/>
                      <a:pt x="200" y="151"/>
                    </a:cubicBezTo>
                    <a:cubicBezTo>
                      <a:pt x="202" y="145"/>
                      <a:pt x="204" y="139"/>
                      <a:pt x="206" y="133"/>
                    </a:cubicBezTo>
                    <a:lnTo>
                      <a:pt x="229" y="128"/>
                    </a:lnTo>
                    <a:close/>
                    <a:moveTo>
                      <a:pt x="114" y="180"/>
                    </a:moveTo>
                    <a:cubicBezTo>
                      <a:pt x="77" y="180"/>
                      <a:pt x="47" y="150"/>
                      <a:pt x="47" y="113"/>
                    </a:cubicBezTo>
                    <a:cubicBezTo>
                      <a:pt x="47" y="76"/>
                      <a:pt x="77" y="46"/>
                      <a:pt x="114" y="46"/>
                    </a:cubicBezTo>
                    <a:cubicBezTo>
                      <a:pt x="151" y="46"/>
                      <a:pt x="181" y="76"/>
                      <a:pt x="181" y="113"/>
                    </a:cubicBezTo>
                    <a:cubicBezTo>
                      <a:pt x="181" y="150"/>
                      <a:pt x="151" y="180"/>
                      <a:pt x="114" y="180"/>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a:solidFill>
                    <a:schemeClr val="tx1">
                      <a:lumMod val="75000"/>
                      <a:lumOff val="25000"/>
                    </a:schemeClr>
                  </a:solidFill>
                  <a:latin typeface="微软雅黑" pitchFamily="34" charset="-122"/>
                  <a:ea typeface="微软雅黑" pitchFamily="34" charset="-122"/>
                </a:endParaRPr>
              </a:p>
            </p:txBody>
          </p:sp>
          <p:sp>
            <p:nvSpPr>
              <p:cNvPr id="21" name="Freeform 21"/>
              <p:cNvSpPr>
                <a:spLocks noEditPoints="1"/>
              </p:cNvSpPr>
              <p:nvPr/>
            </p:nvSpPr>
            <p:spPr bwMode="auto">
              <a:xfrm>
                <a:off x="4577871" y="4221191"/>
                <a:ext cx="199861" cy="199861"/>
              </a:xfrm>
              <a:custGeom>
                <a:avLst/>
                <a:gdLst>
                  <a:gd name="T0" fmla="*/ 135 w 135"/>
                  <a:gd name="T1" fmla="*/ 76 h 135"/>
                  <a:gd name="T2" fmla="*/ 135 w 135"/>
                  <a:gd name="T3" fmla="*/ 58 h 135"/>
                  <a:gd name="T4" fmla="*/ 122 w 135"/>
                  <a:gd name="T5" fmla="*/ 55 h 135"/>
                  <a:gd name="T6" fmla="*/ 118 w 135"/>
                  <a:gd name="T7" fmla="*/ 45 h 135"/>
                  <a:gd name="T8" fmla="*/ 128 w 135"/>
                  <a:gd name="T9" fmla="*/ 34 h 135"/>
                  <a:gd name="T10" fmla="*/ 117 w 135"/>
                  <a:gd name="T11" fmla="*/ 20 h 135"/>
                  <a:gd name="T12" fmla="*/ 104 w 135"/>
                  <a:gd name="T13" fmla="*/ 26 h 135"/>
                  <a:gd name="T14" fmla="*/ 96 w 135"/>
                  <a:gd name="T15" fmla="*/ 19 h 135"/>
                  <a:gd name="T16" fmla="*/ 97 w 135"/>
                  <a:gd name="T17" fmla="*/ 5 h 135"/>
                  <a:gd name="T18" fmla="*/ 80 w 135"/>
                  <a:gd name="T19" fmla="*/ 0 h 135"/>
                  <a:gd name="T20" fmla="*/ 73 w 135"/>
                  <a:gd name="T21" fmla="*/ 12 h 135"/>
                  <a:gd name="T22" fmla="*/ 67 w 135"/>
                  <a:gd name="T23" fmla="*/ 12 h 135"/>
                  <a:gd name="T24" fmla="*/ 62 w 135"/>
                  <a:gd name="T25" fmla="*/ 12 h 135"/>
                  <a:gd name="T26" fmla="*/ 55 w 135"/>
                  <a:gd name="T27" fmla="*/ 0 h 135"/>
                  <a:gd name="T28" fmla="*/ 38 w 135"/>
                  <a:gd name="T29" fmla="*/ 5 h 135"/>
                  <a:gd name="T30" fmla="*/ 39 w 135"/>
                  <a:gd name="T31" fmla="*/ 19 h 135"/>
                  <a:gd name="T32" fmla="*/ 30 w 135"/>
                  <a:gd name="T33" fmla="*/ 26 h 135"/>
                  <a:gd name="T34" fmla="*/ 18 w 135"/>
                  <a:gd name="T35" fmla="*/ 20 h 135"/>
                  <a:gd name="T36" fmla="*/ 7 w 135"/>
                  <a:gd name="T37" fmla="*/ 34 h 135"/>
                  <a:gd name="T38" fmla="*/ 17 w 135"/>
                  <a:gd name="T39" fmla="*/ 45 h 135"/>
                  <a:gd name="T40" fmla="*/ 13 w 135"/>
                  <a:gd name="T41" fmla="*/ 55 h 135"/>
                  <a:gd name="T42" fmla="*/ 0 w 135"/>
                  <a:gd name="T43" fmla="*/ 58 h 135"/>
                  <a:gd name="T44" fmla="*/ 0 w 135"/>
                  <a:gd name="T45" fmla="*/ 76 h 135"/>
                  <a:gd name="T46" fmla="*/ 13 w 135"/>
                  <a:gd name="T47" fmla="*/ 79 h 135"/>
                  <a:gd name="T48" fmla="*/ 17 w 135"/>
                  <a:gd name="T49" fmla="*/ 90 h 135"/>
                  <a:gd name="T50" fmla="*/ 7 w 135"/>
                  <a:gd name="T51" fmla="*/ 100 h 135"/>
                  <a:gd name="T52" fmla="*/ 18 w 135"/>
                  <a:gd name="T53" fmla="*/ 114 h 135"/>
                  <a:gd name="T54" fmla="*/ 31 w 135"/>
                  <a:gd name="T55" fmla="*/ 109 h 135"/>
                  <a:gd name="T56" fmla="*/ 39 w 135"/>
                  <a:gd name="T57" fmla="*/ 115 h 135"/>
                  <a:gd name="T58" fmla="*/ 38 w 135"/>
                  <a:gd name="T59" fmla="*/ 129 h 135"/>
                  <a:gd name="T60" fmla="*/ 55 w 135"/>
                  <a:gd name="T61" fmla="*/ 135 h 135"/>
                  <a:gd name="T62" fmla="*/ 62 w 135"/>
                  <a:gd name="T63" fmla="*/ 122 h 135"/>
                  <a:gd name="T64" fmla="*/ 68 w 135"/>
                  <a:gd name="T65" fmla="*/ 123 h 135"/>
                  <a:gd name="T66" fmla="*/ 73 w 135"/>
                  <a:gd name="T67" fmla="*/ 122 h 135"/>
                  <a:gd name="T68" fmla="*/ 80 w 135"/>
                  <a:gd name="T69" fmla="*/ 135 h 135"/>
                  <a:gd name="T70" fmla="*/ 97 w 135"/>
                  <a:gd name="T71" fmla="*/ 129 h 135"/>
                  <a:gd name="T72" fmla="*/ 96 w 135"/>
                  <a:gd name="T73" fmla="*/ 115 h 135"/>
                  <a:gd name="T74" fmla="*/ 104 w 135"/>
                  <a:gd name="T75" fmla="*/ 109 h 135"/>
                  <a:gd name="T76" fmla="*/ 117 w 135"/>
                  <a:gd name="T77" fmla="*/ 114 h 135"/>
                  <a:gd name="T78" fmla="*/ 128 w 135"/>
                  <a:gd name="T79" fmla="*/ 100 h 135"/>
                  <a:gd name="T80" fmla="*/ 118 w 135"/>
                  <a:gd name="T81" fmla="*/ 89 h 135"/>
                  <a:gd name="T82" fmla="*/ 122 w 135"/>
                  <a:gd name="T83" fmla="*/ 79 h 135"/>
                  <a:gd name="T84" fmla="*/ 135 w 135"/>
                  <a:gd name="T85" fmla="*/ 76 h 135"/>
                  <a:gd name="T86" fmla="*/ 67 w 135"/>
                  <a:gd name="T87" fmla="*/ 107 h 135"/>
                  <a:gd name="T88" fmla="*/ 28 w 135"/>
                  <a:gd name="T89" fmla="*/ 67 h 135"/>
                  <a:gd name="T90" fmla="*/ 67 w 135"/>
                  <a:gd name="T91" fmla="*/ 27 h 135"/>
                  <a:gd name="T92" fmla="*/ 107 w 135"/>
                  <a:gd name="T93" fmla="*/ 67 h 135"/>
                  <a:gd name="T94" fmla="*/ 67 w 135"/>
                  <a:gd name="T95" fmla="*/ 107 h 1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5" h="135">
                    <a:moveTo>
                      <a:pt x="135" y="76"/>
                    </a:moveTo>
                    <a:cubicBezTo>
                      <a:pt x="135" y="58"/>
                      <a:pt x="135" y="58"/>
                      <a:pt x="135" y="58"/>
                    </a:cubicBezTo>
                    <a:cubicBezTo>
                      <a:pt x="122" y="55"/>
                      <a:pt x="122" y="55"/>
                      <a:pt x="122" y="55"/>
                    </a:cubicBezTo>
                    <a:cubicBezTo>
                      <a:pt x="121" y="52"/>
                      <a:pt x="120" y="48"/>
                      <a:pt x="118" y="45"/>
                    </a:cubicBezTo>
                    <a:cubicBezTo>
                      <a:pt x="128" y="34"/>
                      <a:pt x="128" y="34"/>
                      <a:pt x="128" y="34"/>
                    </a:cubicBezTo>
                    <a:cubicBezTo>
                      <a:pt x="117" y="20"/>
                      <a:pt x="117" y="20"/>
                      <a:pt x="117" y="20"/>
                    </a:cubicBezTo>
                    <a:cubicBezTo>
                      <a:pt x="104" y="26"/>
                      <a:pt x="104" y="26"/>
                      <a:pt x="104" y="26"/>
                    </a:cubicBezTo>
                    <a:cubicBezTo>
                      <a:pt x="102" y="23"/>
                      <a:pt x="99" y="21"/>
                      <a:pt x="96" y="19"/>
                    </a:cubicBezTo>
                    <a:cubicBezTo>
                      <a:pt x="97" y="5"/>
                      <a:pt x="97" y="5"/>
                      <a:pt x="97" y="5"/>
                    </a:cubicBezTo>
                    <a:cubicBezTo>
                      <a:pt x="80" y="0"/>
                      <a:pt x="80" y="0"/>
                      <a:pt x="80" y="0"/>
                    </a:cubicBezTo>
                    <a:cubicBezTo>
                      <a:pt x="73" y="12"/>
                      <a:pt x="73" y="12"/>
                      <a:pt x="73" y="12"/>
                    </a:cubicBezTo>
                    <a:cubicBezTo>
                      <a:pt x="71" y="12"/>
                      <a:pt x="69" y="12"/>
                      <a:pt x="67" y="12"/>
                    </a:cubicBezTo>
                    <a:cubicBezTo>
                      <a:pt x="66" y="12"/>
                      <a:pt x="64" y="12"/>
                      <a:pt x="62" y="12"/>
                    </a:cubicBezTo>
                    <a:cubicBezTo>
                      <a:pt x="55" y="0"/>
                      <a:pt x="55" y="0"/>
                      <a:pt x="55" y="0"/>
                    </a:cubicBezTo>
                    <a:cubicBezTo>
                      <a:pt x="38" y="5"/>
                      <a:pt x="38" y="5"/>
                      <a:pt x="38" y="5"/>
                    </a:cubicBezTo>
                    <a:cubicBezTo>
                      <a:pt x="39" y="19"/>
                      <a:pt x="39" y="19"/>
                      <a:pt x="39" y="19"/>
                    </a:cubicBezTo>
                    <a:cubicBezTo>
                      <a:pt x="36" y="21"/>
                      <a:pt x="33" y="23"/>
                      <a:pt x="30" y="26"/>
                    </a:cubicBezTo>
                    <a:cubicBezTo>
                      <a:pt x="18" y="20"/>
                      <a:pt x="18" y="20"/>
                      <a:pt x="18" y="20"/>
                    </a:cubicBezTo>
                    <a:cubicBezTo>
                      <a:pt x="7" y="34"/>
                      <a:pt x="7" y="34"/>
                      <a:pt x="7" y="34"/>
                    </a:cubicBezTo>
                    <a:cubicBezTo>
                      <a:pt x="17" y="45"/>
                      <a:pt x="17" y="45"/>
                      <a:pt x="17" y="45"/>
                    </a:cubicBezTo>
                    <a:cubicBezTo>
                      <a:pt x="15" y="48"/>
                      <a:pt x="14" y="52"/>
                      <a:pt x="13" y="55"/>
                    </a:cubicBezTo>
                    <a:cubicBezTo>
                      <a:pt x="0" y="58"/>
                      <a:pt x="0" y="58"/>
                      <a:pt x="0" y="58"/>
                    </a:cubicBezTo>
                    <a:cubicBezTo>
                      <a:pt x="0" y="76"/>
                      <a:pt x="0" y="76"/>
                      <a:pt x="0" y="76"/>
                    </a:cubicBezTo>
                    <a:cubicBezTo>
                      <a:pt x="13" y="79"/>
                      <a:pt x="13" y="79"/>
                      <a:pt x="13" y="79"/>
                    </a:cubicBezTo>
                    <a:cubicBezTo>
                      <a:pt x="14" y="83"/>
                      <a:pt x="15" y="86"/>
                      <a:pt x="17" y="90"/>
                    </a:cubicBezTo>
                    <a:cubicBezTo>
                      <a:pt x="7" y="100"/>
                      <a:pt x="7" y="100"/>
                      <a:pt x="7" y="100"/>
                    </a:cubicBezTo>
                    <a:cubicBezTo>
                      <a:pt x="18" y="114"/>
                      <a:pt x="18" y="114"/>
                      <a:pt x="18" y="114"/>
                    </a:cubicBezTo>
                    <a:cubicBezTo>
                      <a:pt x="31" y="109"/>
                      <a:pt x="31" y="109"/>
                      <a:pt x="31" y="109"/>
                    </a:cubicBezTo>
                    <a:cubicBezTo>
                      <a:pt x="33" y="111"/>
                      <a:pt x="36" y="113"/>
                      <a:pt x="39" y="115"/>
                    </a:cubicBezTo>
                    <a:cubicBezTo>
                      <a:pt x="38" y="129"/>
                      <a:pt x="38" y="129"/>
                      <a:pt x="38" y="129"/>
                    </a:cubicBezTo>
                    <a:cubicBezTo>
                      <a:pt x="55" y="135"/>
                      <a:pt x="55" y="135"/>
                      <a:pt x="55" y="135"/>
                    </a:cubicBezTo>
                    <a:cubicBezTo>
                      <a:pt x="62" y="122"/>
                      <a:pt x="62" y="122"/>
                      <a:pt x="62" y="122"/>
                    </a:cubicBezTo>
                    <a:cubicBezTo>
                      <a:pt x="64" y="123"/>
                      <a:pt x="66" y="123"/>
                      <a:pt x="68" y="123"/>
                    </a:cubicBezTo>
                    <a:cubicBezTo>
                      <a:pt x="69" y="123"/>
                      <a:pt x="71" y="123"/>
                      <a:pt x="73" y="122"/>
                    </a:cubicBezTo>
                    <a:cubicBezTo>
                      <a:pt x="80" y="135"/>
                      <a:pt x="80" y="135"/>
                      <a:pt x="80" y="135"/>
                    </a:cubicBezTo>
                    <a:cubicBezTo>
                      <a:pt x="97" y="129"/>
                      <a:pt x="97" y="129"/>
                      <a:pt x="97" y="129"/>
                    </a:cubicBezTo>
                    <a:cubicBezTo>
                      <a:pt x="96" y="115"/>
                      <a:pt x="96" y="115"/>
                      <a:pt x="96" y="115"/>
                    </a:cubicBezTo>
                    <a:cubicBezTo>
                      <a:pt x="99" y="113"/>
                      <a:pt x="102" y="111"/>
                      <a:pt x="104" y="109"/>
                    </a:cubicBezTo>
                    <a:cubicBezTo>
                      <a:pt x="117" y="114"/>
                      <a:pt x="117" y="114"/>
                      <a:pt x="117" y="114"/>
                    </a:cubicBezTo>
                    <a:cubicBezTo>
                      <a:pt x="128" y="100"/>
                      <a:pt x="128" y="100"/>
                      <a:pt x="128" y="100"/>
                    </a:cubicBezTo>
                    <a:cubicBezTo>
                      <a:pt x="118" y="89"/>
                      <a:pt x="118" y="89"/>
                      <a:pt x="118" y="89"/>
                    </a:cubicBezTo>
                    <a:cubicBezTo>
                      <a:pt x="120" y="86"/>
                      <a:pt x="121" y="83"/>
                      <a:pt x="122" y="79"/>
                    </a:cubicBezTo>
                    <a:lnTo>
                      <a:pt x="135" y="76"/>
                    </a:lnTo>
                    <a:close/>
                    <a:moveTo>
                      <a:pt x="67" y="107"/>
                    </a:moveTo>
                    <a:cubicBezTo>
                      <a:pt x="46" y="107"/>
                      <a:pt x="28" y="89"/>
                      <a:pt x="28" y="67"/>
                    </a:cubicBezTo>
                    <a:cubicBezTo>
                      <a:pt x="28" y="45"/>
                      <a:pt x="46" y="27"/>
                      <a:pt x="67" y="27"/>
                    </a:cubicBezTo>
                    <a:cubicBezTo>
                      <a:pt x="89" y="27"/>
                      <a:pt x="107" y="45"/>
                      <a:pt x="107" y="67"/>
                    </a:cubicBezTo>
                    <a:cubicBezTo>
                      <a:pt x="107" y="89"/>
                      <a:pt x="89" y="107"/>
                      <a:pt x="67" y="107"/>
                    </a:cubicBezTo>
                    <a:close/>
                  </a:path>
                </a:pathLst>
              </a:custGeom>
              <a:solidFill>
                <a:schemeClr val="accent2"/>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a:solidFill>
                    <a:schemeClr val="tx1">
                      <a:lumMod val="75000"/>
                      <a:lumOff val="25000"/>
                    </a:schemeClr>
                  </a:solidFill>
                  <a:latin typeface="微软雅黑" pitchFamily="34" charset="-122"/>
                  <a:ea typeface="微软雅黑" pitchFamily="34" charset="-122"/>
                </a:endParaRPr>
              </a:p>
            </p:txBody>
          </p:sp>
        </p:grpSp>
        <p:sp>
          <p:nvSpPr>
            <p:cNvPr id="15" name="任意多边形 14"/>
            <p:cNvSpPr/>
            <p:nvPr/>
          </p:nvSpPr>
          <p:spPr>
            <a:xfrm flipH="1">
              <a:off x="5474303" y="3147857"/>
              <a:ext cx="440373" cy="104557"/>
            </a:xfrm>
            <a:custGeom>
              <a:avLst/>
              <a:gdLst>
                <a:gd name="connsiteX0" fmla="*/ 440373 w 440373"/>
                <a:gd name="connsiteY0" fmla="*/ 0 h 104557"/>
                <a:gd name="connsiteX1" fmla="*/ 0 w 440373"/>
                <a:gd name="connsiteY1" fmla="*/ 0 h 104557"/>
                <a:gd name="connsiteX2" fmla="*/ 97713 w 440373"/>
                <a:gd name="connsiteY2" fmla="*/ 104557 h 104557"/>
                <a:gd name="connsiteX3" fmla="*/ 440373 w 440373"/>
                <a:gd name="connsiteY3" fmla="*/ 104557 h 104557"/>
              </a:gdLst>
              <a:ahLst/>
              <a:cxnLst>
                <a:cxn ang="0">
                  <a:pos x="connsiteX0" y="connsiteY0"/>
                </a:cxn>
                <a:cxn ang="0">
                  <a:pos x="connsiteX1" y="connsiteY1"/>
                </a:cxn>
                <a:cxn ang="0">
                  <a:pos x="connsiteX2" y="connsiteY2"/>
                </a:cxn>
                <a:cxn ang="0">
                  <a:pos x="connsiteX3" y="connsiteY3"/>
                </a:cxn>
              </a:cxnLst>
              <a:rect l="l" t="t" r="r" b="b"/>
              <a:pathLst>
                <a:path w="440373" h="104557">
                  <a:moveTo>
                    <a:pt x="440373" y="0"/>
                  </a:moveTo>
                  <a:lnTo>
                    <a:pt x="0" y="0"/>
                  </a:lnTo>
                  <a:lnTo>
                    <a:pt x="97713" y="104557"/>
                  </a:lnTo>
                  <a:lnTo>
                    <a:pt x="440373" y="104557"/>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6" name="任意多边形 15"/>
            <p:cNvSpPr/>
            <p:nvPr/>
          </p:nvSpPr>
          <p:spPr>
            <a:xfrm>
              <a:off x="3659571" y="3147857"/>
              <a:ext cx="448795" cy="112613"/>
            </a:xfrm>
            <a:custGeom>
              <a:avLst/>
              <a:gdLst>
                <a:gd name="connsiteX0" fmla="*/ 0 w 448795"/>
                <a:gd name="connsiteY0" fmla="*/ 0 h 112613"/>
                <a:gd name="connsiteX1" fmla="*/ 448795 w 448795"/>
                <a:gd name="connsiteY1" fmla="*/ 0 h 112613"/>
                <a:gd name="connsiteX2" fmla="*/ 448795 w 448795"/>
                <a:gd name="connsiteY2" fmla="*/ 112613 h 112613"/>
                <a:gd name="connsiteX3" fmla="*/ 95917 w 448795"/>
                <a:gd name="connsiteY3" fmla="*/ 112613 h 112613"/>
              </a:gdLst>
              <a:ahLst/>
              <a:cxnLst>
                <a:cxn ang="0">
                  <a:pos x="connsiteX0" y="connsiteY0"/>
                </a:cxn>
                <a:cxn ang="0">
                  <a:pos x="connsiteX1" y="connsiteY1"/>
                </a:cxn>
                <a:cxn ang="0">
                  <a:pos x="connsiteX2" y="connsiteY2"/>
                </a:cxn>
                <a:cxn ang="0">
                  <a:pos x="connsiteX3" y="connsiteY3"/>
                </a:cxn>
              </a:cxnLst>
              <a:rect l="l" t="t" r="r" b="b"/>
              <a:pathLst>
                <a:path w="448795" h="112613">
                  <a:moveTo>
                    <a:pt x="0" y="0"/>
                  </a:moveTo>
                  <a:lnTo>
                    <a:pt x="448795" y="0"/>
                  </a:lnTo>
                  <a:lnTo>
                    <a:pt x="448795" y="112613"/>
                  </a:lnTo>
                  <a:lnTo>
                    <a:pt x="95917" y="112613"/>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7" name="任意多边形 16"/>
            <p:cNvSpPr/>
            <p:nvPr/>
          </p:nvSpPr>
          <p:spPr>
            <a:xfrm>
              <a:off x="4093839" y="4661471"/>
              <a:ext cx="1405969" cy="121330"/>
            </a:xfrm>
            <a:custGeom>
              <a:avLst/>
              <a:gdLst>
                <a:gd name="connsiteX0" fmla="*/ 0 w 1584000"/>
                <a:gd name="connsiteY0" fmla="*/ 0 h 134747"/>
                <a:gd name="connsiteX1" fmla="*/ 1584000 w 1584000"/>
                <a:gd name="connsiteY1" fmla="*/ 0 h 134747"/>
                <a:gd name="connsiteX2" fmla="*/ 1584000 w 1584000"/>
                <a:gd name="connsiteY2" fmla="*/ 3638 h 134747"/>
                <a:gd name="connsiteX3" fmla="*/ 1480374 w 1584000"/>
                <a:gd name="connsiteY3" fmla="*/ 134747 h 134747"/>
                <a:gd name="connsiteX4" fmla="*/ 104224 w 1584000"/>
                <a:gd name="connsiteY4" fmla="*/ 134747 h 134747"/>
                <a:gd name="connsiteX5" fmla="*/ 0 w 1584000"/>
                <a:gd name="connsiteY5" fmla="*/ 2882 h 1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000" h="134747">
                  <a:moveTo>
                    <a:pt x="0" y="0"/>
                  </a:moveTo>
                  <a:lnTo>
                    <a:pt x="1584000" y="0"/>
                  </a:lnTo>
                  <a:lnTo>
                    <a:pt x="1584000" y="3638"/>
                  </a:lnTo>
                  <a:lnTo>
                    <a:pt x="1480374" y="134747"/>
                  </a:lnTo>
                  <a:lnTo>
                    <a:pt x="104224" y="134747"/>
                  </a:lnTo>
                  <a:lnTo>
                    <a:pt x="0" y="2882"/>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8" name="文本框 40"/>
            <p:cNvSpPr txBox="1"/>
            <p:nvPr/>
          </p:nvSpPr>
          <p:spPr>
            <a:xfrm>
              <a:off x="4258182" y="3891488"/>
              <a:ext cx="1069868" cy="370339"/>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en-US" altLang="zh-CN" sz="1200" b="1" dirty="0" smtClean="0">
                <a:solidFill>
                  <a:schemeClr val="tx1">
                    <a:lumMod val="75000"/>
                    <a:lumOff val="25000"/>
                  </a:schemeClr>
                </a:solidFill>
                <a:latin typeface="微软雅黑" pitchFamily="34" charset="-122"/>
                <a:ea typeface="微软雅黑" pitchFamily="34" charset="-122"/>
              </a:endParaRPr>
            </a:p>
          </p:txBody>
        </p:sp>
        <p:sp>
          <p:nvSpPr>
            <p:cNvPr id="19" name="上箭头 18"/>
            <p:cNvSpPr/>
            <p:nvPr/>
          </p:nvSpPr>
          <p:spPr>
            <a:xfrm>
              <a:off x="3673427" y="2124220"/>
              <a:ext cx="2220204" cy="2533392"/>
            </a:xfrm>
            <a:prstGeom prst="upArrow">
              <a:avLst>
                <a:gd name="adj1" fmla="val 61972"/>
                <a:gd name="adj2" fmla="val 46169"/>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n>
                  <a:gradFill>
                    <a:gsLst>
                      <a:gs pos="0">
                        <a:srgbClr val="FBF56F"/>
                      </a:gs>
                      <a:gs pos="100000">
                        <a:srgbClr val="DEB024"/>
                      </a:gs>
                    </a:gsLst>
                    <a:lin ang="5400000" scaled="1"/>
                  </a:gradFill>
                </a:ln>
                <a:solidFill>
                  <a:schemeClr val="tx1">
                    <a:lumMod val="75000"/>
                    <a:lumOff val="25000"/>
                  </a:schemeClr>
                </a:solidFill>
                <a:latin typeface="微软雅黑" pitchFamily="34" charset="-122"/>
                <a:ea typeface="微软雅黑" pitchFamily="34" charset="-122"/>
              </a:endParaRPr>
            </a:p>
          </p:txBody>
        </p:sp>
      </p:grpSp>
      <p:grpSp>
        <p:nvGrpSpPr>
          <p:cNvPr id="22" name="组合 21"/>
          <p:cNvGrpSpPr/>
          <p:nvPr/>
        </p:nvGrpSpPr>
        <p:grpSpPr>
          <a:xfrm>
            <a:off x="631877" y="1495957"/>
            <a:ext cx="1686729" cy="1988514"/>
            <a:chOff x="1053979" y="2124220"/>
            <a:chExt cx="2255105" cy="2658581"/>
          </a:xfrm>
        </p:grpSpPr>
        <p:grpSp>
          <p:nvGrpSpPr>
            <p:cNvPr id="23" name="组合 22"/>
            <p:cNvGrpSpPr/>
            <p:nvPr/>
          </p:nvGrpSpPr>
          <p:grpSpPr>
            <a:xfrm>
              <a:off x="1914144" y="2775917"/>
              <a:ext cx="527204" cy="504207"/>
              <a:chOff x="1004888" y="993775"/>
              <a:chExt cx="2438400" cy="2332038"/>
            </a:xfrm>
            <a:gradFill>
              <a:gsLst>
                <a:gs pos="0">
                  <a:srgbClr val="FDFA75"/>
                </a:gs>
                <a:gs pos="100000">
                  <a:srgbClr val="D79E11"/>
                </a:gs>
              </a:gsLst>
              <a:lin ang="2700000" scaled="1"/>
            </a:gradFill>
          </p:grpSpPr>
          <p:sp>
            <p:nvSpPr>
              <p:cNvPr id="29" name="Freeform 25"/>
              <p:cNvSpPr>
                <a:spLocks/>
              </p:cNvSpPr>
              <p:nvPr/>
            </p:nvSpPr>
            <p:spPr bwMode="auto">
              <a:xfrm>
                <a:off x="1898651" y="2670175"/>
                <a:ext cx="655638" cy="655638"/>
              </a:xfrm>
              <a:custGeom>
                <a:avLst/>
                <a:gdLst>
                  <a:gd name="T0" fmla="*/ 206 w 413"/>
                  <a:gd name="T1" fmla="*/ 413 h 413"/>
                  <a:gd name="T2" fmla="*/ 0 w 413"/>
                  <a:gd name="T3" fmla="*/ 0 h 413"/>
                  <a:gd name="T4" fmla="*/ 413 w 413"/>
                  <a:gd name="T5" fmla="*/ 0 h 413"/>
                  <a:gd name="T6" fmla="*/ 206 w 413"/>
                  <a:gd name="T7" fmla="*/ 413 h 413"/>
                </a:gdLst>
                <a:ahLst/>
                <a:cxnLst>
                  <a:cxn ang="0">
                    <a:pos x="T0" y="T1"/>
                  </a:cxn>
                  <a:cxn ang="0">
                    <a:pos x="T2" y="T3"/>
                  </a:cxn>
                  <a:cxn ang="0">
                    <a:pos x="T4" y="T5"/>
                  </a:cxn>
                  <a:cxn ang="0">
                    <a:pos x="T6" y="T7"/>
                  </a:cxn>
                </a:cxnLst>
                <a:rect l="0" t="0" r="r" b="b"/>
                <a:pathLst>
                  <a:path w="413" h="413">
                    <a:moveTo>
                      <a:pt x="206" y="413"/>
                    </a:moveTo>
                    <a:lnTo>
                      <a:pt x="0" y="0"/>
                    </a:lnTo>
                    <a:lnTo>
                      <a:pt x="413" y="0"/>
                    </a:lnTo>
                    <a:lnTo>
                      <a:pt x="206" y="413"/>
                    </a:lnTo>
                    <a:close/>
                  </a:path>
                </a:pathLst>
              </a:custGeom>
              <a:solidFill>
                <a:schemeClr val="accent1"/>
              </a:solidFill>
              <a:ln>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a:solidFill>
                    <a:schemeClr val="tx1">
                      <a:lumMod val="75000"/>
                      <a:lumOff val="25000"/>
                    </a:schemeClr>
                  </a:solidFill>
                  <a:latin typeface="微软雅黑" pitchFamily="34" charset="-122"/>
                  <a:ea typeface="微软雅黑" pitchFamily="34" charset="-122"/>
                </a:endParaRPr>
              </a:p>
            </p:txBody>
          </p:sp>
          <p:sp>
            <p:nvSpPr>
              <p:cNvPr id="30" name="任意多边形 29"/>
              <p:cNvSpPr>
                <a:spLocks noChangeArrowheads="1"/>
              </p:cNvSpPr>
              <p:nvPr/>
            </p:nvSpPr>
            <p:spPr bwMode="auto">
              <a:xfrm>
                <a:off x="1004888" y="993775"/>
                <a:ext cx="2438400" cy="1774825"/>
              </a:xfrm>
              <a:custGeom>
                <a:avLst/>
                <a:gdLst>
                  <a:gd name="connsiteX0" fmla="*/ 290196 w 2438400"/>
                  <a:gd name="connsiteY0" fmla="*/ 0 h 1774825"/>
                  <a:gd name="connsiteX1" fmla="*/ 2151973 w 2438400"/>
                  <a:gd name="connsiteY1" fmla="*/ 0 h 1774825"/>
                  <a:gd name="connsiteX2" fmla="*/ 2438400 w 2438400"/>
                  <a:gd name="connsiteY2" fmla="*/ 286384 h 1774825"/>
                  <a:gd name="connsiteX3" fmla="*/ 2438400 w 2438400"/>
                  <a:gd name="connsiteY3" fmla="*/ 1484673 h 1774825"/>
                  <a:gd name="connsiteX4" fmla="*/ 2151973 w 2438400"/>
                  <a:gd name="connsiteY4" fmla="*/ 1774825 h 1774825"/>
                  <a:gd name="connsiteX5" fmla="*/ 290196 w 2438400"/>
                  <a:gd name="connsiteY5" fmla="*/ 1774825 h 1774825"/>
                  <a:gd name="connsiteX6" fmla="*/ 0 w 2438400"/>
                  <a:gd name="connsiteY6" fmla="*/ 1484673 h 1774825"/>
                  <a:gd name="connsiteX7" fmla="*/ 0 w 2438400"/>
                  <a:gd name="connsiteY7" fmla="*/ 286384 h 1774825"/>
                  <a:gd name="connsiteX8" fmla="*/ 290196 w 2438400"/>
                  <a:gd name="connsiteY8" fmla="*/ 0 h 1774825"/>
                  <a:gd name="connsiteX9" fmla="*/ 471488 w 2438400"/>
                  <a:gd name="connsiteY9" fmla="*/ 425450 h 1774825"/>
                  <a:gd name="connsiteX10" fmla="*/ 471488 w 2438400"/>
                  <a:gd name="connsiteY10" fmla="*/ 598488 h 1774825"/>
                  <a:gd name="connsiteX11" fmla="*/ 1971676 w 2438400"/>
                  <a:gd name="connsiteY11" fmla="*/ 598488 h 1774825"/>
                  <a:gd name="connsiteX12" fmla="*/ 1971676 w 2438400"/>
                  <a:gd name="connsiteY12" fmla="*/ 425450 h 1774825"/>
                  <a:gd name="connsiteX13" fmla="*/ 471488 w 2438400"/>
                  <a:gd name="connsiteY13" fmla="*/ 425450 h 1774825"/>
                  <a:gd name="connsiteX14" fmla="*/ 471488 w 2438400"/>
                  <a:gd name="connsiteY14" fmla="*/ 801688 h 1774825"/>
                  <a:gd name="connsiteX15" fmla="*/ 471488 w 2438400"/>
                  <a:gd name="connsiteY15" fmla="*/ 971551 h 1774825"/>
                  <a:gd name="connsiteX16" fmla="*/ 1971676 w 2438400"/>
                  <a:gd name="connsiteY16" fmla="*/ 971551 h 1774825"/>
                  <a:gd name="connsiteX17" fmla="*/ 1971676 w 2438400"/>
                  <a:gd name="connsiteY17" fmla="*/ 801688 h 1774825"/>
                  <a:gd name="connsiteX18" fmla="*/ 471488 w 2438400"/>
                  <a:gd name="connsiteY18" fmla="*/ 801688 h 1774825"/>
                  <a:gd name="connsiteX19" fmla="*/ 471488 w 2438400"/>
                  <a:gd name="connsiteY19" fmla="*/ 1174750 h 1774825"/>
                  <a:gd name="connsiteX20" fmla="*/ 471488 w 2438400"/>
                  <a:gd name="connsiteY20" fmla="*/ 1347788 h 1774825"/>
                  <a:gd name="connsiteX21" fmla="*/ 1971676 w 2438400"/>
                  <a:gd name="connsiteY21" fmla="*/ 1347788 h 1774825"/>
                  <a:gd name="connsiteX22" fmla="*/ 1971676 w 2438400"/>
                  <a:gd name="connsiteY22" fmla="*/ 1174750 h 1774825"/>
                  <a:gd name="connsiteX23" fmla="*/ 471488 w 2438400"/>
                  <a:gd name="connsiteY23" fmla="*/ 1174750 h 1774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438400" h="1774825">
                    <a:moveTo>
                      <a:pt x="290196" y="0"/>
                    </a:moveTo>
                    <a:cubicBezTo>
                      <a:pt x="2151973" y="0"/>
                      <a:pt x="2151973" y="0"/>
                      <a:pt x="2151973" y="0"/>
                    </a:cubicBezTo>
                    <a:cubicBezTo>
                      <a:pt x="2310262" y="0"/>
                      <a:pt x="2438400" y="128119"/>
                      <a:pt x="2438400" y="286384"/>
                    </a:cubicBezTo>
                    <a:lnTo>
                      <a:pt x="2438400" y="1484673"/>
                    </a:lnTo>
                    <a:cubicBezTo>
                      <a:pt x="2438400" y="1646706"/>
                      <a:pt x="2310262" y="1774825"/>
                      <a:pt x="2151973" y="1774825"/>
                    </a:cubicBezTo>
                    <a:cubicBezTo>
                      <a:pt x="290196" y="1774825"/>
                      <a:pt x="290196" y="1774825"/>
                      <a:pt x="290196" y="1774825"/>
                    </a:cubicBezTo>
                    <a:cubicBezTo>
                      <a:pt x="131907" y="1774825"/>
                      <a:pt x="0" y="1646706"/>
                      <a:pt x="0" y="1484673"/>
                    </a:cubicBezTo>
                    <a:cubicBezTo>
                      <a:pt x="0" y="286384"/>
                      <a:pt x="0" y="286384"/>
                      <a:pt x="0" y="286384"/>
                    </a:cubicBezTo>
                    <a:cubicBezTo>
                      <a:pt x="0" y="128119"/>
                      <a:pt x="131907" y="0"/>
                      <a:pt x="290196" y="0"/>
                    </a:cubicBezTo>
                    <a:close/>
                    <a:moveTo>
                      <a:pt x="471488" y="425450"/>
                    </a:moveTo>
                    <a:lnTo>
                      <a:pt x="471488" y="598488"/>
                    </a:lnTo>
                    <a:lnTo>
                      <a:pt x="1971676" y="598488"/>
                    </a:lnTo>
                    <a:lnTo>
                      <a:pt x="1971676" y="425450"/>
                    </a:lnTo>
                    <a:lnTo>
                      <a:pt x="471488" y="425450"/>
                    </a:lnTo>
                    <a:close/>
                    <a:moveTo>
                      <a:pt x="471488" y="801688"/>
                    </a:moveTo>
                    <a:lnTo>
                      <a:pt x="471488" y="971551"/>
                    </a:lnTo>
                    <a:lnTo>
                      <a:pt x="1971676" y="971551"/>
                    </a:lnTo>
                    <a:lnTo>
                      <a:pt x="1971676" y="801688"/>
                    </a:lnTo>
                    <a:lnTo>
                      <a:pt x="471488" y="801688"/>
                    </a:lnTo>
                    <a:close/>
                    <a:moveTo>
                      <a:pt x="471488" y="1174750"/>
                    </a:moveTo>
                    <a:lnTo>
                      <a:pt x="471488" y="1347788"/>
                    </a:lnTo>
                    <a:lnTo>
                      <a:pt x="1971676" y="1347788"/>
                    </a:lnTo>
                    <a:lnTo>
                      <a:pt x="1971676" y="1174750"/>
                    </a:lnTo>
                    <a:lnTo>
                      <a:pt x="471488" y="1174750"/>
                    </a:lnTo>
                    <a:close/>
                  </a:path>
                </a:pathLst>
              </a:custGeom>
              <a:solidFill>
                <a:schemeClr val="accent1"/>
              </a:solidFill>
              <a:ln>
                <a:solidFill>
                  <a:schemeClr val="accent1"/>
                </a:solid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Autofit/>
              </a:bodyPr>
              <a:lstStyle/>
              <a:p>
                <a:endParaRPr lang="zh-CN" altLang="en-US" sz="1200">
                  <a:solidFill>
                    <a:schemeClr val="tx1">
                      <a:lumMod val="75000"/>
                      <a:lumOff val="25000"/>
                    </a:schemeClr>
                  </a:solidFill>
                  <a:latin typeface="微软雅黑" pitchFamily="34" charset="-122"/>
                  <a:ea typeface="微软雅黑" pitchFamily="34" charset="-122"/>
                </a:endParaRPr>
              </a:p>
            </p:txBody>
          </p:sp>
        </p:grpSp>
        <p:sp>
          <p:nvSpPr>
            <p:cNvPr id="24" name="任意多边形 23"/>
            <p:cNvSpPr/>
            <p:nvPr/>
          </p:nvSpPr>
          <p:spPr>
            <a:xfrm flipH="1">
              <a:off x="2868711" y="3147857"/>
              <a:ext cx="440373" cy="104557"/>
            </a:xfrm>
            <a:custGeom>
              <a:avLst/>
              <a:gdLst>
                <a:gd name="connsiteX0" fmla="*/ 440373 w 440373"/>
                <a:gd name="connsiteY0" fmla="*/ 0 h 104557"/>
                <a:gd name="connsiteX1" fmla="*/ 0 w 440373"/>
                <a:gd name="connsiteY1" fmla="*/ 0 h 104557"/>
                <a:gd name="connsiteX2" fmla="*/ 97713 w 440373"/>
                <a:gd name="connsiteY2" fmla="*/ 104557 h 104557"/>
                <a:gd name="connsiteX3" fmla="*/ 440373 w 440373"/>
                <a:gd name="connsiteY3" fmla="*/ 104557 h 104557"/>
              </a:gdLst>
              <a:ahLst/>
              <a:cxnLst>
                <a:cxn ang="0">
                  <a:pos x="connsiteX0" y="connsiteY0"/>
                </a:cxn>
                <a:cxn ang="0">
                  <a:pos x="connsiteX1" y="connsiteY1"/>
                </a:cxn>
                <a:cxn ang="0">
                  <a:pos x="connsiteX2" y="connsiteY2"/>
                </a:cxn>
                <a:cxn ang="0">
                  <a:pos x="connsiteX3" y="connsiteY3"/>
                </a:cxn>
              </a:cxnLst>
              <a:rect l="l" t="t" r="r" b="b"/>
              <a:pathLst>
                <a:path w="440373" h="104557">
                  <a:moveTo>
                    <a:pt x="440373" y="0"/>
                  </a:moveTo>
                  <a:lnTo>
                    <a:pt x="0" y="0"/>
                  </a:lnTo>
                  <a:lnTo>
                    <a:pt x="97713" y="104557"/>
                  </a:lnTo>
                  <a:lnTo>
                    <a:pt x="440373" y="104557"/>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25" name="任意多边形 24"/>
            <p:cNvSpPr/>
            <p:nvPr/>
          </p:nvSpPr>
          <p:spPr>
            <a:xfrm>
              <a:off x="1053979" y="3147857"/>
              <a:ext cx="448795" cy="112613"/>
            </a:xfrm>
            <a:custGeom>
              <a:avLst/>
              <a:gdLst>
                <a:gd name="connsiteX0" fmla="*/ 0 w 448795"/>
                <a:gd name="connsiteY0" fmla="*/ 0 h 112613"/>
                <a:gd name="connsiteX1" fmla="*/ 448795 w 448795"/>
                <a:gd name="connsiteY1" fmla="*/ 0 h 112613"/>
                <a:gd name="connsiteX2" fmla="*/ 448795 w 448795"/>
                <a:gd name="connsiteY2" fmla="*/ 112613 h 112613"/>
                <a:gd name="connsiteX3" fmla="*/ 95917 w 448795"/>
                <a:gd name="connsiteY3" fmla="*/ 112613 h 112613"/>
              </a:gdLst>
              <a:ahLst/>
              <a:cxnLst>
                <a:cxn ang="0">
                  <a:pos x="connsiteX0" y="connsiteY0"/>
                </a:cxn>
                <a:cxn ang="0">
                  <a:pos x="connsiteX1" y="connsiteY1"/>
                </a:cxn>
                <a:cxn ang="0">
                  <a:pos x="connsiteX2" y="connsiteY2"/>
                </a:cxn>
                <a:cxn ang="0">
                  <a:pos x="connsiteX3" y="connsiteY3"/>
                </a:cxn>
              </a:cxnLst>
              <a:rect l="l" t="t" r="r" b="b"/>
              <a:pathLst>
                <a:path w="448795" h="112613">
                  <a:moveTo>
                    <a:pt x="0" y="0"/>
                  </a:moveTo>
                  <a:lnTo>
                    <a:pt x="448795" y="0"/>
                  </a:lnTo>
                  <a:lnTo>
                    <a:pt x="448795" y="112613"/>
                  </a:lnTo>
                  <a:lnTo>
                    <a:pt x="95917" y="112613"/>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26" name="任意多边形 25"/>
            <p:cNvSpPr/>
            <p:nvPr/>
          </p:nvSpPr>
          <p:spPr>
            <a:xfrm>
              <a:off x="1488247" y="4661471"/>
              <a:ext cx="1405969" cy="121330"/>
            </a:xfrm>
            <a:custGeom>
              <a:avLst/>
              <a:gdLst>
                <a:gd name="connsiteX0" fmla="*/ 0 w 1584000"/>
                <a:gd name="connsiteY0" fmla="*/ 0 h 134747"/>
                <a:gd name="connsiteX1" fmla="*/ 1584000 w 1584000"/>
                <a:gd name="connsiteY1" fmla="*/ 0 h 134747"/>
                <a:gd name="connsiteX2" fmla="*/ 1584000 w 1584000"/>
                <a:gd name="connsiteY2" fmla="*/ 3638 h 134747"/>
                <a:gd name="connsiteX3" fmla="*/ 1480374 w 1584000"/>
                <a:gd name="connsiteY3" fmla="*/ 134747 h 134747"/>
                <a:gd name="connsiteX4" fmla="*/ 104224 w 1584000"/>
                <a:gd name="connsiteY4" fmla="*/ 134747 h 134747"/>
                <a:gd name="connsiteX5" fmla="*/ 0 w 1584000"/>
                <a:gd name="connsiteY5" fmla="*/ 2882 h 1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000" h="134747">
                  <a:moveTo>
                    <a:pt x="0" y="0"/>
                  </a:moveTo>
                  <a:lnTo>
                    <a:pt x="1584000" y="0"/>
                  </a:lnTo>
                  <a:lnTo>
                    <a:pt x="1584000" y="3638"/>
                  </a:lnTo>
                  <a:lnTo>
                    <a:pt x="1480374" y="134747"/>
                  </a:lnTo>
                  <a:lnTo>
                    <a:pt x="104224" y="134747"/>
                  </a:lnTo>
                  <a:lnTo>
                    <a:pt x="0" y="2882"/>
                  </a:lnTo>
                  <a:close/>
                </a:path>
              </a:pathLst>
            </a:custGeom>
            <a:solidFill>
              <a:schemeClr val="accent1"/>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27" name="文本框 45"/>
            <p:cNvSpPr txBox="1"/>
            <p:nvPr/>
          </p:nvSpPr>
          <p:spPr>
            <a:xfrm>
              <a:off x="1689855" y="3900463"/>
              <a:ext cx="1069868" cy="370339"/>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en-US" altLang="zh-CN" sz="1200" b="1" dirty="0" smtClean="0">
                <a:solidFill>
                  <a:schemeClr val="tx1">
                    <a:lumMod val="75000"/>
                    <a:lumOff val="25000"/>
                  </a:schemeClr>
                </a:solidFill>
                <a:latin typeface="微软雅黑" pitchFamily="34" charset="-122"/>
                <a:ea typeface="微软雅黑" pitchFamily="34" charset="-122"/>
              </a:endParaRPr>
            </a:p>
          </p:txBody>
        </p:sp>
        <p:sp>
          <p:nvSpPr>
            <p:cNvPr id="28" name="上箭头 27"/>
            <p:cNvSpPr/>
            <p:nvPr/>
          </p:nvSpPr>
          <p:spPr>
            <a:xfrm>
              <a:off x="1067835" y="2124220"/>
              <a:ext cx="2220204" cy="2533392"/>
            </a:xfrm>
            <a:prstGeom prst="upArrow">
              <a:avLst>
                <a:gd name="adj1" fmla="val 61972"/>
                <a:gd name="adj2" fmla="val 46169"/>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n>
                  <a:gradFill>
                    <a:gsLst>
                      <a:gs pos="0">
                        <a:srgbClr val="FBF56F"/>
                      </a:gs>
                      <a:gs pos="100000">
                        <a:srgbClr val="DEB024"/>
                      </a:gs>
                    </a:gsLst>
                    <a:lin ang="5400000" scaled="1"/>
                  </a:gradFill>
                </a:ln>
                <a:solidFill>
                  <a:schemeClr val="tx1">
                    <a:lumMod val="75000"/>
                    <a:lumOff val="25000"/>
                  </a:schemeClr>
                </a:solidFill>
                <a:latin typeface="微软雅黑" pitchFamily="34" charset="-122"/>
                <a:ea typeface="微软雅黑" pitchFamily="34" charset="-122"/>
              </a:endParaRPr>
            </a:p>
          </p:txBody>
        </p:sp>
      </p:grpSp>
      <p:grpSp>
        <p:nvGrpSpPr>
          <p:cNvPr id="31" name="组合 30"/>
          <p:cNvGrpSpPr/>
          <p:nvPr/>
        </p:nvGrpSpPr>
        <p:grpSpPr>
          <a:xfrm>
            <a:off x="6912259" y="1523667"/>
            <a:ext cx="1686729" cy="1988514"/>
            <a:chOff x="8879560" y="2151930"/>
            <a:chExt cx="2255105" cy="2658581"/>
          </a:xfrm>
        </p:grpSpPr>
        <p:grpSp>
          <p:nvGrpSpPr>
            <p:cNvPr id="32" name="组合 25"/>
            <p:cNvGrpSpPr/>
            <p:nvPr/>
          </p:nvGrpSpPr>
          <p:grpSpPr>
            <a:xfrm>
              <a:off x="9778918" y="2663592"/>
              <a:ext cx="441361" cy="564450"/>
              <a:chOff x="1605186" y="572440"/>
              <a:chExt cx="563562" cy="720725"/>
            </a:xfrm>
            <a:gradFill>
              <a:gsLst>
                <a:gs pos="0">
                  <a:srgbClr val="FDFA75"/>
                </a:gs>
                <a:gs pos="100000">
                  <a:srgbClr val="D79E11"/>
                </a:gs>
              </a:gsLst>
              <a:lin ang="2700000" scaled="1"/>
            </a:gradFill>
          </p:grpSpPr>
          <p:sp>
            <p:nvSpPr>
              <p:cNvPr id="38"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a:solidFill>
                    <a:schemeClr val="tx1">
                      <a:lumMod val="75000"/>
                      <a:lumOff val="25000"/>
                    </a:schemeClr>
                  </a:solidFill>
                  <a:latin typeface="微软雅黑" pitchFamily="34" charset="-122"/>
                  <a:ea typeface="微软雅黑" pitchFamily="34" charset="-122"/>
                </a:endParaRPr>
              </a:p>
            </p:txBody>
          </p:sp>
          <p:sp>
            <p:nvSpPr>
              <p:cNvPr id="39"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a:solidFill>
                    <a:schemeClr val="tx1">
                      <a:lumMod val="75000"/>
                      <a:lumOff val="25000"/>
                    </a:schemeClr>
                  </a:solidFill>
                  <a:latin typeface="微软雅黑" pitchFamily="34" charset="-122"/>
                  <a:ea typeface="微软雅黑" pitchFamily="34" charset="-122"/>
                </a:endParaRPr>
              </a:p>
            </p:txBody>
          </p:sp>
          <p:sp>
            <p:nvSpPr>
              <p:cNvPr id="40"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solidFill>
                <a:schemeClr val="accent4"/>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sz="1200">
                  <a:solidFill>
                    <a:schemeClr val="tx1">
                      <a:lumMod val="75000"/>
                      <a:lumOff val="25000"/>
                    </a:schemeClr>
                  </a:solidFill>
                  <a:latin typeface="微软雅黑" pitchFamily="34" charset="-122"/>
                  <a:ea typeface="微软雅黑" pitchFamily="34" charset="-122"/>
                </a:endParaRPr>
              </a:p>
            </p:txBody>
          </p:sp>
        </p:grpSp>
        <p:sp>
          <p:nvSpPr>
            <p:cNvPr id="33" name="任意多边形 47"/>
            <p:cNvSpPr/>
            <p:nvPr/>
          </p:nvSpPr>
          <p:spPr>
            <a:xfrm flipH="1">
              <a:off x="10694292" y="3175567"/>
              <a:ext cx="440373" cy="104557"/>
            </a:xfrm>
            <a:custGeom>
              <a:avLst/>
              <a:gdLst>
                <a:gd name="connsiteX0" fmla="*/ 440373 w 440373"/>
                <a:gd name="connsiteY0" fmla="*/ 0 h 104557"/>
                <a:gd name="connsiteX1" fmla="*/ 0 w 440373"/>
                <a:gd name="connsiteY1" fmla="*/ 0 h 104557"/>
                <a:gd name="connsiteX2" fmla="*/ 97713 w 440373"/>
                <a:gd name="connsiteY2" fmla="*/ 104557 h 104557"/>
                <a:gd name="connsiteX3" fmla="*/ 440373 w 440373"/>
                <a:gd name="connsiteY3" fmla="*/ 104557 h 104557"/>
              </a:gdLst>
              <a:ahLst/>
              <a:cxnLst>
                <a:cxn ang="0">
                  <a:pos x="connsiteX0" y="connsiteY0"/>
                </a:cxn>
                <a:cxn ang="0">
                  <a:pos x="connsiteX1" y="connsiteY1"/>
                </a:cxn>
                <a:cxn ang="0">
                  <a:pos x="connsiteX2" y="connsiteY2"/>
                </a:cxn>
                <a:cxn ang="0">
                  <a:pos x="connsiteX3" y="connsiteY3"/>
                </a:cxn>
              </a:cxnLst>
              <a:rect l="l" t="t" r="r" b="b"/>
              <a:pathLst>
                <a:path w="440373" h="104557">
                  <a:moveTo>
                    <a:pt x="440373" y="0"/>
                  </a:moveTo>
                  <a:lnTo>
                    <a:pt x="0" y="0"/>
                  </a:lnTo>
                  <a:lnTo>
                    <a:pt x="97713" y="104557"/>
                  </a:lnTo>
                  <a:lnTo>
                    <a:pt x="440373" y="10455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34" name="任意多边形 33"/>
            <p:cNvSpPr/>
            <p:nvPr/>
          </p:nvSpPr>
          <p:spPr>
            <a:xfrm>
              <a:off x="8879560" y="3175567"/>
              <a:ext cx="448795" cy="112613"/>
            </a:xfrm>
            <a:custGeom>
              <a:avLst/>
              <a:gdLst>
                <a:gd name="connsiteX0" fmla="*/ 0 w 448795"/>
                <a:gd name="connsiteY0" fmla="*/ 0 h 112613"/>
                <a:gd name="connsiteX1" fmla="*/ 448795 w 448795"/>
                <a:gd name="connsiteY1" fmla="*/ 0 h 112613"/>
                <a:gd name="connsiteX2" fmla="*/ 448795 w 448795"/>
                <a:gd name="connsiteY2" fmla="*/ 112613 h 112613"/>
                <a:gd name="connsiteX3" fmla="*/ 95917 w 448795"/>
                <a:gd name="connsiteY3" fmla="*/ 112613 h 112613"/>
              </a:gdLst>
              <a:ahLst/>
              <a:cxnLst>
                <a:cxn ang="0">
                  <a:pos x="connsiteX0" y="connsiteY0"/>
                </a:cxn>
                <a:cxn ang="0">
                  <a:pos x="connsiteX1" y="connsiteY1"/>
                </a:cxn>
                <a:cxn ang="0">
                  <a:pos x="connsiteX2" y="connsiteY2"/>
                </a:cxn>
                <a:cxn ang="0">
                  <a:pos x="connsiteX3" y="connsiteY3"/>
                </a:cxn>
              </a:cxnLst>
              <a:rect l="l" t="t" r="r" b="b"/>
              <a:pathLst>
                <a:path w="448795" h="112613">
                  <a:moveTo>
                    <a:pt x="0" y="0"/>
                  </a:moveTo>
                  <a:lnTo>
                    <a:pt x="448795" y="0"/>
                  </a:lnTo>
                  <a:lnTo>
                    <a:pt x="448795" y="112613"/>
                  </a:lnTo>
                  <a:lnTo>
                    <a:pt x="95917" y="112613"/>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35" name="任意多边形 34"/>
            <p:cNvSpPr/>
            <p:nvPr/>
          </p:nvSpPr>
          <p:spPr>
            <a:xfrm>
              <a:off x="9313828" y="4689181"/>
              <a:ext cx="1405969" cy="121330"/>
            </a:xfrm>
            <a:custGeom>
              <a:avLst/>
              <a:gdLst>
                <a:gd name="connsiteX0" fmla="*/ 0 w 1584000"/>
                <a:gd name="connsiteY0" fmla="*/ 0 h 134747"/>
                <a:gd name="connsiteX1" fmla="*/ 1584000 w 1584000"/>
                <a:gd name="connsiteY1" fmla="*/ 0 h 134747"/>
                <a:gd name="connsiteX2" fmla="*/ 1584000 w 1584000"/>
                <a:gd name="connsiteY2" fmla="*/ 3638 h 134747"/>
                <a:gd name="connsiteX3" fmla="*/ 1480374 w 1584000"/>
                <a:gd name="connsiteY3" fmla="*/ 134747 h 134747"/>
                <a:gd name="connsiteX4" fmla="*/ 104224 w 1584000"/>
                <a:gd name="connsiteY4" fmla="*/ 134747 h 134747"/>
                <a:gd name="connsiteX5" fmla="*/ 0 w 1584000"/>
                <a:gd name="connsiteY5" fmla="*/ 2882 h 1347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84000" h="134747">
                  <a:moveTo>
                    <a:pt x="0" y="0"/>
                  </a:moveTo>
                  <a:lnTo>
                    <a:pt x="1584000" y="0"/>
                  </a:lnTo>
                  <a:lnTo>
                    <a:pt x="1584000" y="3638"/>
                  </a:lnTo>
                  <a:lnTo>
                    <a:pt x="1480374" y="134747"/>
                  </a:lnTo>
                  <a:lnTo>
                    <a:pt x="104224" y="134747"/>
                  </a:lnTo>
                  <a:lnTo>
                    <a:pt x="0" y="2882"/>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36" name="文本框 50"/>
            <p:cNvSpPr txBox="1"/>
            <p:nvPr/>
          </p:nvSpPr>
          <p:spPr>
            <a:xfrm>
              <a:off x="9494462" y="3919198"/>
              <a:ext cx="1069868" cy="370339"/>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添加标题</a:t>
              </a:r>
              <a:endParaRPr lang="en-US" altLang="zh-CN" sz="1200" b="1" dirty="0" smtClean="0">
                <a:solidFill>
                  <a:schemeClr val="tx1">
                    <a:lumMod val="75000"/>
                    <a:lumOff val="25000"/>
                  </a:schemeClr>
                </a:solidFill>
                <a:latin typeface="微软雅黑" pitchFamily="34" charset="-122"/>
                <a:ea typeface="微软雅黑" pitchFamily="34" charset="-122"/>
              </a:endParaRPr>
            </a:p>
          </p:txBody>
        </p:sp>
        <p:sp>
          <p:nvSpPr>
            <p:cNvPr id="37" name="上箭头 36"/>
            <p:cNvSpPr/>
            <p:nvPr/>
          </p:nvSpPr>
          <p:spPr>
            <a:xfrm>
              <a:off x="8893416" y="2151930"/>
              <a:ext cx="2220204" cy="2533392"/>
            </a:xfrm>
            <a:prstGeom prst="upArrow">
              <a:avLst>
                <a:gd name="adj1" fmla="val 61972"/>
                <a:gd name="adj2" fmla="val 46169"/>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ln>
                  <a:gradFill>
                    <a:gsLst>
                      <a:gs pos="0">
                        <a:srgbClr val="FBF56F"/>
                      </a:gs>
                      <a:gs pos="100000">
                        <a:srgbClr val="DEB024"/>
                      </a:gs>
                    </a:gsLst>
                    <a:lin ang="5400000" scaled="1"/>
                  </a:gradFill>
                </a:ln>
                <a:solidFill>
                  <a:schemeClr val="tx1">
                    <a:lumMod val="75000"/>
                    <a:lumOff val="25000"/>
                  </a:schemeClr>
                </a:solidFill>
                <a:latin typeface="微软雅黑" pitchFamily="34" charset="-122"/>
                <a:ea typeface="微软雅黑" pitchFamily="34" charset="-122"/>
              </a:endParaRPr>
            </a:p>
          </p:txBody>
        </p: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1000"/>
                                        <p:tgtEl>
                                          <p:spTgt spid="22"/>
                                        </p:tgtEl>
                                      </p:cBhvr>
                                    </p:animEffect>
                                    <p:anim calcmode="lin" valueType="num">
                                      <p:cBhvr>
                                        <p:cTn id="8" dur="1000" fill="hold"/>
                                        <p:tgtEl>
                                          <p:spTgt spid="22"/>
                                        </p:tgtEl>
                                        <p:attrNameLst>
                                          <p:attrName>ppt_x</p:attrName>
                                        </p:attrNameLst>
                                      </p:cBhvr>
                                      <p:tavLst>
                                        <p:tav tm="0">
                                          <p:val>
                                            <p:strVal val="#ppt_x"/>
                                          </p:val>
                                        </p:tav>
                                        <p:tav tm="100000">
                                          <p:val>
                                            <p:strVal val="#ppt_x"/>
                                          </p:val>
                                        </p:tav>
                                      </p:tavLst>
                                    </p:anim>
                                    <p:anim calcmode="lin" valueType="num">
                                      <p:cBhvr>
                                        <p:cTn id="9" dur="1000" fill="hold"/>
                                        <p:tgtEl>
                                          <p:spTgt spid="2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500"/>
                            </p:stCondLst>
                            <p:childTnLst>
                              <p:par>
                                <p:cTn id="15" presetID="42" presetClass="entr" presetSubtype="0" fill="hold"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1000"/>
                                        <p:tgtEl>
                                          <p:spTgt spid="13"/>
                                        </p:tgtEl>
                                      </p:cBhvr>
                                    </p:animEffect>
                                    <p:anim calcmode="lin" valueType="num">
                                      <p:cBhvr>
                                        <p:cTn id="18" dur="1000" fill="hold"/>
                                        <p:tgtEl>
                                          <p:spTgt spid="13"/>
                                        </p:tgtEl>
                                        <p:attrNameLst>
                                          <p:attrName>ppt_x</p:attrName>
                                        </p:attrNameLst>
                                      </p:cBhvr>
                                      <p:tavLst>
                                        <p:tav tm="0">
                                          <p:val>
                                            <p:strVal val="#ppt_x"/>
                                          </p:val>
                                        </p:tav>
                                        <p:tav tm="100000">
                                          <p:val>
                                            <p:strVal val="#ppt_x"/>
                                          </p:val>
                                        </p:tav>
                                      </p:tavLst>
                                    </p:anim>
                                    <p:anim calcmode="lin" valueType="num">
                                      <p:cBhvr>
                                        <p:cTn id="19" dur="1000" fill="hold"/>
                                        <p:tgtEl>
                                          <p:spTgt spid="13"/>
                                        </p:tgtEl>
                                        <p:attrNameLst>
                                          <p:attrName>ppt_y</p:attrName>
                                        </p:attrNameLst>
                                      </p:cBhvr>
                                      <p:tavLst>
                                        <p:tav tm="0">
                                          <p:val>
                                            <p:strVal val="#ppt_y+.1"/>
                                          </p:val>
                                        </p:tav>
                                        <p:tav tm="100000">
                                          <p:val>
                                            <p:strVal val="#ppt_y"/>
                                          </p:val>
                                        </p:tav>
                                      </p:tavLst>
                                    </p:anim>
                                  </p:childTnLst>
                                </p:cTn>
                              </p:par>
                            </p:childTnLst>
                          </p:cTn>
                        </p:par>
                        <p:par>
                          <p:cTn id="20" fill="hold">
                            <p:stCondLst>
                              <p:cond delay="2500"/>
                            </p:stCondLst>
                            <p:childTnLst>
                              <p:par>
                                <p:cTn id="21" presetID="16" presetClass="entr" presetSubtype="37"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barn(outVertical)">
                                      <p:cBhvr>
                                        <p:cTn id="23" dur="500"/>
                                        <p:tgtEl>
                                          <p:spTgt spid="3"/>
                                        </p:tgtEl>
                                      </p:cBhvr>
                                    </p:animEffect>
                                  </p:childTnLst>
                                </p:cTn>
                              </p:par>
                            </p:childTnLst>
                          </p:cTn>
                        </p:par>
                        <p:par>
                          <p:cTn id="24" fill="hold">
                            <p:stCondLst>
                              <p:cond delay="3000"/>
                            </p:stCondLst>
                            <p:childTnLst>
                              <p:par>
                                <p:cTn id="25" presetID="42" presetClass="entr" presetSubtype="0"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fade">
                                      <p:cBhvr>
                                        <p:cTn id="27" dur="1000"/>
                                        <p:tgtEl>
                                          <p:spTgt spid="6"/>
                                        </p:tgtEl>
                                      </p:cBhvr>
                                    </p:animEffect>
                                    <p:anim calcmode="lin" valueType="num">
                                      <p:cBhvr>
                                        <p:cTn id="28" dur="1000" fill="hold"/>
                                        <p:tgtEl>
                                          <p:spTgt spid="6"/>
                                        </p:tgtEl>
                                        <p:attrNameLst>
                                          <p:attrName>ppt_x</p:attrName>
                                        </p:attrNameLst>
                                      </p:cBhvr>
                                      <p:tavLst>
                                        <p:tav tm="0">
                                          <p:val>
                                            <p:strVal val="#ppt_x"/>
                                          </p:val>
                                        </p:tav>
                                        <p:tav tm="100000">
                                          <p:val>
                                            <p:strVal val="#ppt_x"/>
                                          </p:val>
                                        </p:tav>
                                      </p:tavLst>
                                    </p:anim>
                                    <p:anim calcmode="lin" valueType="num">
                                      <p:cBhvr>
                                        <p:cTn id="29" dur="1000" fill="hold"/>
                                        <p:tgtEl>
                                          <p:spTgt spid="6"/>
                                        </p:tgtEl>
                                        <p:attrNameLst>
                                          <p:attrName>ppt_y</p:attrName>
                                        </p:attrNameLst>
                                      </p:cBhvr>
                                      <p:tavLst>
                                        <p:tav tm="0">
                                          <p:val>
                                            <p:strVal val="#ppt_y+.1"/>
                                          </p:val>
                                        </p:tav>
                                        <p:tav tm="100000">
                                          <p:val>
                                            <p:strVal val="#ppt_y"/>
                                          </p:val>
                                        </p:tav>
                                      </p:tavLst>
                                    </p:anim>
                                  </p:childTnLst>
                                </p:cTn>
                              </p:par>
                            </p:childTnLst>
                          </p:cTn>
                        </p:par>
                        <p:par>
                          <p:cTn id="30" fill="hold">
                            <p:stCondLst>
                              <p:cond delay="4000"/>
                            </p:stCondLst>
                            <p:childTnLst>
                              <p:par>
                                <p:cTn id="31" presetID="16" presetClass="entr" presetSubtype="37" fill="hold" grpId="0" nodeType="after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barn(outVertical)">
                                      <p:cBhvr>
                                        <p:cTn id="33" dur="500"/>
                                        <p:tgtEl>
                                          <p:spTgt spid="4"/>
                                        </p:tgtEl>
                                      </p:cBhvr>
                                    </p:animEffect>
                                  </p:childTnLst>
                                </p:cTn>
                              </p:par>
                            </p:childTnLst>
                          </p:cTn>
                        </p:par>
                        <p:par>
                          <p:cTn id="34" fill="hold">
                            <p:stCondLst>
                              <p:cond delay="4500"/>
                            </p:stCondLst>
                            <p:childTnLst>
                              <p:par>
                                <p:cTn id="35" presetID="42" presetClass="entr" presetSubtype="0" fill="hold" nodeType="after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fade">
                                      <p:cBhvr>
                                        <p:cTn id="37" dur="1000"/>
                                        <p:tgtEl>
                                          <p:spTgt spid="31"/>
                                        </p:tgtEl>
                                      </p:cBhvr>
                                    </p:animEffect>
                                    <p:anim calcmode="lin" valueType="num">
                                      <p:cBhvr>
                                        <p:cTn id="38" dur="1000" fill="hold"/>
                                        <p:tgtEl>
                                          <p:spTgt spid="31"/>
                                        </p:tgtEl>
                                        <p:attrNameLst>
                                          <p:attrName>ppt_x</p:attrName>
                                        </p:attrNameLst>
                                      </p:cBhvr>
                                      <p:tavLst>
                                        <p:tav tm="0">
                                          <p:val>
                                            <p:strVal val="#ppt_x"/>
                                          </p:val>
                                        </p:tav>
                                        <p:tav tm="100000">
                                          <p:val>
                                            <p:strVal val="#ppt_x"/>
                                          </p:val>
                                        </p:tav>
                                      </p:tavLst>
                                    </p:anim>
                                    <p:anim calcmode="lin" valueType="num">
                                      <p:cBhvr>
                                        <p:cTn id="39" dur="1000" fill="hold"/>
                                        <p:tgtEl>
                                          <p:spTgt spid="31"/>
                                        </p:tgtEl>
                                        <p:attrNameLst>
                                          <p:attrName>ppt_y</p:attrName>
                                        </p:attrNameLst>
                                      </p:cBhvr>
                                      <p:tavLst>
                                        <p:tav tm="0">
                                          <p:val>
                                            <p:strVal val="#ppt_y+.1"/>
                                          </p:val>
                                        </p:tav>
                                        <p:tav tm="100000">
                                          <p:val>
                                            <p:strVal val="#ppt_y"/>
                                          </p:val>
                                        </p:tav>
                                      </p:tavLst>
                                    </p:anim>
                                  </p:childTnLst>
                                </p:cTn>
                              </p:par>
                            </p:childTnLst>
                          </p:cTn>
                        </p:par>
                        <p:par>
                          <p:cTn id="40" fill="hold">
                            <p:stCondLst>
                              <p:cond delay="5500"/>
                            </p:stCondLst>
                            <p:childTnLst>
                              <p:par>
                                <p:cTn id="41" presetID="16" presetClass="entr" presetSubtype="37"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arn(outVertical)">
                                      <p:cBhvr>
                                        <p:cTn id="4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cstate="print"/>
          <a:stretch>
            <a:fillRect/>
          </a:stretch>
        </p:blipFill>
        <p:spPr>
          <a:xfrm>
            <a:off x="1727684" y="1708448"/>
            <a:ext cx="2346643" cy="2016224"/>
          </a:xfrm>
          <a:prstGeom prst="rect">
            <a:avLst/>
          </a:prstGeom>
          <a:blipFill>
            <a:blip r:embed="rId4" cstate="print"/>
            <a:stretch>
              <a:fillRect/>
            </a:stretch>
          </a:blipFill>
        </p:spPr>
      </p:pic>
      <p:cxnSp>
        <p:nvCxnSpPr>
          <p:cNvPr id="3" name="直接连接符 2"/>
          <p:cNvCxnSpPr/>
          <p:nvPr/>
        </p:nvCxnSpPr>
        <p:spPr>
          <a:xfrm>
            <a:off x="1755265" y="1636697"/>
            <a:ext cx="2319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直接连接符 3"/>
          <p:cNvCxnSpPr/>
          <p:nvPr/>
        </p:nvCxnSpPr>
        <p:spPr>
          <a:xfrm>
            <a:off x="1755265" y="3824287"/>
            <a:ext cx="231906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左大括号 5"/>
          <p:cNvSpPr/>
          <p:nvPr/>
        </p:nvSpPr>
        <p:spPr>
          <a:xfrm>
            <a:off x="4336268" y="1636698"/>
            <a:ext cx="577065" cy="2187590"/>
          </a:xfrm>
          <a:prstGeom prst="leftBrace">
            <a:avLst/>
          </a:prstGeom>
          <a:noFill/>
          <a:ln w="12700">
            <a:solidFill>
              <a:schemeClr val="tx1"/>
            </a:solidFill>
          </a:ln>
        </p:spPr>
        <p:style>
          <a:lnRef idx="1">
            <a:schemeClr val="accent1"/>
          </a:lnRef>
          <a:fillRef idx="0">
            <a:schemeClr val="accent1"/>
          </a:fillRef>
          <a:effectRef idx="0">
            <a:schemeClr val="accent1"/>
          </a:effectRef>
          <a:fontRef idx="minor">
            <a:schemeClr val="tx1"/>
          </a:fontRef>
        </p:style>
        <p:txBody>
          <a:bodyPr lIns="68589" tIns="34295" rIns="68589" bIns="34295" rtlCol="0" anchor="ctr"/>
          <a:lstStyle/>
          <a:p>
            <a:pPr algn="ctr"/>
            <a:endParaRPr lang="zh-CN" altLang="en-US">
              <a:solidFill>
                <a:schemeClr val="tx1">
                  <a:lumMod val="75000"/>
                  <a:lumOff val="25000"/>
                </a:schemeClr>
              </a:solidFill>
            </a:endParaRPr>
          </a:p>
        </p:txBody>
      </p:sp>
      <p:grpSp>
        <p:nvGrpSpPr>
          <p:cNvPr id="7" name="组合 6"/>
          <p:cNvGrpSpPr/>
          <p:nvPr/>
        </p:nvGrpSpPr>
        <p:grpSpPr>
          <a:xfrm>
            <a:off x="5186916" y="1492719"/>
            <a:ext cx="2018029" cy="372649"/>
            <a:chOff x="6098739" y="1941688"/>
            <a:chExt cx="2690238" cy="496712"/>
          </a:xfrm>
        </p:grpSpPr>
        <p:sp>
          <p:nvSpPr>
            <p:cNvPr id="8" name="圆角矩形 7"/>
            <p:cNvSpPr/>
            <p:nvPr/>
          </p:nvSpPr>
          <p:spPr>
            <a:xfrm>
              <a:off x="6098739" y="1941688"/>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9" name="文本框 33"/>
            <p:cNvSpPr txBox="1"/>
            <p:nvPr/>
          </p:nvSpPr>
          <p:spPr>
            <a:xfrm>
              <a:off x="6622909" y="2014531"/>
              <a:ext cx="1528359" cy="369218"/>
            </a:xfrm>
            <a:prstGeom prst="rect">
              <a:avLst/>
            </a:prstGeom>
            <a:noFill/>
          </p:spPr>
          <p:txBody>
            <a:bodyPr wrap="none" rtlCol="0">
              <a:spAutoFit/>
            </a:bodyPr>
            <a:lstStyle/>
            <a:p>
              <a:pPr algn="ctr">
                <a:spcBef>
                  <a:spcPts val="0"/>
                </a:spcBef>
                <a:spcAft>
                  <a:spcPts val="0"/>
                </a:spcAft>
                <a:defRPr/>
              </a:pP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10" name="组合 9"/>
          <p:cNvGrpSpPr/>
          <p:nvPr/>
        </p:nvGrpSpPr>
        <p:grpSpPr>
          <a:xfrm>
            <a:off x="5186916" y="2009347"/>
            <a:ext cx="2018029" cy="372649"/>
            <a:chOff x="6098739" y="2630312"/>
            <a:chExt cx="2690238" cy="496712"/>
          </a:xfrm>
        </p:grpSpPr>
        <p:sp>
          <p:nvSpPr>
            <p:cNvPr id="11" name="圆角矩形 10"/>
            <p:cNvSpPr/>
            <p:nvPr/>
          </p:nvSpPr>
          <p:spPr>
            <a:xfrm>
              <a:off x="6098739" y="2630312"/>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2" name="文本框 34"/>
            <p:cNvSpPr txBox="1"/>
            <p:nvPr/>
          </p:nvSpPr>
          <p:spPr>
            <a:xfrm>
              <a:off x="6622909" y="2680578"/>
              <a:ext cx="1528359" cy="369218"/>
            </a:xfrm>
            <a:prstGeom prst="rect">
              <a:avLst/>
            </a:prstGeom>
            <a:noFill/>
          </p:spPr>
          <p:txBody>
            <a:bodyPr wrap="none" rtlCol="0">
              <a:spAutoFit/>
            </a:bodyPr>
            <a:lstStyle/>
            <a:p>
              <a:pPr algn="ctr">
                <a:spcBef>
                  <a:spcPts val="0"/>
                </a:spcBef>
                <a:spcAft>
                  <a:spcPts val="0"/>
                </a:spcAft>
                <a:defRPr/>
              </a:pP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13" name="组合 12"/>
          <p:cNvGrpSpPr/>
          <p:nvPr/>
        </p:nvGrpSpPr>
        <p:grpSpPr>
          <a:xfrm>
            <a:off x="5148063" y="2537202"/>
            <a:ext cx="2018029" cy="372649"/>
            <a:chOff x="6046944" y="3296361"/>
            <a:chExt cx="2690238" cy="496712"/>
          </a:xfrm>
        </p:grpSpPr>
        <p:sp>
          <p:nvSpPr>
            <p:cNvPr id="14" name="圆角矩形 13"/>
            <p:cNvSpPr/>
            <p:nvPr/>
          </p:nvSpPr>
          <p:spPr>
            <a:xfrm>
              <a:off x="6046944" y="3296361"/>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5" name="文本框 35"/>
            <p:cNvSpPr txBox="1"/>
            <p:nvPr/>
          </p:nvSpPr>
          <p:spPr>
            <a:xfrm>
              <a:off x="6622909" y="3356370"/>
              <a:ext cx="1528359" cy="369218"/>
            </a:xfrm>
            <a:prstGeom prst="rect">
              <a:avLst/>
            </a:prstGeom>
            <a:noFill/>
          </p:spPr>
          <p:txBody>
            <a:bodyPr wrap="none" rtlCol="0">
              <a:spAutoFit/>
            </a:bodyPr>
            <a:lstStyle/>
            <a:p>
              <a:pPr algn="ctr">
                <a:spcBef>
                  <a:spcPts val="0"/>
                </a:spcBef>
                <a:spcAft>
                  <a:spcPts val="0"/>
                </a:spcAft>
                <a:defRPr/>
              </a:pP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16" name="组合 15"/>
          <p:cNvGrpSpPr/>
          <p:nvPr/>
        </p:nvGrpSpPr>
        <p:grpSpPr>
          <a:xfrm>
            <a:off x="5186916" y="3066581"/>
            <a:ext cx="2018029" cy="372649"/>
            <a:chOff x="6098739" y="4039523"/>
            <a:chExt cx="2690238" cy="496712"/>
          </a:xfrm>
        </p:grpSpPr>
        <p:sp>
          <p:nvSpPr>
            <p:cNvPr id="17" name="圆角矩形 16"/>
            <p:cNvSpPr/>
            <p:nvPr/>
          </p:nvSpPr>
          <p:spPr>
            <a:xfrm>
              <a:off x="6098739" y="4039523"/>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18" name="文本框 36"/>
            <p:cNvSpPr txBox="1"/>
            <p:nvPr/>
          </p:nvSpPr>
          <p:spPr>
            <a:xfrm>
              <a:off x="6622909" y="4118411"/>
              <a:ext cx="1528359" cy="369218"/>
            </a:xfrm>
            <a:prstGeom prst="rect">
              <a:avLst/>
            </a:prstGeom>
            <a:noFill/>
          </p:spPr>
          <p:txBody>
            <a:bodyPr wrap="none" rtlCol="0">
              <a:spAutoFit/>
            </a:bodyPr>
            <a:lstStyle/>
            <a:p>
              <a:pPr algn="ctr">
                <a:spcBef>
                  <a:spcPts val="0"/>
                </a:spcBef>
                <a:spcAft>
                  <a:spcPts val="0"/>
                </a:spcAft>
                <a:defRPr/>
              </a:pP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grpSp>
        <p:nvGrpSpPr>
          <p:cNvPr id="19" name="组合 18"/>
          <p:cNvGrpSpPr/>
          <p:nvPr/>
        </p:nvGrpSpPr>
        <p:grpSpPr>
          <a:xfrm>
            <a:off x="5186916" y="3612364"/>
            <a:ext cx="2018029" cy="372649"/>
            <a:chOff x="6098739" y="4767008"/>
            <a:chExt cx="2690238" cy="496712"/>
          </a:xfrm>
        </p:grpSpPr>
        <p:sp>
          <p:nvSpPr>
            <p:cNvPr id="20" name="圆角矩形 19"/>
            <p:cNvSpPr/>
            <p:nvPr/>
          </p:nvSpPr>
          <p:spPr>
            <a:xfrm>
              <a:off x="6098739" y="4767008"/>
              <a:ext cx="2690238" cy="496712"/>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a:solidFill>
                  <a:schemeClr val="tx1">
                    <a:lumMod val="75000"/>
                    <a:lumOff val="25000"/>
                  </a:schemeClr>
                </a:solidFill>
                <a:latin typeface="微软雅黑" pitchFamily="34" charset="-122"/>
                <a:ea typeface="微软雅黑" pitchFamily="34" charset="-122"/>
              </a:endParaRPr>
            </a:p>
          </p:txBody>
        </p:sp>
        <p:sp>
          <p:nvSpPr>
            <p:cNvPr id="21" name="文本框 37"/>
            <p:cNvSpPr txBox="1"/>
            <p:nvPr/>
          </p:nvSpPr>
          <p:spPr>
            <a:xfrm>
              <a:off x="6630455" y="4830692"/>
              <a:ext cx="1528359" cy="369218"/>
            </a:xfrm>
            <a:prstGeom prst="rect">
              <a:avLst/>
            </a:prstGeom>
            <a:noFill/>
          </p:spPr>
          <p:txBody>
            <a:bodyPr wrap="none" rtlCol="0">
              <a:spAutoFit/>
            </a:bodyPr>
            <a:lstStyle/>
            <a:p>
              <a:pPr algn="ctr">
                <a:spcBef>
                  <a:spcPts val="0"/>
                </a:spcBef>
                <a:spcAft>
                  <a:spcPts val="0"/>
                </a:spcAft>
                <a:defRPr/>
              </a:pP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a:ln w="11430"/>
                <a:solidFill>
                  <a:schemeClr val="tx1">
                    <a:lumMod val="75000"/>
                    <a:lumOff val="25000"/>
                  </a:schemeClr>
                </a:solidFill>
                <a:latin typeface="微软雅黑" pitchFamily="34" charset="-122"/>
                <a:ea typeface="微软雅黑" pitchFamily="34" charset="-122"/>
              </a:endParaRPr>
            </a:p>
          </p:txBody>
        </p: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par>
                                <p:cTn id="8" presetID="22" presetClass="entr" presetSubtype="8"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left)">
                                      <p:cBhvr>
                                        <p:cTn id="10" dur="500"/>
                                        <p:tgtEl>
                                          <p:spTgt spid="4"/>
                                        </p:tgtEl>
                                      </p:cBhvr>
                                    </p:animEffect>
                                  </p:childTnLst>
                                </p:cTn>
                              </p:par>
                            </p:childTnLst>
                          </p:cTn>
                        </p:par>
                        <p:par>
                          <p:cTn id="11" fill="hold">
                            <p:stCondLst>
                              <p:cond delay="500"/>
                            </p:stCondLst>
                            <p:childTnLst>
                              <p:par>
                                <p:cTn id="12" presetID="16" presetClass="entr" presetSubtype="37"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barn(outVertical)">
                                      <p:cBhvr>
                                        <p:cTn id="14" dur="500"/>
                                        <p:tgtEl>
                                          <p:spTgt spid="2"/>
                                        </p:tgtEl>
                                      </p:cBhvr>
                                    </p:animEffect>
                                  </p:childTnLst>
                                </p:cTn>
                              </p:par>
                            </p:childTnLst>
                          </p:cTn>
                        </p:par>
                        <p:par>
                          <p:cTn id="15" fill="hold">
                            <p:stCondLst>
                              <p:cond delay="1000"/>
                            </p:stCondLst>
                            <p:childTnLst>
                              <p:par>
                                <p:cTn id="16" presetID="22" presetClass="entr" presetSubtype="8" fill="hold" grpId="0"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left)">
                                      <p:cBhvr>
                                        <p:cTn id="18" dur="500"/>
                                        <p:tgtEl>
                                          <p:spTgt spid="6"/>
                                        </p:tgtEl>
                                      </p:cBhvr>
                                    </p:animEffect>
                                  </p:childTnLst>
                                </p:cTn>
                              </p:par>
                            </p:childTnLst>
                          </p:cTn>
                        </p:par>
                        <p:par>
                          <p:cTn id="19" fill="hold">
                            <p:stCondLst>
                              <p:cond delay="1500"/>
                            </p:stCondLst>
                            <p:childTnLst>
                              <p:par>
                                <p:cTn id="20" presetID="22" presetClass="entr" presetSubtype="8" fill="hold" nodeType="after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wipe(left)">
                                      <p:cBhvr>
                                        <p:cTn id="30" dur="500"/>
                                        <p:tgtEl>
                                          <p:spTgt spid="13"/>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6"/>
                                        </p:tgtEl>
                                        <p:attrNameLst>
                                          <p:attrName>style.visibility</p:attrName>
                                        </p:attrNameLst>
                                      </p:cBhvr>
                                      <p:to>
                                        <p:strVal val="visible"/>
                                      </p:to>
                                    </p:set>
                                    <p:animEffect transition="in" filter="wipe(left)">
                                      <p:cBhvr>
                                        <p:cTn id="34" dur="500"/>
                                        <p:tgtEl>
                                          <p:spTgt spid="16"/>
                                        </p:tgtEl>
                                      </p:cBhvr>
                                    </p:animEffect>
                                  </p:childTnLst>
                                </p:cTn>
                              </p:par>
                            </p:childTnLst>
                          </p:cTn>
                        </p:par>
                        <p:par>
                          <p:cTn id="35" fill="hold">
                            <p:stCondLst>
                              <p:cond delay="3500"/>
                            </p:stCondLst>
                            <p:childTnLst>
                              <p:par>
                                <p:cTn id="36" presetID="22" presetClass="entr" presetSubtype="8" fill="hold" nodeType="after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wipe(left)">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右箭头 7"/>
          <p:cNvSpPr/>
          <p:nvPr/>
        </p:nvSpPr>
        <p:spPr bwMode="auto">
          <a:xfrm>
            <a:off x="6016715" y="2450082"/>
            <a:ext cx="2371709" cy="1111873"/>
          </a:xfrm>
          <a:prstGeom prst="rightArrow">
            <a:avLst>
              <a:gd name="adj1" fmla="val 67746"/>
              <a:gd name="adj2" fmla="val 40105"/>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9" name="矩形 4"/>
          <p:cNvSpPr/>
          <p:nvPr/>
        </p:nvSpPr>
        <p:spPr bwMode="auto">
          <a:xfrm>
            <a:off x="6001716" y="2625641"/>
            <a:ext cx="925581" cy="1110373"/>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chemeClr val="bg1">
              <a:lumMod val="85000"/>
            </a:schemeClr>
          </a:solidFill>
          <a:ln w="3175">
            <a:solidFill>
              <a:srgbClr val="EAEAEA"/>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800" dirty="0">
              <a:solidFill>
                <a:srgbClr val="4D4D4D"/>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0" name="矩形 9"/>
          <p:cNvSpPr/>
          <p:nvPr/>
        </p:nvSpPr>
        <p:spPr bwMode="auto">
          <a:xfrm>
            <a:off x="4978622" y="3045785"/>
            <a:ext cx="1948672" cy="700735"/>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1" name="矩形 4"/>
          <p:cNvSpPr/>
          <p:nvPr/>
        </p:nvSpPr>
        <p:spPr bwMode="auto">
          <a:xfrm>
            <a:off x="4968122" y="3050285"/>
            <a:ext cx="925582" cy="1110373"/>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chemeClr val="bg1">
              <a:lumMod val="85000"/>
            </a:schemeClr>
          </a:solidFill>
          <a:ln w="3175">
            <a:solidFill>
              <a:srgbClr val="EAEAEA"/>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800" dirty="0">
              <a:solidFill>
                <a:srgbClr val="4D4D4D"/>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2" name="矩形 11"/>
          <p:cNvSpPr/>
          <p:nvPr/>
        </p:nvSpPr>
        <p:spPr bwMode="auto">
          <a:xfrm>
            <a:off x="3946532" y="3476430"/>
            <a:ext cx="1947172" cy="700735"/>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3" name="矩形 4"/>
          <p:cNvSpPr/>
          <p:nvPr/>
        </p:nvSpPr>
        <p:spPr bwMode="auto">
          <a:xfrm>
            <a:off x="3925533" y="3486933"/>
            <a:ext cx="925581" cy="1110373"/>
          </a:xfrm>
          <a:custGeom>
            <a:avLst/>
            <a:gdLst>
              <a:gd name="connsiteX0" fmla="*/ 0 w 1224136"/>
              <a:gd name="connsiteY0" fmla="*/ 0 h 648072"/>
              <a:gd name="connsiteX1" fmla="*/ 1224136 w 1224136"/>
              <a:gd name="connsiteY1" fmla="*/ 0 h 648072"/>
              <a:gd name="connsiteX2" fmla="*/ 1224136 w 1224136"/>
              <a:gd name="connsiteY2" fmla="*/ 648072 h 648072"/>
              <a:gd name="connsiteX3" fmla="*/ 0 w 1224136"/>
              <a:gd name="connsiteY3" fmla="*/ 648072 h 648072"/>
              <a:gd name="connsiteX4" fmla="*/ 0 w 1224136"/>
              <a:gd name="connsiteY4" fmla="*/ 0 h 648072"/>
              <a:gd name="connsiteX0-1" fmla="*/ 377372 w 1224136"/>
              <a:gd name="connsiteY0-2" fmla="*/ 0 h 1025443"/>
              <a:gd name="connsiteX1-3" fmla="*/ 1224136 w 1224136"/>
              <a:gd name="connsiteY1-4" fmla="*/ 377371 h 1025443"/>
              <a:gd name="connsiteX2-5" fmla="*/ 1224136 w 1224136"/>
              <a:gd name="connsiteY2-6" fmla="*/ 1025443 h 1025443"/>
              <a:gd name="connsiteX3-7" fmla="*/ 0 w 1224136"/>
              <a:gd name="connsiteY3-8" fmla="*/ 1025443 h 1025443"/>
              <a:gd name="connsiteX4-9" fmla="*/ 377372 w 1224136"/>
              <a:gd name="connsiteY4-10" fmla="*/ 0 h 1025443"/>
              <a:gd name="connsiteX0-11" fmla="*/ 0 w 846764"/>
              <a:gd name="connsiteY0-12" fmla="*/ 0 h 1025443"/>
              <a:gd name="connsiteX1-13" fmla="*/ 846764 w 846764"/>
              <a:gd name="connsiteY1-14" fmla="*/ 377371 h 1025443"/>
              <a:gd name="connsiteX2-15" fmla="*/ 846764 w 846764"/>
              <a:gd name="connsiteY2-16" fmla="*/ 1025443 h 1025443"/>
              <a:gd name="connsiteX3-17" fmla="*/ 43542 w 846764"/>
              <a:gd name="connsiteY3-18" fmla="*/ 706129 h 1025443"/>
              <a:gd name="connsiteX4-19" fmla="*/ 0 w 846764"/>
              <a:gd name="connsiteY4-20" fmla="*/ 0 h 1025443"/>
              <a:gd name="connsiteX0-21" fmla="*/ 19886 w 866650"/>
              <a:gd name="connsiteY0-22" fmla="*/ 0 h 1025443"/>
              <a:gd name="connsiteX1-23" fmla="*/ 866650 w 866650"/>
              <a:gd name="connsiteY1-24" fmla="*/ 377371 h 1025443"/>
              <a:gd name="connsiteX2-25" fmla="*/ 866650 w 866650"/>
              <a:gd name="connsiteY2-26" fmla="*/ 1025443 h 1025443"/>
              <a:gd name="connsiteX3-27" fmla="*/ 0 w 866650"/>
              <a:gd name="connsiteY3-28" fmla="*/ 706130 h 1025443"/>
              <a:gd name="connsiteX4-29" fmla="*/ 19886 w 866650"/>
              <a:gd name="connsiteY4-30" fmla="*/ 0 h 1025443"/>
              <a:gd name="connsiteX0-31" fmla="*/ 0 w 846764"/>
              <a:gd name="connsiteY0-32" fmla="*/ 0 h 1025443"/>
              <a:gd name="connsiteX1-33" fmla="*/ 846764 w 846764"/>
              <a:gd name="connsiteY1-34" fmla="*/ 377371 h 1025443"/>
              <a:gd name="connsiteX2-35" fmla="*/ 846764 w 846764"/>
              <a:gd name="connsiteY2-36" fmla="*/ 1025443 h 1025443"/>
              <a:gd name="connsiteX3-37" fmla="*/ 18171 w 846764"/>
              <a:gd name="connsiteY3-38" fmla="*/ 706131 h 1025443"/>
              <a:gd name="connsiteX4-39" fmla="*/ 0 w 846764"/>
              <a:gd name="connsiteY4-40" fmla="*/ 0 h 1025443"/>
              <a:gd name="connsiteX0-41" fmla="*/ 0 w 846764"/>
              <a:gd name="connsiteY0-42" fmla="*/ 0 h 1025443"/>
              <a:gd name="connsiteX1-43" fmla="*/ 846764 w 846764"/>
              <a:gd name="connsiteY1-44" fmla="*/ 377371 h 1025443"/>
              <a:gd name="connsiteX2-45" fmla="*/ 846764 w 846764"/>
              <a:gd name="connsiteY2-46" fmla="*/ 1025443 h 1025443"/>
              <a:gd name="connsiteX3-47" fmla="*/ 18171 w 846764"/>
              <a:gd name="connsiteY3-48" fmla="*/ 706132 h 1025443"/>
              <a:gd name="connsiteX4-49" fmla="*/ 0 w 846764"/>
              <a:gd name="connsiteY4-50" fmla="*/ 0 h 1025443"/>
              <a:gd name="connsiteX0-51" fmla="*/ 0 w 846764"/>
              <a:gd name="connsiteY0-52" fmla="*/ 0 h 1025443"/>
              <a:gd name="connsiteX1-53" fmla="*/ 846764 w 846764"/>
              <a:gd name="connsiteY1-54" fmla="*/ 377371 h 1025443"/>
              <a:gd name="connsiteX2-55" fmla="*/ 846764 w 846764"/>
              <a:gd name="connsiteY2-56" fmla="*/ 1025443 h 1025443"/>
              <a:gd name="connsiteX3-57" fmla="*/ 5486 w 846764"/>
              <a:gd name="connsiteY3-58" fmla="*/ 706133 h 1025443"/>
              <a:gd name="connsiteX4-59" fmla="*/ 0 w 846764"/>
              <a:gd name="connsiteY4-60" fmla="*/ 0 h 1025443"/>
              <a:gd name="connsiteX0-61" fmla="*/ 7408 w 854172"/>
              <a:gd name="connsiteY0-62" fmla="*/ 0 h 1025443"/>
              <a:gd name="connsiteX1-63" fmla="*/ 854172 w 854172"/>
              <a:gd name="connsiteY1-64" fmla="*/ 377371 h 1025443"/>
              <a:gd name="connsiteX2-65" fmla="*/ 854172 w 854172"/>
              <a:gd name="connsiteY2-66" fmla="*/ 1025443 h 1025443"/>
              <a:gd name="connsiteX3-67" fmla="*/ 208 w 854172"/>
              <a:gd name="connsiteY3-68" fmla="*/ 706134 h 1025443"/>
              <a:gd name="connsiteX4-69" fmla="*/ 7408 w 854172"/>
              <a:gd name="connsiteY4-70" fmla="*/ 0 h 1025443"/>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4172" h="1025443">
                <a:moveTo>
                  <a:pt x="7408" y="0"/>
                </a:moveTo>
                <a:lnTo>
                  <a:pt x="854172" y="377371"/>
                </a:lnTo>
                <a:lnTo>
                  <a:pt x="854172" y="1025443"/>
                </a:lnTo>
                <a:lnTo>
                  <a:pt x="208" y="706134"/>
                </a:lnTo>
                <a:cubicBezTo>
                  <a:pt x="-1621" y="470756"/>
                  <a:pt x="9237" y="235378"/>
                  <a:pt x="7408" y="0"/>
                </a:cubicBezTo>
                <a:close/>
              </a:path>
            </a:pathLst>
          </a:custGeom>
          <a:solidFill>
            <a:schemeClr val="bg1">
              <a:lumMod val="85000"/>
            </a:schemeClr>
          </a:solidFill>
          <a:ln w="3175">
            <a:solidFill>
              <a:srgbClr val="EAEAEA"/>
            </a:solid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800" dirty="0">
              <a:solidFill>
                <a:srgbClr val="4D4D4D"/>
              </a:solidFill>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4" name="矩形 13"/>
          <p:cNvSpPr/>
          <p:nvPr/>
        </p:nvSpPr>
        <p:spPr bwMode="auto">
          <a:xfrm>
            <a:off x="851757" y="3896571"/>
            <a:ext cx="3999354" cy="700735"/>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86404" tIns="43202" rIns="86404" bIns="43202" anchor="ctr"/>
          <a:lstStyle/>
          <a:p>
            <a:pPr algn="ctr">
              <a:lnSpc>
                <a:spcPct val="120000"/>
              </a:lnSpc>
              <a:defRPr/>
            </a:pPr>
            <a:endParaRPr lang="zh-CN" altLang="en-US" sz="1300" b="1" dirty="0">
              <a:effectLst>
                <a:reflection blurRad="6350" stA="55000" endA="300" endPos="45500" dir="5400000" sy="-100000" algn="bl" rotWithShape="0"/>
              </a:effectLst>
              <a:latin typeface="微软雅黑" panose="020B0503020204020204" pitchFamily="34" charset="-122"/>
              <a:ea typeface="微软雅黑" panose="020B0503020204020204" pitchFamily="34" charset="-122"/>
            </a:endParaRPr>
          </a:p>
        </p:txBody>
      </p:sp>
      <p:sp>
        <p:nvSpPr>
          <p:cNvPr id="15" name="KSO_GT5"/>
          <p:cNvSpPr txBox="1">
            <a:spLocks noChangeArrowheads="1"/>
          </p:cNvSpPr>
          <p:nvPr/>
        </p:nvSpPr>
        <p:spPr bwMode="auto">
          <a:xfrm>
            <a:off x="6154575" y="2324593"/>
            <a:ext cx="1189735" cy="184666"/>
          </a:xfrm>
          <a:prstGeom prst="rect">
            <a:avLst/>
          </a:prstGeom>
          <a:noFill/>
          <a:ln w="9525">
            <a:noFill/>
            <a:miter lim="800000"/>
          </a:ln>
        </p:spPr>
        <p:txBody>
          <a:bodyPr wrap="square" lIns="0" tIns="0" rIns="86404" bIns="0" anchor="ctr">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16" name="KSO_GT4"/>
          <p:cNvSpPr txBox="1">
            <a:spLocks noChangeArrowheads="1"/>
          </p:cNvSpPr>
          <p:nvPr/>
        </p:nvSpPr>
        <p:spPr bwMode="auto">
          <a:xfrm>
            <a:off x="5108646" y="2788395"/>
            <a:ext cx="1191546" cy="184666"/>
          </a:xfrm>
          <a:prstGeom prst="rect">
            <a:avLst/>
          </a:prstGeom>
          <a:noFill/>
          <a:ln w="9525">
            <a:noFill/>
            <a:miter lim="800000"/>
          </a:ln>
        </p:spPr>
        <p:txBody>
          <a:bodyPr wrap="square" lIns="0" tIns="0" rIns="86404" bIns="0" anchor="ctr">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17" name="KSO_GT3"/>
          <p:cNvSpPr txBox="1">
            <a:spLocks noChangeArrowheads="1"/>
          </p:cNvSpPr>
          <p:nvPr/>
        </p:nvSpPr>
        <p:spPr bwMode="auto">
          <a:xfrm>
            <a:off x="4066342" y="3217539"/>
            <a:ext cx="1189734" cy="184666"/>
          </a:xfrm>
          <a:prstGeom prst="rect">
            <a:avLst/>
          </a:prstGeom>
          <a:noFill/>
          <a:ln w="9525">
            <a:noFill/>
            <a:miter lim="800000"/>
          </a:ln>
        </p:spPr>
        <p:txBody>
          <a:bodyPr wrap="square" lIns="0" tIns="0" rIns="86404" bIns="0" anchor="ctr">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18" name="KSO_GT2"/>
          <p:cNvSpPr txBox="1">
            <a:spLocks noChangeArrowheads="1"/>
          </p:cNvSpPr>
          <p:nvPr/>
        </p:nvSpPr>
        <p:spPr bwMode="auto">
          <a:xfrm>
            <a:off x="2699794" y="3648933"/>
            <a:ext cx="1189735" cy="184666"/>
          </a:xfrm>
          <a:prstGeom prst="rect">
            <a:avLst/>
          </a:prstGeom>
          <a:noFill/>
          <a:ln w="9525">
            <a:noFill/>
            <a:miter lim="800000"/>
          </a:ln>
        </p:spPr>
        <p:txBody>
          <a:bodyPr wrap="square" lIns="0" tIns="0" rIns="86404" bIns="0" anchor="ctr">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19" name="矩形 1"/>
          <p:cNvSpPr>
            <a:spLocks noChangeArrowheads="1"/>
          </p:cNvSpPr>
          <p:nvPr/>
        </p:nvSpPr>
        <p:spPr bwMode="auto">
          <a:xfrm>
            <a:off x="827584" y="1369128"/>
            <a:ext cx="6480720" cy="507831"/>
          </a:xfrm>
          <a:prstGeom prst="rect">
            <a:avLst/>
          </a:prstGeom>
          <a:noFill/>
          <a:ln w="9525">
            <a:noFill/>
            <a:prstDash val="sysDash"/>
            <a:miter lim="800000"/>
          </a:ln>
          <a:extLst>
            <a:ext uri="{909E8E84-426E-40DD-AFC4-6F175D3DCCD1}">
              <a14:hiddenFill xmlns="" xmlns:a14="http://schemas.microsoft.com/office/drawing/2010/main">
                <a:solidFill>
                  <a:srgbClr val="FFFFFF"/>
                </a:solidFill>
              </a14:hiddenFill>
            </a:ext>
          </a:extLst>
        </p:spPr>
        <p:txBody>
          <a:bodyPr wrap="square">
            <a:spAutoFit/>
          </a:bodyPr>
          <a:lstStyle/>
          <a:p>
            <a:pPr algn="just">
              <a:lnSpc>
                <a:spcPct val="150000"/>
              </a:lnSpc>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单击添加文字单击添加文字单击添加文字单击添加文字单击添加文字单击添加文字单击添加文字单击添加文字单击添加文字单击添加文字单击添加文字单击添加文字单击添加文字单击添加文</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本</a:t>
            </a:r>
            <a:endPar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20" name="L 形 19"/>
          <p:cNvSpPr/>
          <p:nvPr/>
        </p:nvSpPr>
        <p:spPr>
          <a:xfrm rot="5400000">
            <a:off x="731284" y="1324214"/>
            <a:ext cx="344020" cy="295436"/>
          </a:xfrm>
          <a:prstGeom prst="corner">
            <a:avLst>
              <a:gd name="adj1" fmla="val 25014"/>
              <a:gd name="adj2" fmla="val 2354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2" fill="hold" grpId="0"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500"/>
                                        <p:tgtEl>
                                          <p:spTgt spid="13"/>
                                        </p:tgtEl>
                                      </p:cBhvr>
                                    </p:animEffect>
                                  </p:childTnLst>
                                </p:cTn>
                              </p:par>
                            </p:childTnLst>
                          </p:cTn>
                        </p:par>
                        <p:par>
                          <p:cTn id="11" fill="hold">
                            <p:stCondLst>
                              <p:cond delay="750"/>
                            </p:stCondLst>
                            <p:childTnLst>
                              <p:par>
                                <p:cTn id="12" presetID="22" presetClass="entr" presetSubtype="8" fill="hold" grpId="0" nodeType="after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wipe(left)">
                                      <p:cBhvr>
                                        <p:cTn id="14" dur="500"/>
                                        <p:tgtEl>
                                          <p:spTgt spid="12"/>
                                        </p:tgtEl>
                                      </p:cBhvr>
                                    </p:animEffect>
                                  </p:childTnLst>
                                </p:cTn>
                              </p:par>
                              <p:par>
                                <p:cTn id="15" presetID="22" presetClass="entr" presetSubtype="2" fill="hold" grpId="0" nodeType="withEffect">
                                  <p:stCondLst>
                                    <p:cond delay="250"/>
                                  </p:stCondLst>
                                  <p:childTnLst>
                                    <p:set>
                                      <p:cBhvr>
                                        <p:cTn id="16" dur="1" fill="hold">
                                          <p:stCondLst>
                                            <p:cond delay="0"/>
                                          </p:stCondLst>
                                        </p:cTn>
                                        <p:tgtEl>
                                          <p:spTgt spid="11"/>
                                        </p:tgtEl>
                                        <p:attrNameLst>
                                          <p:attrName>style.visibility</p:attrName>
                                        </p:attrNameLst>
                                      </p:cBhvr>
                                      <p:to>
                                        <p:strVal val="visible"/>
                                      </p:to>
                                    </p:set>
                                    <p:animEffect transition="in" filter="wipe(right)">
                                      <p:cBhvr>
                                        <p:cTn id="17" dur="500"/>
                                        <p:tgtEl>
                                          <p:spTgt spid="11"/>
                                        </p:tgtEl>
                                      </p:cBhvr>
                                    </p:animEffect>
                                  </p:childTnLst>
                                </p:cTn>
                              </p:par>
                            </p:childTnLst>
                          </p:cTn>
                        </p:par>
                        <p:par>
                          <p:cTn id="18" fill="hold">
                            <p:stCondLst>
                              <p:cond delay="1500"/>
                            </p:stCondLst>
                            <p:childTnLst>
                              <p:par>
                                <p:cTn id="19" presetID="22" presetClass="entr" presetSubtype="8" fill="hold" grpId="0"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left)">
                                      <p:cBhvr>
                                        <p:cTn id="21" dur="500"/>
                                        <p:tgtEl>
                                          <p:spTgt spid="10"/>
                                        </p:tgtEl>
                                      </p:cBhvr>
                                    </p:animEffect>
                                  </p:childTnLst>
                                </p:cTn>
                              </p:par>
                              <p:par>
                                <p:cTn id="22" presetID="22" presetClass="entr" presetSubtype="2" fill="hold" grpId="0" nodeType="withEffect">
                                  <p:stCondLst>
                                    <p:cond delay="250"/>
                                  </p:stCondLst>
                                  <p:childTnLst>
                                    <p:set>
                                      <p:cBhvr>
                                        <p:cTn id="23" dur="1" fill="hold">
                                          <p:stCondLst>
                                            <p:cond delay="0"/>
                                          </p:stCondLst>
                                        </p:cTn>
                                        <p:tgtEl>
                                          <p:spTgt spid="9"/>
                                        </p:tgtEl>
                                        <p:attrNameLst>
                                          <p:attrName>style.visibility</p:attrName>
                                        </p:attrNameLst>
                                      </p:cBhvr>
                                      <p:to>
                                        <p:strVal val="visible"/>
                                      </p:to>
                                    </p:set>
                                    <p:animEffect transition="in" filter="wipe(right)">
                                      <p:cBhvr>
                                        <p:cTn id="24" dur="500"/>
                                        <p:tgtEl>
                                          <p:spTgt spid="9"/>
                                        </p:tgtEl>
                                      </p:cBhvr>
                                    </p:animEffect>
                                  </p:childTnLst>
                                </p:cTn>
                              </p:par>
                            </p:childTnLst>
                          </p:cTn>
                        </p:par>
                        <p:par>
                          <p:cTn id="25" fill="hold">
                            <p:stCondLst>
                              <p:cond delay="2250"/>
                            </p:stCondLst>
                            <p:childTnLst>
                              <p:par>
                                <p:cTn id="26" presetID="22" presetClass="entr" presetSubtype="8"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childTnLst>
                          </p:cTn>
                        </p:par>
                        <p:par>
                          <p:cTn id="29" fill="hold">
                            <p:stCondLst>
                              <p:cond delay="2750"/>
                            </p:stCondLst>
                            <p:childTnLst>
                              <p:par>
                                <p:cTn id="30" presetID="2" presetClass="entr" presetSubtype="9"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 calcmode="lin" valueType="num">
                                      <p:cBhvr additive="base">
                                        <p:cTn id="32" dur="500" fill="hold"/>
                                        <p:tgtEl>
                                          <p:spTgt spid="18"/>
                                        </p:tgtEl>
                                        <p:attrNameLst>
                                          <p:attrName>ppt_x</p:attrName>
                                        </p:attrNameLst>
                                      </p:cBhvr>
                                      <p:tavLst>
                                        <p:tav tm="0">
                                          <p:val>
                                            <p:strVal val="0-#ppt_w/2"/>
                                          </p:val>
                                        </p:tav>
                                        <p:tav tm="100000">
                                          <p:val>
                                            <p:strVal val="#ppt_x"/>
                                          </p:val>
                                        </p:tav>
                                      </p:tavLst>
                                    </p:anim>
                                    <p:anim calcmode="lin" valueType="num">
                                      <p:cBhvr additive="base">
                                        <p:cTn id="33" dur="500" fill="hold"/>
                                        <p:tgtEl>
                                          <p:spTgt spid="18"/>
                                        </p:tgtEl>
                                        <p:attrNameLst>
                                          <p:attrName>ppt_y</p:attrName>
                                        </p:attrNameLst>
                                      </p:cBhvr>
                                      <p:tavLst>
                                        <p:tav tm="0">
                                          <p:val>
                                            <p:strVal val="0-#ppt_h/2"/>
                                          </p:val>
                                        </p:tav>
                                        <p:tav tm="100000">
                                          <p:val>
                                            <p:strVal val="#ppt_y"/>
                                          </p:val>
                                        </p:tav>
                                      </p:tavLst>
                                    </p:anim>
                                  </p:childTnLst>
                                </p:cTn>
                              </p:par>
                              <p:par>
                                <p:cTn id="34" presetID="2" presetClass="entr" presetSubtype="9" fill="hold" grpId="0" nodeType="withEffect">
                                  <p:stCondLst>
                                    <p:cond delay="25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0-#ppt_w/2"/>
                                          </p:val>
                                        </p:tav>
                                        <p:tav tm="100000">
                                          <p:val>
                                            <p:strVal val="#ppt_x"/>
                                          </p:val>
                                        </p:tav>
                                      </p:tavLst>
                                    </p:anim>
                                    <p:anim calcmode="lin" valueType="num">
                                      <p:cBhvr additive="base">
                                        <p:cTn id="37" dur="500" fill="hold"/>
                                        <p:tgtEl>
                                          <p:spTgt spid="17"/>
                                        </p:tgtEl>
                                        <p:attrNameLst>
                                          <p:attrName>ppt_y</p:attrName>
                                        </p:attrNameLst>
                                      </p:cBhvr>
                                      <p:tavLst>
                                        <p:tav tm="0">
                                          <p:val>
                                            <p:strVal val="0-#ppt_h/2"/>
                                          </p:val>
                                        </p:tav>
                                        <p:tav tm="100000">
                                          <p:val>
                                            <p:strVal val="#ppt_y"/>
                                          </p:val>
                                        </p:tav>
                                      </p:tavLst>
                                    </p:anim>
                                  </p:childTnLst>
                                </p:cTn>
                              </p:par>
                              <p:par>
                                <p:cTn id="38" presetID="2" presetClass="entr" presetSubtype="9" fill="hold" grpId="0" nodeType="withEffect">
                                  <p:stCondLst>
                                    <p:cond delay="500"/>
                                  </p:stCondLst>
                                  <p:childTnLst>
                                    <p:set>
                                      <p:cBhvr>
                                        <p:cTn id="39" dur="1" fill="hold">
                                          <p:stCondLst>
                                            <p:cond delay="0"/>
                                          </p:stCondLst>
                                        </p:cTn>
                                        <p:tgtEl>
                                          <p:spTgt spid="16"/>
                                        </p:tgtEl>
                                        <p:attrNameLst>
                                          <p:attrName>style.visibility</p:attrName>
                                        </p:attrNameLst>
                                      </p:cBhvr>
                                      <p:to>
                                        <p:strVal val="visible"/>
                                      </p:to>
                                    </p:set>
                                    <p:anim calcmode="lin" valueType="num">
                                      <p:cBhvr additive="base">
                                        <p:cTn id="40" dur="500" fill="hold"/>
                                        <p:tgtEl>
                                          <p:spTgt spid="16"/>
                                        </p:tgtEl>
                                        <p:attrNameLst>
                                          <p:attrName>ppt_x</p:attrName>
                                        </p:attrNameLst>
                                      </p:cBhvr>
                                      <p:tavLst>
                                        <p:tav tm="0">
                                          <p:val>
                                            <p:strVal val="0-#ppt_w/2"/>
                                          </p:val>
                                        </p:tav>
                                        <p:tav tm="100000">
                                          <p:val>
                                            <p:strVal val="#ppt_x"/>
                                          </p:val>
                                        </p:tav>
                                      </p:tavLst>
                                    </p:anim>
                                    <p:anim calcmode="lin" valueType="num">
                                      <p:cBhvr additive="base">
                                        <p:cTn id="41" dur="500" fill="hold"/>
                                        <p:tgtEl>
                                          <p:spTgt spid="16"/>
                                        </p:tgtEl>
                                        <p:attrNameLst>
                                          <p:attrName>ppt_y</p:attrName>
                                        </p:attrNameLst>
                                      </p:cBhvr>
                                      <p:tavLst>
                                        <p:tav tm="0">
                                          <p:val>
                                            <p:strVal val="0-#ppt_h/2"/>
                                          </p:val>
                                        </p:tav>
                                        <p:tav tm="100000">
                                          <p:val>
                                            <p:strVal val="#ppt_y"/>
                                          </p:val>
                                        </p:tav>
                                      </p:tavLst>
                                    </p:anim>
                                  </p:childTnLst>
                                </p:cTn>
                              </p:par>
                              <p:par>
                                <p:cTn id="42" presetID="2" presetClass="entr" presetSubtype="9" fill="hold" grpId="0" nodeType="withEffect">
                                  <p:stCondLst>
                                    <p:cond delay="750"/>
                                  </p:stCondLst>
                                  <p:childTnLst>
                                    <p:set>
                                      <p:cBhvr>
                                        <p:cTn id="43" dur="1" fill="hold">
                                          <p:stCondLst>
                                            <p:cond delay="0"/>
                                          </p:stCondLst>
                                        </p:cTn>
                                        <p:tgtEl>
                                          <p:spTgt spid="15"/>
                                        </p:tgtEl>
                                        <p:attrNameLst>
                                          <p:attrName>style.visibility</p:attrName>
                                        </p:attrNameLst>
                                      </p:cBhvr>
                                      <p:to>
                                        <p:strVal val="visible"/>
                                      </p:to>
                                    </p:set>
                                    <p:anim calcmode="lin" valueType="num">
                                      <p:cBhvr additive="base">
                                        <p:cTn id="44" dur="500" fill="hold"/>
                                        <p:tgtEl>
                                          <p:spTgt spid="15"/>
                                        </p:tgtEl>
                                        <p:attrNameLst>
                                          <p:attrName>ppt_x</p:attrName>
                                        </p:attrNameLst>
                                      </p:cBhvr>
                                      <p:tavLst>
                                        <p:tav tm="0">
                                          <p:val>
                                            <p:strVal val="0-#ppt_w/2"/>
                                          </p:val>
                                        </p:tav>
                                        <p:tav tm="100000">
                                          <p:val>
                                            <p:strVal val="#ppt_x"/>
                                          </p:val>
                                        </p:tav>
                                      </p:tavLst>
                                    </p:anim>
                                    <p:anim calcmode="lin" valueType="num">
                                      <p:cBhvr additive="base">
                                        <p:cTn id="45" dur="500" fill="hold"/>
                                        <p:tgtEl>
                                          <p:spTgt spid="15"/>
                                        </p:tgtEl>
                                        <p:attrNameLst>
                                          <p:attrName>ppt_y</p:attrName>
                                        </p:attrNameLst>
                                      </p:cBhvr>
                                      <p:tavLst>
                                        <p:tav tm="0">
                                          <p:val>
                                            <p:strVal val="0-#ppt_h/2"/>
                                          </p:val>
                                        </p:tav>
                                        <p:tav tm="100000">
                                          <p:val>
                                            <p:strVal val="#ppt_y"/>
                                          </p:val>
                                        </p:tav>
                                      </p:tavLst>
                                    </p:anim>
                                  </p:childTnLst>
                                </p:cTn>
                              </p:par>
                            </p:childTnLst>
                          </p:cTn>
                        </p:par>
                        <p:par>
                          <p:cTn id="46" fill="hold">
                            <p:stCondLst>
                              <p:cond delay="4000"/>
                            </p:stCondLst>
                            <p:childTnLst>
                              <p:par>
                                <p:cTn id="47" presetID="2" presetClass="entr" presetSubtype="6" fill="hold" grpId="0" nodeType="afterEffect">
                                  <p:stCondLst>
                                    <p:cond delay="0"/>
                                  </p:stCondLst>
                                  <p:childTnLst>
                                    <p:set>
                                      <p:cBhvr>
                                        <p:cTn id="48" dur="1" fill="hold">
                                          <p:stCondLst>
                                            <p:cond delay="0"/>
                                          </p:stCondLst>
                                        </p:cTn>
                                        <p:tgtEl>
                                          <p:spTgt spid="20"/>
                                        </p:tgtEl>
                                        <p:attrNameLst>
                                          <p:attrName>style.visibility</p:attrName>
                                        </p:attrNameLst>
                                      </p:cBhvr>
                                      <p:to>
                                        <p:strVal val="visible"/>
                                      </p:to>
                                    </p:set>
                                    <p:anim calcmode="lin" valueType="num">
                                      <p:cBhvr additive="base">
                                        <p:cTn id="49" dur="500" fill="hold"/>
                                        <p:tgtEl>
                                          <p:spTgt spid="20"/>
                                        </p:tgtEl>
                                        <p:attrNameLst>
                                          <p:attrName>ppt_x</p:attrName>
                                        </p:attrNameLst>
                                      </p:cBhvr>
                                      <p:tavLst>
                                        <p:tav tm="0">
                                          <p:val>
                                            <p:strVal val="1+#ppt_w/2"/>
                                          </p:val>
                                        </p:tav>
                                        <p:tav tm="100000">
                                          <p:val>
                                            <p:strVal val="#ppt_x"/>
                                          </p:val>
                                        </p:tav>
                                      </p:tavLst>
                                    </p:anim>
                                    <p:anim calcmode="lin" valueType="num">
                                      <p:cBhvr additive="base">
                                        <p:cTn id="50" dur="500" fill="hold"/>
                                        <p:tgtEl>
                                          <p:spTgt spid="20"/>
                                        </p:tgtEl>
                                        <p:attrNameLst>
                                          <p:attrName>ppt_y</p:attrName>
                                        </p:attrNameLst>
                                      </p:cBhvr>
                                      <p:tavLst>
                                        <p:tav tm="0">
                                          <p:val>
                                            <p:strVal val="1+#ppt_h/2"/>
                                          </p:val>
                                        </p:tav>
                                        <p:tav tm="100000">
                                          <p:val>
                                            <p:strVal val="#ppt_y"/>
                                          </p:val>
                                        </p:tav>
                                      </p:tavLst>
                                    </p:anim>
                                  </p:childTnLst>
                                </p:cTn>
                              </p:par>
                            </p:childTnLst>
                          </p:cTn>
                        </p:par>
                        <p:par>
                          <p:cTn id="51" fill="hold">
                            <p:stCondLst>
                              <p:cond delay="4500"/>
                            </p:stCondLst>
                            <p:childTnLst>
                              <p:par>
                                <p:cTn id="52" presetID="2" presetClass="entr" presetSubtype="2" fill="hold" grpId="0" nodeType="afterEffect">
                                  <p:stCondLst>
                                    <p:cond delay="0"/>
                                  </p:stCondLst>
                                  <p:iterate type="lt">
                                    <p:tmPct val="10000"/>
                                  </p:iterate>
                                  <p:childTnLst>
                                    <p:set>
                                      <p:cBhvr>
                                        <p:cTn id="53" dur="1" fill="hold">
                                          <p:stCondLst>
                                            <p:cond delay="0"/>
                                          </p:stCondLst>
                                        </p:cTn>
                                        <p:tgtEl>
                                          <p:spTgt spid="19"/>
                                        </p:tgtEl>
                                        <p:attrNameLst>
                                          <p:attrName>style.visibility</p:attrName>
                                        </p:attrNameLst>
                                      </p:cBhvr>
                                      <p:to>
                                        <p:strVal val="visible"/>
                                      </p:to>
                                    </p:set>
                                    <p:anim calcmode="lin" valueType="num">
                                      <p:cBhvr additive="base">
                                        <p:cTn id="54" dur="500" fill="hold"/>
                                        <p:tgtEl>
                                          <p:spTgt spid="19"/>
                                        </p:tgtEl>
                                        <p:attrNameLst>
                                          <p:attrName>ppt_x</p:attrName>
                                        </p:attrNameLst>
                                      </p:cBhvr>
                                      <p:tavLst>
                                        <p:tav tm="0">
                                          <p:val>
                                            <p:strVal val="1+#ppt_w/2"/>
                                          </p:val>
                                        </p:tav>
                                        <p:tav tm="100000">
                                          <p:val>
                                            <p:strVal val="#ppt_x"/>
                                          </p:val>
                                        </p:tav>
                                      </p:tavLst>
                                    </p:anim>
                                    <p:anim calcmode="lin" valueType="num">
                                      <p:cBhvr additive="base">
                                        <p:cTn id="55"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p:bldP spid="16" grpId="0"/>
      <p:bldP spid="17" grpId="0"/>
      <p:bldP spid="18" grpId="0"/>
      <p:bldP spid="19" grpId="0"/>
      <p:bldP spid="2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844764" y="1528428"/>
            <a:ext cx="1956318" cy="2690116"/>
            <a:chOff x="1126156" y="2352142"/>
            <a:chExt cx="2607971" cy="3585714"/>
          </a:xfrm>
        </p:grpSpPr>
        <p:sp>
          <p:nvSpPr>
            <p:cNvPr id="3" name="任意多边形 2"/>
            <p:cNvSpPr/>
            <p:nvPr/>
          </p:nvSpPr>
          <p:spPr>
            <a:xfrm>
              <a:off x="1285791" y="2352142"/>
              <a:ext cx="2288702" cy="3585714"/>
            </a:xfrm>
            <a:custGeom>
              <a:avLst/>
              <a:gdLst>
                <a:gd name="connsiteX0" fmla="*/ 172533 w 2288702"/>
                <a:gd name="connsiteY0" fmla="*/ 0 h 3585714"/>
                <a:gd name="connsiteX1" fmla="*/ 2116170 w 2288702"/>
                <a:gd name="connsiteY1" fmla="*/ 0 h 3585714"/>
                <a:gd name="connsiteX2" fmla="*/ 2288702 w 2288702"/>
                <a:gd name="connsiteY2" fmla="*/ 172532 h 3585714"/>
                <a:gd name="connsiteX3" fmla="*/ 2288702 w 2288702"/>
                <a:gd name="connsiteY3" fmla="*/ 862638 h 3585714"/>
                <a:gd name="connsiteX4" fmla="*/ 2288701 w 2288702"/>
                <a:gd name="connsiteY4" fmla="*/ 862643 h 3585714"/>
                <a:gd name="connsiteX5" fmla="*/ 2288701 w 2288702"/>
                <a:gd name="connsiteY5" fmla="*/ 2723076 h 3585714"/>
                <a:gd name="connsiteX6" fmla="*/ 2288701 w 2288702"/>
                <a:gd name="connsiteY6" fmla="*/ 2733909 h 3585714"/>
                <a:gd name="connsiteX7" fmla="*/ 2288701 w 2288702"/>
                <a:gd name="connsiteY7" fmla="*/ 3413182 h 3585714"/>
                <a:gd name="connsiteX8" fmla="*/ 2116169 w 2288702"/>
                <a:gd name="connsiteY8" fmla="*/ 3585714 h 3585714"/>
                <a:gd name="connsiteX9" fmla="*/ 172532 w 2288702"/>
                <a:gd name="connsiteY9" fmla="*/ 3585714 h 3585714"/>
                <a:gd name="connsiteX10" fmla="*/ 0 w 2288702"/>
                <a:gd name="connsiteY10" fmla="*/ 3413182 h 3585714"/>
                <a:gd name="connsiteX11" fmla="*/ 0 w 2288702"/>
                <a:gd name="connsiteY11" fmla="*/ 2733909 h 3585714"/>
                <a:gd name="connsiteX12" fmla="*/ 0 w 2288702"/>
                <a:gd name="connsiteY12" fmla="*/ 2723076 h 3585714"/>
                <a:gd name="connsiteX13" fmla="*/ 0 w 2288702"/>
                <a:gd name="connsiteY13" fmla="*/ 610567 h 3585714"/>
                <a:gd name="connsiteX14" fmla="*/ 1 w 2288702"/>
                <a:gd name="connsiteY14" fmla="*/ 610557 h 3585714"/>
                <a:gd name="connsiteX15" fmla="*/ 1 w 2288702"/>
                <a:gd name="connsiteY15" fmla="*/ 172532 h 3585714"/>
                <a:gd name="connsiteX16" fmla="*/ 172533 w 2288702"/>
                <a:gd name="connsiteY16" fmla="*/ 0 h 3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8702" h="3585714">
                  <a:moveTo>
                    <a:pt x="172533" y="0"/>
                  </a:moveTo>
                  <a:lnTo>
                    <a:pt x="2116170" y="0"/>
                  </a:lnTo>
                  <a:cubicBezTo>
                    <a:pt x="2211457" y="0"/>
                    <a:pt x="2288702" y="77245"/>
                    <a:pt x="2288702" y="172532"/>
                  </a:cubicBezTo>
                  <a:lnTo>
                    <a:pt x="2288702" y="862638"/>
                  </a:lnTo>
                  <a:lnTo>
                    <a:pt x="2288701" y="862643"/>
                  </a:lnTo>
                  <a:lnTo>
                    <a:pt x="2288701" y="2723076"/>
                  </a:lnTo>
                  <a:lnTo>
                    <a:pt x="2288701" y="2733909"/>
                  </a:lnTo>
                  <a:lnTo>
                    <a:pt x="2288701" y="3413182"/>
                  </a:lnTo>
                  <a:cubicBezTo>
                    <a:pt x="2288701" y="3508469"/>
                    <a:pt x="2211456" y="3585714"/>
                    <a:pt x="2116169" y="3585714"/>
                  </a:cubicBezTo>
                  <a:lnTo>
                    <a:pt x="172532" y="3585714"/>
                  </a:lnTo>
                  <a:cubicBezTo>
                    <a:pt x="77245" y="3585714"/>
                    <a:pt x="0" y="3508469"/>
                    <a:pt x="0" y="3413182"/>
                  </a:cubicBezTo>
                  <a:lnTo>
                    <a:pt x="0" y="2733909"/>
                  </a:lnTo>
                  <a:lnTo>
                    <a:pt x="0" y="2723076"/>
                  </a:lnTo>
                  <a:lnTo>
                    <a:pt x="0" y="610567"/>
                  </a:lnTo>
                  <a:lnTo>
                    <a:pt x="1" y="610557"/>
                  </a:lnTo>
                  <a:lnTo>
                    <a:pt x="1" y="172532"/>
                  </a:lnTo>
                  <a:cubicBezTo>
                    <a:pt x="1" y="77245"/>
                    <a:pt x="77246" y="0"/>
                    <a:pt x="172533" y="0"/>
                  </a:cubicBezTo>
                  <a:close/>
                </a:path>
              </a:pathLst>
            </a:cu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4" name="任意多边形 3"/>
            <p:cNvSpPr/>
            <p:nvPr/>
          </p:nvSpPr>
          <p:spPr>
            <a:xfrm rot="1865994" flipH="1">
              <a:off x="3478214" y="3368782"/>
              <a:ext cx="192556" cy="319205"/>
            </a:xfrm>
            <a:custGeom>
              <a:avLst/>
              <a:gdLst>
                <a:gd name="connsiteX0" fmla="*/ 192556 w 192556"/>
                <a:gd name="connsiteY0" fmla="*/ 0 h 319205"/>
                <a:gd name="connsiteX1" fmla="*/ 0 w 192556"/>
                <a:gd name="connsiteY1" fmla="*/ 0 h 319205"/>
                <a:gd name="connsiteX2" fmla="*/ 0 w 192556"/>
                <a:gd name="connsiteY2" fmla="*/ 319205 h 319205"/>
              </a:gdLst>
              <a:ahLst/>
              <a:cxnLst>
                <a:cxn ang="0">
                  <a:pos x="connsiteX0" y="connsiteY0"/>
                </a:cxn>
                <a:cxn ang="0">
                  <a:pos x="connsiteX1" y="connsiteY1"/>
                </a:cxn>
                <a:cxn ang="0">
                  <a:pos x="connsiteX2" y="connsiteY2"/>
                </a:cxn>
              </a:cxnLst>
              <a:rect l="l" t="t" r="r" b="b"/>
              <a:pathLst>
                <a:path w="192556" h="319205">
                  <a:moveTo>
                    <a:pt x="192556" y="0"/>
                  </a:moveTo>
                  <a:lnTo>
                    <a:pt x="0" y="0"/>
                  </a:lnTo>
                  <a:lnTo>
                    <a:pt x="0" y="319205"/>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5" name="任意多边形 4"/>
            <p:cNvSpPr/>
            <p:nvPr/>
          </p:nvSpPr>
          <p:spPr>
            <a:xfrm rot="19734006">
              <a:off x="1194031" y="3393821"/>
              <a:ext cx="183520" cy="304226"/>
            </a:xfrm>
            <a:custGeom>
              <a:avLst/>
              <a:gdLst>
                <a:gd name="connsiteX0" fmla="*/ 183520 w 183520"/>
                <a:gd name="connsiteY0" fmla="*/ 0 h 304226"/>
                <a:gd name="connsiteX1" fmla="*/ 0 w 183520"/>
                <a:gd name="connsiteY1" fmla="*/ 304226 h 304226"/>
                <a:gd name="connsiteX2" fmla="*/ 0 w 183520"/>
                <a:gd name="connsiteY2" fmla="*/ 0 h 304226"/>
              </a:gdLst>
              <a:ahLst/>
              <a:cxnLst>
                <a:cxn ang="0">
                  <a:pos x="connsiteX0" y="connsiteY0"/>
                </a:cxn>
                <a:cxn ang="0">
                  <a:pos x="connsiteX1" y="connsiteY1"/>
                </a:cxn>
                <a:cxn ang="0">
                  <a:pos x="connsiteX2" y="connsiteY2"/>
                </a:cxn>
              </a:cxnLst>
              <a:rect l="l" t="t" r="r" b="b"/>
              <a:pathLst>
                <a:path w="183520" h="304226">
                  <a:moveTo>
                    <a:pt x="183520" y="0"/>
                  </a:moveTo>
                  <a:lnTo>
                    <a:pt x="0" y="304226"/>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6" name="矩形 5"/>
            <p:cNvSpPr/>
            <p:nvPr/>
          </p:nvSpPr>
          <p:spPr>
            <a:xfrm>
              <a:off x="1126156" y="2847518"/>
              <a:ext cx="2607971" cy="6150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7" name="文本框 31"/>
            <p:cNvSpPr txBox="1"/>
            <p:nvPr/>
          </p:nvSpPr>
          <p:spPr>
            <a:xfrm>
              <a:off x="1580898" y="2901710"/>
              <a:ext cx="1477071" cy="369218"/>
            </a:xfrm>
            <a:prstGeom prst="rect">
              <a:avLst/>
            </a:prstGeom>
            <a:noFill/>
          </p:spPr>
          <p:txBody>
            <a:bodyPr wrap="none" rtlCol="0">
              <a:spAutoFit/>
            </a:bodyPr>
            <a:lstStyle/>
            <a:p>
              <a:r>
                <a:rPr lang="zh-CN" altLang="en-US" sz="1200" dirty="0" smtClean="0">
                  <a:solidFill>
                    <a:schemeClr val="bg1"/>
                  </a:solidFill>
                  <a:latin typeface="微软雅黑" pitchFamily="34" charset="-122"/>
                  <a:ea typeface="微软雅黑" pitchFamily="34" charset="-122"/>
                </a:rPr>
                <a:t>点击添加标题</a:t>
              </a:r>
              <a:endParaRPr lang="en-US" altLang="zh-CN" sz="1200" dirty="0" smtClean="0">
                <a:solidFill>
                  <a:schemeClr val="bg1"/>
                </a:solidFill>
                <a:latin typeface="微软雅黑" pitchFamily="34" charset="-122"/>
                <a:ea typeface="微软雅黑" pitchFamily="34" charset="-122"/>
              </a:endParaRPr>
            </a:p>
          </p:txBody>
        </p:sp>
        <p:sp>
          <p:nvSpPr>
            <p:cNvPr id="8" name="文本框 32"/>
            <p:cNvSpPr txBox="1"/>
            <p:nvPr/>
          </p:nvSpPr>
          <p:spPr>
            <a:xfrm>
              <a:off x="1439232" y="3861041"/>
              <a:ext cx="1938655" cy="1087142"/>
            </a:xfrm>
            <a:prstGeom prst="rect">
              <a:avLst/>
            </a:prstGeom>
            <a:noFill/>
            <a:effectLst/>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您</a:t>
              </a:r>
              <a:r>
                <a:rPr lang="zh-CN" altLang="en-US" sz="900" dirty="0">
                  <a:solidFill>
                    <a:schemeClr val="tx1">
                      <a:lumMod val="50000"/>
                      <a:lumOff val="50000"/>
                    </a:schemeClr>
                  </a:solidFill>
                  <a:latin typeface="微软雅黑" pitchFamily="34" charset="-122"/>
                  <a:ea typeface="微软雅黑" pitchFamily="34" charset="-122"/>
                </a:rPr>
                <a:t>的内容打在这里，</a:t>
              </a:r>
              <a:r>
                <a:rPr lang="zh-CN" altLang="en-US" sz="900" dirty="0" smtClean="0">
                  <a:solidFill>
                    <a:schemeClr val="tx1">
                      <a:lumMod val="50000"/>
                      <a:lumOff val="50000"/>
                    </a:schemeClr>
                  </a:solidFill>
                  <a:latin typeface="微软雅黑" pitchFamily="34" charset="-122"/>
                  <a:ea typeface="微软雅黑" pitchFamily="34" charset="-122"/>
                </a:rPr>
                <a:t>或者</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通过复制您</a:t>
              </a:r>
              <a:r>
                <a:rPr lang="zh-CN" altLang="en-US" sz="900" dirty="0">
                  <a:solidFill>
                    <a:schemeClr val="tx1">
                      <a:lumMod val="50000"/>
                      <a:lumOff val="50000"/>
                    </a:schemeClr>
                  </a:solidFill>
                  <a:latin typeface="微软雅黑" pitchFamily="34" charset="-122"/>
                  <a:ea typeface="微软雅黑" pitchFamily="34" charset="-122"/>
                </a:rPr>
                <a:t>的文本后，</a:t>
              </a:r>
              <a:r>
                <a:rPr lang="zh-CN" altLang="en-US" sz="900" dirty="0" smtClean="0">
                  <a:solidFill>
                    <a:schemeClr val="tx1">
                      <a:lumMod val="50000"/>
                      <a:lumOff val="50000"/>
                    </a:schemeClr>
                  </a:solidFill>
                  <a:latin typeface="微软雅黑" pitchFamily="34" charset="-122"/>
                  <a:ea typeface="微软雅黑" pitchFamily="34" charset="-122"/>
                </a:rPr>
                <a:t>在</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此</a:t>
              </a:r>
              <a:r>
                <a:rPr lang="zh-CN" altLang="en-US" sz="900" dirty="0">
                  <a:solidFill>
                    <a:schemeClr val="tx1">
                      <a:lumMod val="50000"/>
                      <a:lumOff val="50000"/>
                    </a:schemeClr>
                  </a:solidFill>
                  <a:latin typeface="微软雅黑" pitchFamily="34" charset="-122"/>
                  <a:ea typeface="微软雅黑" pitchFamily="34" charset="-122"/>
                </a:rPr>
                <a:t>框中选择粘贴</a:t>
              </a:r>
              <a:r>
                <a:rPr lang="zh-CN" altLang="en-US" sz="900" dirty="0" smtClean="0">
                  <a:solidFill>
                    <a:schemeClr val="tx1">
                      <a:lumMod val="50000"/>
                      <a:lumOff val="50000"/>
                    </a:schemeClr>
                  </a:solidFill>
                  <a:latin typeface="微软雅黑" pitchFamily="34" charset="-122"/>
                  <a:ea typeface="微软雅黑" pitchFamily="34" charset="-122"/>
                </a:rPr>
                <a:t>，并选择</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只</a:t>
              </a:r>
              <a:r>
                <a:rPr lang="zh-CN" altLang="en-US" sz="900" dirty="0">
                  <a:solidFill>
                    <a:schemeClr val="tx1">
                      <a:lumMod val="50000"/>
                      <a:lumOff val="50000"/>
                    </a:schemeClr>
                  </a:solidFill>
                  <a:latin typeface="微软雅黑" pitchFamily="34" charset="-122"/>
                  <a:ea typeface="微软雅黑" pitchFamily="34" charset="-122"/>
                </a:rPr>
                <a:t>保留文字。</a:t>
              </a:r>
              <a:endParaRPr lang="en-US" altLang="zh-CN" sz="900" dirty="0">
                <a:solidFill>
                  <a:schemeClr val="tx1">
                    <a:lumMod val="50000"/>
                    <a:lumOff val="50000"/>
                  </a:schemeClr>
                </a:solidFill>
                <a:latin typeface="微软雅黑" pitchFamily="34" charset="-122"/>
                <a:ea typeface="微软雅黑" pitchFamily="34" charset="-122"/>
              </a:endParaRPr>
            </a:p>
            <a:p>
              <a:r>
                <a:rPr lang="en-US" altLang="zh-CN" sz="1100" dirty="0" smtClean="0">
                  <a:solidFill>
                    <a:schemeClr val="tx1">
                      <a:lumMod val="50000"/>
                      <a:lumOff val="50000"/>
                    </a:schemeClr>
                  </a:solidFill>
                  <a:latin typeface="微软雅黑" pitchFamily="34" charset="-122"/>
                  <a:ea typeface="微软雅黑" pitchFamily="34" charset="-122"/>
                </a:rPr>
                <a:t> </a:t>
              </a:r>
              <a:endParaRPr lang="en-US" altLang="zh-CN" sz="1200" dirty="0" smtClean="0">
                <a:solidFill>
                  <a:schemeClr val="tx1">
                    <a:lumMod val="50000"/>
                    <a:lumOff val="50000"/>
                  </a:schemeClr>
                </a:solidFill>
                <a:latin typeface="微软雅黑" pitchFamily="34" charset="-122"/>
                <a:ea typeface="微软雅黑" pitchFamily="34" charset="-122"/>
              </a:endParaRPr>
            </a:p>
          </p:txBody>
        </p:sp>
      </p:grpSp>
      <p:grpSp>
        <p:nvGrpSpPr>
          <p:cNvPr id="9" name="组合 8"/>
          <p:cNvGrpSpPr/>
          <p:nvPr/>
        </p:nvGrpSpPr>
        <p:grpSpPr>
          <a:xfrm>
            <a:off x="3592263" y="1528428"/>
            <a:ext cx="1956318" cy="2690116"/>
            <a:chOff x="4788852" y="2352142"/>
            <a:chExt cx="2607971" cy="3585714"/>
          </a:xfrm>
        </p:grpSpPr>
        <p:sp>
          <p:nvSpPr>
            <p:cNvPr id="10" name="任意多边形 9"/>
            <p:cNvSpPr/>
            <p:nvPr/>
          </p:nvSpPr>
          <p:spPr>
            <a:xfrm>
              <a:off x="4934471" y="2352142"/>
              <a:ext cx="2302718" cy="3585714"/>
            </a:xfrm>
            <a:custGeom>
              <a:avLst/>
              <a:gdLst>
                <a:gd name="connsiteX0" fmla="*/ 172533 w 2288702"/>
                <a:gd name="connsiteY0" fmla="*/ 0 h 3585714"/>
                <a:gd name="connsiteX1" fmla="*/ 2116170 w 2288702"/>
                <a:gd name="connsiteY1" fmla="*/ 0 h 3585714"/>
                <a:gd name="connsiteX2" fmla="*/ 2288702 w 2288702"/>
                <a:gd name="connsiteY2" fmla="*/ 172532 h 3585714"/>
                <a:gd name="connsiteX3" fmla="*/ 2288702 w 2288702"/>
                <a:gd name="connsiteY3" fmla="*/ 862638 h 3585714"/>
                <a:gd name="connsiteX4" fmla="*/ 2288701 w 2288702"/>
                <a:gd name="connsiteY4" fmla="*/ 862643 h 3585714"/>
                <a:gd name="connsiteX5" fmla="*/ 2288701 w 2288702"/>
                <a:gd name="connsiteY5" fmla="*/ 2723076 h 3585714"/>
                <a:gd name="connsiteX6" fmla="*/ 2288701 w 2288702"/>
                <a:gd name="connsiteY6" fmla="*/ 2733909 h 3585714"/>
                <a:gd name="connsiteX7" fmla="*/ 2288701 w 2288702"/>
                <a:gd name="connsiteY7" fmla="*/ 3413182 h 3585714"/>
                <a:gd name="connsiteX8" fmla="*/ 2116169 w 2288702"/>
                <a:gd name="connsiteY8" fmla="*/ 3585714 h 3585714"/>
                <a:gd name="connsiteX9" fmla="*/ 172532 w 2288702"/>
                <a:gd name="connsiteY9" fmla="*/ 3585714 h 3585714"/>
                <a:gd name="connsiteX10" fmla="*/ 0 w 2288702"/>
                <a:gd name="connsiteY10" fmla="*/ 3413182 h 3585714"/>
                <a:gd name="connsiteX11" fmla="*/ 0 w 2288702"/>
                <a:gd name="connsiteY11" fmla="*/ 2733909 h 3585714"/>
                <a:gd name="connsiteX12" fmla="*/ 0 w 2288702"/>
                <a:gd name="connsiteY12" fmla="*/ 2723076 h 3585714"/>
                <a:gd name="connsiteX13" fmla="*/ 0 w 2288702"/>
                <a:gd name="connsiteY13" fmla="*/ 610567 h 3585714"/>
                <a:gd name="connsiteX14" fmla="*/ 1 w 2288702"/>
                <a:gd name="connsiteY14" fmla="*/ 610557 h 3585714"/>
                <a:gd name="connsiteX15" fmla="*/ 1 w 2288702"/>
                <a:gd name="connsiteY15" fmla="*/ 172532 h 3585714"/>
                <a:gd name="connsiteX16" fmla="*/ 172533 w 2288702"/>
                <a:gd name="connsiteY16" fmla="*/ 0 h 3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8702" h="3585714">
                  <a:moveTo>
                    <a:pt x="172533" y="0"/>
                  </a:moveTo>
                  <a:lnTo>
                    <a:pt x="2116170" y="0"/>
                  </a:lnTo>
                  <a:cubicBezTo>
                    <a:pt x="2211457" y="0"/>
                    <a:pt x="2288702" y="77245"/>
                    <a:pt x="2288702" y="172532"/>
                  </a:cubicBezTo>
                  <a:lnTo>
                    <a:pt x="2288702" y="862638"/>
                  </a:lnTo>
                  <a:lnTo>
                    <a:pt x="2288701" y="862643"/>
                  </a:lnTo>
                  <a:lnTo>
                    <a:pt x="2288701" y="2723076"/>
                  </a:lnTo>
                  <a:lnTo>
                    <a:pt x="2288701" y="2733909"/>
                  </a:lnTo>
                  <a:lnTo>
                    <a:pt x="2288701" y="3413182"/>
                  </a:lnTo>
                  <a:cubicBezTo>
                    <a:pt x="2288701" y="3508469"/>
                    <a:pt x="2211456" y="3585714"/>
                    <a:pt x="2116169" y="3585714"/>
                  </a:cubicBezTo>
                  <a:lnTo>
                    <a:pt x="172532" y="3585714"/>
                  </a:lnTo>
                  <a:cubicBezTo>
                    <a:pt x="77245" y="3585714"/>
                    <a:pt x="0" y="3508469"/>
                    <a:pt x="0" y="3413182"/>
                  </a:cubicBezTo>
                  <a:lnTo>
                    <a:pt x="0" y="2733909"/>
                  </a:lnTo>
                  <a:lnTo>
                    <a:pt x="0" y="2723076"/>
                  </a:lnTo>
                  <a:lnTo>
                    <a:pt x="0" y="610567"/>
                  </a:lnTo>
                  <a:lnTo>
                    <a:pt x="1" y="610557"/>
                  </a:lnTo>
                  <a:lnTo>
                    <a:pt x="1" y="172532"/>
                  </a:lnTo>
                  <a:cubicBezTo>
                    <a:pt x="1" y="77245"/>
                    <a:pt x="77246" y="0"/>
                    <a:pt x="172533" y="0"/>
                  </a:cubicBezTo>
                  <a:close/>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1" name="任意多边形 10"/>
            <p:cNvSpPr/>
            <p:nvPr/>
          </p:nvSpPr>
          <p:spPr>
            <a:xfrm rot="1865994" flipH="1">
              <a:off x="7140910" y="3368782"/>
              <a:ext cx="192556" cy="319205"/>
            </a:xfrm>
            <a:custGeom>
              <a:avLst/>
              <a:gdLst>
                <a:gd name="connsiteX0" fmla="*/ 192556 w 192556"/>
                <a:gd name="connsiteY0" fmla="*/ 0 h 319205"/>
                <a:gd name="connsiteX1" fmla="*/ 0 w 192556"/>
                <a:gd name="connsiteY1" fmla="*/ 0 h 319205"/>
                <a:gd name="connsiteX2" fmla="*/ 0 w 192556"/>
                <a:gd name="connsiteY2" fmla="*/ 319205 h 319205"/>
              </a:gdLst>
              <a:ahLst/>
              <a:cxnLst>
                <a:cxn ang="0">
                  <a:pos x="connsiteX0" y="connsiteY0"/>
                </a:cxn>
                <a:cxn ang="0">
                  <a:pos x="connsiteX1" y="connsiteY1"/>
                </a:cxn>
                <a:cxn ang="0">
                  <a:pos x="connsiteX2" y="connsiteY2"/>
                </a:cxn>
              </a:cxnLst>
              <a:rect l="l" t="t" r="r" b="b"/>
              <a:pathLst>
                <a:path w="192556" h="319205">
                  <a:moveTo>
                    <a:pt x="192556" y="0"/>
                  </a:moveTo>
                  <a:lnTo>
                    <a:pt x="0" y="0"/>
                  </a:lnTo>
                  <a:lnTo>
                    <a:pt x="0" y="31920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2" name="任意多边形 11"/>
            <p:cNvSpPr/>
            <p:nvPr/>
          </p:nvSpPr>
          <p:spPr>
            <a:xfrm rot="19734006">
              <a:off x="4856727" y="3393821"/>
              <a:ext cx="183520" cy="304226"/>
            </a:xfrm>
            <a:custGeom>
              <a:avLst/>
              <a:gdLst>
                <a:gd name="connsiteX0" fmla="*/ 183520 w 183520"/>
                <a:gd name="connsiteY0" fmla="*/ 0 h 304226"/>
                <a:gd name="connsiteX1" fmla="*/ 0 w 183520"/>
                <a:gd name="connsiteY1" fmla="*/ 304226 h 304226"/>
                <a:gd name="connsiteX2" fmla="*/ 0 w 183520"/>
                <a:gd name="connsiteY2" fmla="*/ 0 h 304226"/>
              </a:gdLst>
              <a:ahLst/>
              <a:cxnLst>
                <a:cxn ang="0">
                  <a:pos x="connsiteX0" y="connsiteY0"/>
                </a:cxn>
                <a:cxn ang="0">
                  <a:pos x="connsiteX1" y="connsiteY1"/>
                </a:cxn>
                <a:cxn ang="0">
                  <a:pos x="connsiteX2" y="connsiteY2"/>
                </a:cxn>
              </a:cxnLst>
              <a:rect l="l" t="t" r="r" b="b"/>
              <a:pathLst>
                <a:path w="183520" h="304226">
                  <a:moveTo>
                    <a:pt x="183520" y="0"/>
                  </a:moveTo>
                  <a:lnTo>
                    <a:pt x="0" y="304226"/>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3" name="矩形 12"/>
            <p:cNvSpPr/>
            <p:nvPr/>
          </p:nvSpPr>
          <p:spPr>
            <a:xfrm>
              <a:off x="4788852" y="2847518"/>
              <a:ext cx="2607971" cy="6150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4" name="文本框 30"/>
            <p:cNvSpPr txBox="1"/>
            <p:nvPr/>
          </p:nvSpPr>
          <p:spPr>
            <a:xfrm>
              <a:off x="5278992" y="2928028"/>
              <a:ext cx="1477071" cy="369218"/>
            </a:xfrm>
            <a:prstGeom prst="rect">
              <a:avLst/>
            </a:prstGeom>
            <a:noFill/>
          </p:spPr>
          <p:txBody>
            <a:bodyPr wrap="none" rtlCol="0">
              <a:spAutoFit/>
            </a:bodyPr>
            <a:lstStyle/>
            <a:p>
              <a:r>
                <a:rPr lang="zh-CN" altLang="en-US" sz="1200" dirty="0" smtClean="0">
                  <a:solidFill>
                    <a:schemeClr val="bg1"/>
                  </a:solidFill>
                  <a:latin typeface="微软雅黑" pitchFamily="34" charset="-122"/>
                  <a:ea typeface="微软雅黑" pitchFamily="34" charset="-122"/>
                </a:rPr>
                <a:t>点击添加标题</a:t>
              </a:r>
              <a:endParaRPr lang="en-US" altLang="zh-CN" sz="1200" dirty="0" smtClean="0">
                <a:solidFill>
                  <a:schemeClr val="bg1"/>
                </a:solidFill>
                <a:latin typeface="微软雅黑" pitchFamily="34" charset="-122"/>
                <a:ea typeface="微软雅黑" pitchFamily="34" charset="-122"/>
              </a:endParaRPr>
            </a:p>
          </p:txBody>
        </p:sp>
        <p:sp>
          <p:nvSpPr>
            <p:cNvPr id="15" name="文本框 33"/>
            <p:cNvSpPr txBox="1"/>
            <p:nvPr/>
          </p:nvSpPr>
          <p:spPr>
            <a:xfrm>
              <a:off x="5087004" y="3916012"/>
              <a:ext cx="1938655" cy="1087142"/>
            </a:xfrm>
            <a:prstGeom prst="rect">
              <a:avLst/>
            </a:prstGeom>
            <a:noFill/>
            <a:effectLst/>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您的内容打在这里，或者</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通</a:t>
              </a:r>
              <a:r>
                <a:rPr lang="zh-CN" altLang="en-US" sz="900" dirty="0">
                  <a:solidFill>
                    <a:schemeClr val="tx1">
                      <a:lumMod val="50000"/>
                      <a:lumOff val="50000"/>
                    </a:schemeClr>
                  </a:solidFill>
                  <a:latin typeface="微软雅黑" pitchFamily="34" charset="-122"/>
                  <a:ea typeface="微软雅黑" pitchFamily="34" charset="-122"/>
                </a:rPr>
                <a:t>过复制您的文本后，在</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此框中选择粘贴，并选择</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只保留文字。</a:t>
              </a:r>
              <a:endParaRPr lang="en-US" altLang="zh-CN" sz="900" dirty="0">
                <a:solidFill>
                  <a:schemeClr val="tx1">
                    <a:lumMod val="50000"/>
                    <a:lumOff val="50000"/>
                  </a:schemeClr>
                </a:solidFill>
                <a:latin typeface="微软雅黑" pitchFamily="34" charset="-122"/>
                <a:ea typeface="微软雅黑" pitchFamily="34" charset="-122"/>
              </a:endParaRPr>
            </a:p>
            <a:p>
              <a:r>
                <a:rPr lang="en-US" altLang="zh-CN" sz="1100" dirty="0" smtClean="0">
                  <a:solidFill>
                    <a:schemeClr val="tx1">
                      <a:lumMod val="50000"/>
                      <a:lumOff val="50000"/>
                    </a:schemeClr>
                  </a:solidFill>
                  <a:latin typeface="微软雅黑" pitchFamily="34" charset="-122"/>
                  <a:ea typeface="微软雅黑" pitchFamily="34" charset="-122"/>
                </a:rPr>
                <a:t> </a:t>
              </a:r>
              <a:endParaRPr lang="en-US" altLang="zh-CN" sz="1200" dirty="0" smtClean="0">
                <a:solidFill>
                  <a:schemeClr val="tx1">
                    <a:lumMod val="50000"/>
                    <a:lumOff val="50000"/>
                  </a:schemeClr>
                </a:solidFill>
                <a:latin typeface="微软雅黑" pitchFamily="34" charset="-122"/>
                <a:ea typeface="微软雅黑" pitchFamily="34" charset="-122"/>
              </a:endParaRPr>
            </a:p>
          </p:txBody>
        </p:sp>
      </p:grpSp>
      <p:grpSp>
        <p:nvGrpSpPr>
          <p:cNvPr id="16" name="组合 15"/>
          <p:cNvGrpSpPr/>
          <p:nvPr/>
        </p:nvGrpSpPr>
        <p:grpSpPr>
          <a:xfrm>
            <a:off x="6339762" y="1528428"/>
            <a:ext cx="1956318" cy="2690116"/>
            <a:chOff x="8451548" y="2352142"/>
            <a:chExt cx="2607971" cy="3585714"/>
          </a:xfrm>
        </p:grpSpPr>
        <p:sp>
          <p:nvSpPr>
            <p:cNvPr id="17" name="任意多边形 16"/>
            <p:cNvSpPr/>
            <p:nvPr/>
          </p:nvSpPr>
          <p:spPr>
            <a:xfrm>
              <a:off x="8611183" y="2352142"/>
              <a:ext cx="2288702" cy="3585714"/>
            </a:xfrm>
            <a:custGeom>
              <a:avLst/>
              <a:gdLst>
                <a:gd name="connsiteX0" fmla="*/ 172533 w 2288702"/>
                <a:gd name="connsiteY0" fmla="*/ 0 h 3585714"/>
                <a:gd name="connsiteX1" fmla="*/ 2116170 w 2288702"/>
                <a:gd name="connsiteY1" fmla="*/ 0 h 3585714"/>
                <a:gd name="connsiteX2" fmla="*/ 2288702 w 2288702"/>
                <a:gd name="connsiteY2" fmla="*/ 172532 h 3585714"/>
                <a:gd name="connsiteX3" fmla="*/ 2288702 w 2288702"/>
                <a:gd name="connsiteY3" fmla="*/ 862638 h 3585714"/>
                <a:gd name="connsiteX4" fmla="*/ 2288701 w 2288702"/>
                <a:gd name="connsiteY4" fmla="*/ 862643 h 3585714"/>
                <a:gd name="connsiteX5" fmla="*/ 2288701 w 2288702"/>
                <a:gd name="connsiteY5" fmla="*/ 2723076 h 3585714"/>
                <a:gd name="connsiteX6" fmla="*/ 2288701 w 2288702"/>
                <a:gd name="connsiteY6" fmla="*/ 2733909 h 3585714"/>
                <a:gd name="connsiteX7" fmla="*/ 2288701 w 2288702"/>
                <a:gd name="connsiteY7" fmla="*/ 3413182 h 3585714"/>
                <a:gd name="connsiteX8" fmla="*/ 2116169 w 2288702"/>
                <a:gd name="connsiteY8" fmla="*/ 3585714 h 3585714"/>
                <a:gd name="connsiteX9" fmla="*/ 172532 w 2288702"/>
                <a:gd name="connsiteY9" fmla="*/ 3585714 h 3585714"/>
                <a:gd name="connsiteX10" fmla="*/ 0 w 2288702"/>
                <a:gd name="connsiteY10" fmla="*/ 3413182 h 3585714"/>
                <a:gd name="connsiteX11" fmla="*/ 0 w 2288702"/>
                <a:gd name="connsiteY11" fmla="*/ 2733909 h 3585714"/>
                <a:gd name="connsiteX12" fmla="*/ 0 w 2288702"/>
                <a:gd name="connsiteY12" fmla="*/ 2723076 h 3585714"/>
                <a:gd name="connsiteX13" fmla="*/ 0 w 2288702"/>
                <a:gd name="connsiteY13" fmla="*/ 610567 h 3585714"/>
                <a:gd name="connsiteX14" fmla="*/ 1 w 2288702"/>
                <a:gd name="connsiteY14" fmla="*/ 610557 h 3585714"/>
                <a:gd name="connsiteX15" fmla="*/ 1 w 2288702"/>
                <a:gd name="connsiteY15" fmla="*/ 172532 h 3585714"/>
                <a:gd name="connsiteX16" fmla="*/ 172533 w 2288702"/>
                <a:gd name="connsiteY16" fmla="*/ 0 h 3585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88702" h="3585714">
                  <a:moveTo>
                    <a:pt x="172533" y="0"/>
                  </a:moveTo>
                  <a:lnTo>
                    <a:pt x="2116170" y="0"/>
                  </a:lnTo>
                  <a:cubicBezTo>
                    <a:pt x="2211457" y="0"/>
                    <a:pt x="2288702" y="77245"/>
                    <a:pt x="2288702" y="172532"/>
                  </a:cubicBezTo>
                  <a:lnTo>
                    <a:pt x="2288702" y="862638"/>
                  </a:lnTo>
                  <a:lnTo>
                    <a:pt x="2288701" y="862643"/>
                  </a:lnTo>
                  <a:lnTo>
                    <a:pt x="2288701" y="2723076"/>
                  </a:lnTo>
                  <a:lnTo>
                    <a:pt x="2288701" y="2733909"/>
                  </a:lnTo>
                  <a:lnTo>
                    <a:pt x="2288701" y="3413182"/>
                  </a:lnTo>
                  <a:cubicBezTo>
                    <a:pt x="2288701" y="3508469"/>
                    <a:pt x="2211456" y="3585714"/>
                    <a:pt x="2116169" y="3585714"/>
                  </a:cubicBezTo>
                  <a:lnTo>
                    <a:pt x="172532" y="3585714"/>
                  </a:lnTo>
                  <a:cubicBezTo>
                    <a:pt x="77245" y="3585714"/>
                    <a:pt x="0" y="3508469"/>
                    <a:pt x="0" y="3413182"/>
                  </a:cubicBezTo>
                  <a:lnTo>
                    <a:pt x="0" y="2733909"/>
                  </a:lnTo>
                  <a:lnTo>
                    <a:pt x="0" y="2723076"/>
                  </a:lnTo>
                  <a:lnTo>
                    <a:pt x="0" y="610567"/>
                  </a:lnTo>
                  <a:lnTo>
                    <a:pt x="1" y="610557"/>
                  </a:lnTo>
                  <a:lnTo>
                    <a:pt x="1" y="172532"/>
                  </a:lnTo>
                  <a:cubicBezTo>
                    <a:pt x="1" y="77245"/>
                    <a:pt x="77246" y="0"/>
                    <a:pt x="172533" y="0"/>
                  </a:cubicBezTo>
                  <a:close/>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8" name="任意多边形 17"/>
            <p:cNvSpPr/>
            <p:nvPr/>
          </p:nvSpPr>
          <p:spPr>
            <a:xfrm rot="1865994" flipH="1">
              <a:off x="10803606" y="3368781"/>
              <a:ext cx="192556" cy="319204"/>
            </a:xfrm>
            <a:custGeom>
              <a:avLst/>
              <a:gdLst>
                <a:gd name="connsiteX0" fmla="*/ 192556 w 192556"/>
                <a:gd name="connsiteY0" fmla="*/ 0 h 319204"/>
                <a:gd name="connsiteX1" fmla="*/ 0 w 192556"/>
                <a:gd name="connsiteY1" fmla="*/ 0 h 319204"/>
                <a:gd name="connsiteX2" fmla="*/ 0 w 192556"/>
                <a:gd name="connsiteY2" fmla="*/ 319204 h 319204"/>
              </a:gdLst>
              <a:ahLst/>
              <a:cxnLst>
                <a:cxn ang="0">
                  <a:pos x="connsiteX0" y="connsiteY0"/>
                </a:cxn>
                <a:cxn ang="0">
                  <a:pos x="connsiteX1" y="connsiteY1"/>
                </a:cxn>
                <a:cxn ang="0">
                  <a:pos x="connsiteX2" y="connsiteY2"/>
                </a:cxn>
              </a:cxnLst>
              <a:rect l="l" t="t" r="r" b="b"/>
              <a:pathLst>
                <a:path w="192556" h="319204">
                  <a:moveTo>
                    <a:pt x="192556" y="0"/>
                  </a:moveTo>
                  <a:lnTo>
                    <a:pt x="0" y="0"/>
                  </a:lnTo>
                  <a:lnTo>
                    <a:pt x="0" y="319204"/>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19" name="任意多边形 18"/>
            <p:cNvSpPr/>
            <p:nvPr/>
          </p:nvSpPr>
          <p:spPr>
            <a:xfrm rot="19734006">
              <a:off x="8519423" y="3393821"/>
              <a:ext cx="183520" cy="304226"/>
            </a:xfrm>
            <a:custGeom>
              <a:avLst/>
              <a:gdLst>
                <a:gd name="connsiteX0" fmla="*/ 183520 w 183520"/>
                <a:gd name="connsiteY0" fmla="*/ 0 h 304226"/>
                <a:gd name="connsiteX1" fmla="*/ 0 w 183520"/>
                <a:gd name="connsiteY1" fmla="*/ 304226 h 304226"/>
                <a:gd name="connsiteX2" fmla="*/ 0 w 183520"/>
                <a:gd name="connsiteY2" fmla="*/ 0 h 304226"/>
              </a:gdLst>
              <a:ahLst/>
              <a:cxnLst>
                <a:cxn ang="0">
                  <a:pos x="connsiteX0" y="connsiteY0"/>
                </a:cxn>
                <a:cxn ang="0">
                  <a:pos x="connsiteX1" y="connsiteY1"/>
                </a:cxn>
                <a:cxn ang="0">
                  <a:pos x="connsiteX2" y="connsiteY2"/>
                </a:cxn>
              </a:cxnLst>
              <a:rect l="l" t="t" r="r" b="b"/>
              <a:pathLst>
                <a:path w="183520" h="304226">
                  <a:moveTo>
                    <a:pt x="183520" y="0"/>
                  </a:moveTo>
                  <a:lnTo>
                    <a:pt x="0" y="304226"/>
                  </a:ln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0" name="矩形 19"/>
            <p:cNvSpPr/>
            <p:nvPr/>
          </p:nvSpPr>
          <p:spPr>
            <a:xfrm>
              <a:off x="8451548" y="2847518"/>
              <a:ext cx="2607971" cy="6150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微软雅黑" pitchFamily="34" charset="-122"/>
                <a:ea typeface="微软雅黑" pitchFamily="34" charset="-122"/>
              </a:endParaRPr>
            </a:p>
          </p:txBody>
        </p:sp>
        <p:sp>
          <p:nvSpPr>
            <p:cNvPr id="21" name="文本框 29"/>
            <p:cNvSpPr txBox="1"/>
            <p:nvPr/>
          </p:nvSpPr>
          <p:spPr>
            <a:xfrm>
              <a:off x="8878767" y="2928028"/>
              <a:ext cx="1477071" cy="369218"/>
            </a:xfrm>
            <a:prstGeom prst="rect">
              <a:avLst/>
            </a:prstGeom>
            <a:noFill/>
          </p:spPr>
          <p:txBody>
            <a:bodyPr wrap="none" rtlCol="0">
              <a:spAutoFit/>
            </a:bodyPr>
            <a:lstStyle/>
            <a:p>
              <a:r>
                <a:rPr lang="zh-CN" altLang="en-US" sz="1200" dirty="0" smtClean="0">
                  <a:solidFill>
                    <a:schemeClr val="bg1"/>
                  </a:solidFill>
                  <a:latin typeface="微软雅黑" pitchFamily="34" charset="-122"/>
                  <a:ea typeface="微软雅黑" pitchFamily="34" charset="-122"/>
                </a:rPr>
                <a:t>点击添加标题</a:t>
              </a:r>
              <a:endParaRPr lang="en-US" altLang="zh-CN" sz="1200" dirty="0" smtClean="0">
                <a:solidFill>
                  <a:schemeClr val="bg1"/>
                </a:solidFill>
                <a:latin typeface="微软雅黑" pitchFamily="34" charset="-122"/>
                <a:ea typeface="微软雅黑" pitchFamily="34" charset="-122"/>
              </a:endParaRPr>
            </a:p>
          </p:txBody>
        </p:sp>
        <p:sp>
          <p:nvSpPr>
            <p:cNvPr id="22" name="文本框 34"/>
            <p:cNvSpPr txBox="1"/>
            <p:nvPr/>
          </p:nvSpPr>
          <p:spPr>
            <a:xfrm>
              <a:off x="8830770" y="3910895"/>
              <a:ext cx="1938655" cy="1087142"/>
            </a:xfrm>
            <a:prstGeom prst="rect">
              <a:avLst/>
            </a:prstGeom>
            <a:noFill/>
            <a:effectLst/>
          </p:spPr>
          <p:txBody>
            <a:bodyPr wrap="none"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您</a:t>
              </a:r>
              <a:r>
                <a:rPr lang="zh-CN" altLang="en-US" sz="900" dirty="0">
                  <a:solidFill>
                    <a:schemeClr val="tx1">
                      <a:lumMod val="50000"/>
                      <a:lumOff val="50000"/>
                    </a:schemeClr>
                  </a:solidFill>
                  <a:latin typeface="微软雅黑" pitchFamily="34" charset="-122"/>
                  <a:ea typeface="微软雅黑" pitchFamily="34" charset="-122"/>
                </a:rPr>
                <a:t>的内容打在这里，或者</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通过复制您的文本后，在</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此框中选择粘贴，并选择</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只保留文字。</a:t>
              </a:r>
              <a:endParaRPr lang="en-US" altLang="zh-CN" sz="900" dirty="0">
                <a:solidFill>
                  <a:schemeClr val="tx1">
                    <a:lumMod val="50000"/>
                    <a:lumOff val="50000"/>
                  </a:schemeClr>
                </a:solidFill>
                <a:latin typeface="微软雅黑" pitchFamily="34" charset="-122"/>
                <a:ea typeface="微软雅黑" pitchFamily="34" charset="-122"/>
              </a:endParaRPr>
            </a:p>
            <a:p>
              <a:r>
                <a:rPr lang="en-US" altLang="zh-CN" sz="1100" dirty="0" smtClean="0">
                  <a:solidFill>
                    <a:schemeClr val="tx1">
                      <a:lumMod val="50000"/>
                      <a:lumOff val="50000"/>
                    </a:schemeClr>
                  </a:solidFill>
                  <a:latin typeface="微软雅黑" pitchFamily="34" charset="-122"/>
                  <a:ea typeface="微软雅黑" pitchFamily="34" charset="-122"/>
                </a:rPr>
                <a:t> </a:t>
              </a:r>
              <a:endParaRPr lang="en-US" altLang="zh-CN" sz="1200" dirty="0" smtClean="0">
                <a:solidFill>
                  <a:schemeClr val="tx1">
                    <a:lumMod val="50000"/>
                    <a:lumOff val="50000"/>
                  </a:schemeClr>
                </a:solidFill>
                <a:latin typeface="微软雅黑" pitchFamily="34" charset="-122"/>
                <a:ea typeface="微软雅黑" pitchFamily="34" charset="-122"/>
              </a:endParaRPr>
            </a:p>
          </p:txBody>
        </p: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ppt_x"/>
                                          </p:val>
                                        </p:tav>
                                        <p:tav tm="100000">
                                          <p:val>
                                            <p:strVal val="#ppt_x"/>
                                          </p:val>
                                        </p:tav>
                                      </p:tavLst>
                                    </p:anim>
                                    <p:anim calcmode="lin" valueType="num">
                                      <p:cBhvr additive="base">
                                        <p:cTn id="12" dur="500" fill="hold"/>
                                        <p:tgtEl>
                                          <p:spTgt spid="9"/>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9"/>
          <p:cNvSpPr>
            <a:spLocks noChangeArrowheads="1"/>
          </p:cNvSpPr>
          <p:nvPr/>
        </p:nvSpPr>
        <p:spPr bwMode="auto">
          <a:xfrm>
            <a:off x="2510632" y="1852464"/>
            <a:ext cx="909240" cy="830997"/>
          </a:xfrm>
          <a:prstGeom prst="rect">
            <a:avLst/>
          </a:prstGeom>
          <a:solidFill>
            <a:schemeClr val="accent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5400" b="1" u="sng" dirty="0" smtClean="0">
                <a:solidFill>
                  <a:schemeClr val="bg1"/>
                </a:solidFill>
                <a:latin typeface="DFKai-SB" pitchFamily="65" charset="-120"/>
                <a:ea typeface="DFKai-SB" pitchFamily="65" charset="-120"/>
              </a:rPr>
              <a:t>04</a:t>
            </a:r>
            <a:endParaRPr lang="en-US" altLang="zh-CN" sz="5400" b="1" u="sng" dirty="0">
              <a:solidFill>
                <a:schemeClr val="bg1"/>
              </a:solidFill>
              <a:latin typeface="DFKai-SB" pitchFamily="65" charset="-120"/>
              <a:ea typeface="DFKai-SB" pitchFamily="65" charset="-120"/>
            </a:endParaRPr>
          </a:p>
        </p:txBody>
      </p:sp>
      <p:sp>
        <p:nvSpPr>
          <p:cNvPr id="5" name="Rectangle 39"/>
          <p:cNvSpPr>
            <a:spLocks noChangeArrowheads="1"/>
          </p:cNvSpPr>
          <p:nvPr/>
        </p:nvSpPr>
        <p:spPr bwMode="auto">
          <a:xfrm>
            <a:off x="3491880" y="2104492"/>
            <a:ext cx="3888432" cy="938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2400" b="1" dirty="0">
                <a:solidFill>
                  <a:schemeClr val="accent1"/>
                </a:solidFill>
                <a:latin typeface="微软雅黑" panose="020B0503020204020204" pitchFamily="34" charset="-122"/>
                <a:ea typeface="微软雅黑" panose="020B0503020204020204" pitchFamily="34" charset="-122"/>
              </a:rPr>
              <a:t>此处添加标题文</a:t>
            </a:r>
            <a:r>
              <a:rPr lang="zh-CN" altLang="en-US" sz="2400" b="1" dirty="0" smtClean="0">
                <a:solidFill>
                  <a:schemeClr val="accent1"/>
                </a:solidFill>
                <a:latin typeface="微软雅黑" panose="020B0503020204020204" pitchFamily="34" charset="-122"/>
                <a:ea typeface="微软雅黑" panose="020B0503020204020204" pitchFamily="34" charset="-122"/>
              </a:rPr>
              <a:t>本</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lvl="0"/>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50" dirty="0">
                <a:solidFill>
                  <a:schemeClr val="tx1">
                    <a:lumMod val="75000"/>
                    <a:lumOff val="25000"/>
                  </a:schemeClr>
                </a:solidFill>
                <a:latin typeface="Calibri" pitchFamily="34" charset="0"/>
              </a:rPr>
              <a:t>We have many PowerPoint templates that has been specifically designed.</a:t>
            </a: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3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1600"/>
                                  </p:stCondLst>
                                  <p:childTnLst>
                                    <p:animScale>
                                      <p:cBhvr>
                                        <p:cTn id="10" dur="150" fill="hold"/>
                                        <p:tgtEl>
                                          <p:spTgt spid="4"/>
                                        </p:tgtEl>
                                      </p:cBhvr>
                                      <p:by x="110000" y="110000"/>
                                    </p:animScale>
                                  </p:childTnLst>
                                </p:cTn>
                              </p:par>
                              <p:par>
                                <p:cTn id="11" presetID="2" presetClass="entr" presetSubtype="2" fill="hold" grpId="0" nodeType="withEffect">
                                  <p:stCondLst>
                                    <p:cond delay="16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6"/>
          <p:cNvGrpSpPr/>
          <p:nvPr/>
        </p:nvGrpSpPr>
        <p:grpSpPr>
          <a:xfrm>
            <a:off x="5086423" y="3059638"/>
            <a:ext cx="744331" cy="578463"/>
            <a:chOff x="4537494" y="600691"/>
            <a:chExt cx="744331" cy="578106"/>
          </a:xfrm>
        </p:grpSpPr>
        <p:sp>
          <p:nvSpPr>
            <p:cNvPr id="18" name="等腰三角形 17"/>
            <p:cNvSpPr/>
            <p:nvPr/>
          </p:nvSpPr>
          <p:spPr>
            <a:xfrm rot="1800000">
              <a:off x="4633753" y="600691"/>
              <a:ext cx="648072" cy="558683"/>
            </a:xfrm>
            <a:prstGeom prst="triangle">
              <a:avLst/>
            </a:prstGeom>
            <a:solidFill>
              <a:schemeClr val="bg1"/>
            </a:solidFill>
            <a:ln>
              <a:noFill/>
            </a:ln>
          </p:spPr>
          <p:txBody>
            <a:bodyPr/>
            <a:lstStyle/>
            <a:p>
              <a:endParaRPr lang="zh-CN" altLang="en-US">
                <a:solidFill>
                  <a:srgbClr val="F34D37"/>
                </a:solidFill>
                <a:latin typeface="Calibri" pitchFamily="34" charset="0"/>
                <a:ea typeface="宋体" charset="-122"/>
              </a:endParaRPr>
            </a:p>
          </p:txBody>
        </p:sp>
        <p:sp>
          <p:nvSpPr>
            <p:cNvPr id="19" name="等腰三角形 18"/>
            <p:cNvSpPr/>
            <p:nvPr/>
          </p:nvSpPr>
          <p:spPr>
            <a:xfrm rot="19800000">
              <a:off x="4537494" y="620114"/>
              <a:ext cx="648072" cy="558683"/>
            </a:xfrm>
            <a:prstGeom prst="triangle">
              <a:avLst/>
            </a:prstGeom>
            <a:noFill/>
            <a:ln>
              <a:solidFill>
                <a:schemeClr val="bg1"/>
              </a:solidFill>
            </a:ln>
          </p:spPr>
          <p:txBody>
            <a:bodyPr/>
            <a:lstStyle/>
            <a:p>
              <a:endParaRPr lang="zh-CN" altLang="en-US">
                <a:solidFill>
                  <a:srgbClr val="F34D37"/>
                </a:solidFill>
                <a:latin typeface="Calibri" pitchFamily="34" charset="0"/>
                <a:ea typeface="宋体" charset="-122"/>
              </a:endParaRPr>
            </a:p>
          </p:txBody>
        </p:sp>
      </p:grpSp>
      <p:grpSp>
        <p:nvGrpSpPr>
          <p:cNvPr id="17" name="组合 19"/>
          <p:cNvGrpSpPr/>
          <p:nvPr/>
        </p:nvGrpSpPr>
        <p:grpSpPr>
          <a:xfrm>
            <a:off x="5086423" y="1945893"/>
            <a:ext cx="744331" cy="578463"/>
            <a:chOff x="4537494" y="600691"/>
            <a:chExt cx="744331" cy="578106"/>
          </a:xfrm>
        </p:grpSpPr>
        <p:sp>
          <p:nvSpPr>
            <p:cNvPr id="21" name="等腰三角形 20"/>
            <p:cNvSpPr/>
            <p:nvPr/>
          </p:nvSpPr>
          <p:spPr>
            <a:xfrm rot="1800000">
              <a:off x="4633753" y="600691"/>
              <a:ext cx="648072" cy="558683"/>
            </a:xfrm>
            <a:prstGeom prst="triangle">
              <a:avLst/>
            </a:prstGeom>
            <a:solidFill>
              <a:schemeClr val="bg1"/>
            </a:solidFill>
            <a:ln>
              <a:noFill/>
            </a:ln>
          </p:spPr>
          <p:txBody>
            <a:bodyPr/>
            <a:lstStyle/>
            <a:p>
              <a:endParaRPr lang="zh-CN" altLang="en-US">
                <a:solidFill>
                  <a:srgbClr val="F34D37"/>
                </a:solidFill>
                <a:latin typeface="Calibri" pitchFamily="34" charset="0"/>
                <a:ea typeface="宋体" charset="-122"/>
              </a:endParaRPr>
            </a:p>
          </p:txBody>
        </p:sp>
        <p:sp>
          <p:nvSpPr>
            <p:cNvPr id="22" name="等腰三角形 21"/>
            <p:cNvSpPr/>
            <p:nvPr/>
          </p:nvSpPr>
          <p:spPr>
            <a:xfrm rot="19800000">
              <a:off x="4537494" y="620114"/>
              <a:ext cx="648072" cy="558683"/>
            </a:xfrm>
            <a:prstGeom prst="triangle">
              <a:avLst/>
            </a:prstGeom>
            <a:noFill/>
            <a:ln>
              <a:solidFill>
                <a:schemeClr val="bg1"/>
              </a:solidFill>
            </a:ln>
          </p:spPr>
          <p:txBody>
            <a:bodyPr/>
            <a:lstStyle/>
            <a:p>
              <a:endParaRPr lang="zh-CN" altLang="en-US">
                <a:solidFill>
                  <a:srgbClr val="F34D37"/>
                </a:solidFill>
                <a:latin typeface="Calibri" pitchFamily="34" charset="0"/>
                <a:ea typeface="宋体" charset="-122"/>
              </a:endParaRPr>
            </a:p>
          </p:txBody>
        </p:sp>
      </p:grpSp>
      <p:grpSp>
        <p:nvGrpSpPr>
          <p:cNvPr id="20" name="组合 22"/>
          <p:cNvGrpSpPr/>
          <p:nvPr/>
        </p:nvGrpSpPr>
        <p:grpSpPr>
          <a:xfrm>
            <a:off x="1047970" y="3052213"/>
            <a:ext cx="744331" cy="578463"/>
            <a:chOff x="4537494" y="600691"/>
            <a:chExt cx="744331" cy="578106"/>
          </a:xfrm>
        </p:grpSpPr>
        <p:sp>
          <p:nvSpPr>
            <p:cNvPr id="24" name="等腰三角形 23"/>
            <p:cNvSpPr/>
            <p:nvPr/>
          </p:nvSpPr>
          <p:spPr>
            <a:xfrm rot="1800000">
              <a:off x="4633753" y="600691"/>
              <a:ext cx="648072" cy="558683"/>
            </a:xfrm>
            <a:prstGeom prst="triangle">
              <a:avLst/>
            </a:prstGeom>
            <a:solidFill>
              <a:schemeClr val="bg1"/>
            </a:solidFill>
            <a:ln>
              <a:noFill/>
            </a:ln>
          </p:spPr>
          <p:txBody>
            <a:bodyPr/>
            <a:lstStyle/>
            <a:p>
              <a:endParaRPr lang="zh-CN" altLang="en-US">
                <a:solidFill>
                  <a:srgbClr val="F34D37"/>
                </a:solidFill>
                <a:latin typeface="Calibri" pitchFamily="34" charset="0"/>
                <a:ea typeface="宋体" charset="-122"/>
              </a:endParaRPr>
            </a:p>
          </p:txBody>
        </p:sp>
        <p:sp>
          <p:nvSpPr>
            <p:cNvPr id="25" name="等腰三角形 24"/>
            <p:cNvSpPr/>
            <p:nvPr/>
          </p:nvSpPr>
          <p:spPr>
            <a:xfrm rot="19800000">
              <a:off x="4537494" y="620114"/>
              <a:ext cx="648072" cy="558683"/>
            </a:xfrm>
            <a:prstGeom prst="triangle">
              <a:avLst/>
            </a:prstGeom>
            <a:noFill/>
            <a:ln>
              <a:solidFill>
                <a:schemeClr val="bg1"/>
              </a:solidFill>
            </a:ln>
          </p:spPr>
          <p:txBody>
            <a:bodyPr/>
            <a:lstStyle/>
            <a:p>
              <a:endParaRPr lang="zh-CN" altLang="en-US">
                <a:solidFill>
                  <a:srgbClr val="F34D37"/>
                </a:solidFill>
                <a:latin typeface="Calibri" pitchFamily="34" charset="0"/>
                <a:ea typeface="宋体" charset="-122"/>
              </a:endParaRPr>
            </a:p>
          </p:txBody>
        </p:sp>
      </p:grpSp>
      <p:grpSp>
        <p:nvGrpSpPr>
          <p:cNvPr id="23" name="组合 25"/>
          <p:cNvGrpSpPr/>
          <p:nvPr/>
        </p:nvGrpSpPr>
        <p:grpSpPr>
          <a:xfrm>
            <a:off x="1047970" y="1954242"/>
            <a:ext cx="744331" cy="578463"/>
            <a:chOff x="4537494" y="600691"/>
            <a:chExt cx="744331" cy="578106"/>
          </a:xfrm>
        </p:grpSpPr>
        <p:sp>
          <p:nvSpPr>
            <p:cNvPr id="27" name="等腰三角形 26"/>
            <p:cNvSpPr/>
            <p:nvPr/>
          </p:nvSpPr>
          <p:spPr>
            <a:xfrm rot="1800000">
              <a:off x="4633753" y="600691"/>
              <a:ext cx="648072" cy="558683"/>
            </a:xfrm>
            <a:prstGeom prst="triangle">
              <a:avLst/>
            </a:prstGeom>
            <a:solidFill>
              <a:schemeClr val="bg1"/>
            </a:solidFill>
            <a:ln>
              <a:noFill/>
            </a:ln>
          </p:spPr>
          <p:txBody>
            <a:bodyPr/>
            <a:lstStyle/>
            <a:p>
              <a:endParaRPr lang="zh-CN" altLang="en-US">
                <a:solidFill>
                  <a:schemeClr val="accent1"/>
                </a:solidFill>
                <a:latin typeface="Calibri" pitchFamily="34" charset="0"/>
                <a:ea typeface="宋体" charset="-122"/>
              </a:endParaRPr>
            </a:p>
          </p:txBody>
        </p:sp>
        <p:sp>
          <p:nvSpPr>
            <p:cNvPr id="28" name="等腰三角形 27"/>
            <p:cNvSpPr/>
            <p:nvPr/>
          </p:nvSpPr>
          <p:spPr>
            <a:xfrm rot="19800000">
              <a:off x="4537494" y="620114"/>
              <a:ext cx="648072" cy="558683"/>
            </a:xfrm>
            <a:prstGeom prst="triangle">
              <a:avLst/>
            </a:prstGeom>
            <a:noFill/>
            <a:ln>
              <a:solidFill>
                <a:schemeClr val="bg1"/>
              </a:solidFill>
            </a:ln>
          </p:spPr>
          <p:txBody>
            <a:bodyPr/>
            <a:lstStyle/>
            <a:p>
              <a:endParaRPr lang="zh-CN" altLang="en-US">
                <a:solidFill>
                  <a:schemeClr val="accent1"/>
                </a:solidFill>
                <a:latin typeface="Calibri" pitchFamily="34" charset="0"/>
                <a:ea typeface="宋体" charset="-122"/>
              </a:endParaRPr>
            </a:p>
          </p:txBody>
        </p:sp>
      </p:grpSp>
      <p:sp>
        <p:nvSpPr>
          <p:cNvPr id="29" name="Rectangle 39"/>
          <p:cNvSpPr>
            <a:spLocks noChangeArrowheads="1"/>
          </p:cNvSpPr>
          <p:nvPr/>
        </p:nvSpPr>
        <p:spPr bwMode="auto">
          <a:xfrm>
            <a:off x="1154483" y="2125430"/>
            <a:ext cx="520700" cy="369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2400" dirty="0">
                <a:solidFill>
                  <a:schemeClr val="accent1"/>
                </a:solidFill>
                <a:latin typeface="Impact" pitchFamily="34" charset="0"/>
                <a:ea typeface="微软雅黑" pitchFamily="34" charset="-122"/>
              </a:rPr>
              <a:t>01</a:t>
            </a:r>
          </a:p>
        </p:txBody>
      </p:sp>
      <p:sp>
        <p:nvSpPr>
          <p:cNvPr id="30" name="Rectangle 39"/>
          <p:cNvSpPr>
            <a:spLocks noChangeArrowheads="1"/>
          </p:cNvSpPr>
          <p:nvPr/>
        </p:nvSpPr>
        <p:spPr bwMode="auto">
          <a:xfrm>
            <a:off x="1918071" y="2052360"/>
            <a:ext cx="2232025" cy="523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此处添加标题文本</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00" dirty="0">
                <a:solidFill>
                  <a:schemeClr val="tx1">
                    <a:lumMod val="75000"/>
                    <a:lumOff val="25000"/>
                  </a:schemeClr>
                </a:solidFill>
                <a:latin typeface="Calibri" pitchFamily="34" charset="0"/>
              </a:rPr>
              <a:t>We have many PowerPoint templates that has been specifically designed.</a:t>
            </a:r>
          </a:p>
        </p:txBody>
      </p:sp>
      <p:sp>
        <p:nvSpPr>
          <p:cNvPr id="31" name="Rectangle 39"/>
          <p:cNvSpPr>
            <a:spLocks noChangeArrowheads="1"/>
          </p:cNvSpPr>
          <p:nvPr/>
        </p:nvSpPr>
        <p:spPr bwMode="auto">
          <a:xfrm>
            <a:off x="1155996" y="3230406"/>
            <a:ext cx="520700" cy="369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2400" dirty="0">
                <a:solidFill>
                  <a:schemeClr val="accent1"/>
                </a:solidFill>
                <a:latin typeface="Impact" pitchFamily="34" charset="0"/>
                <a:ea typeface="微软雅黑" pitchFamily="34" charset="-122"/>
              </a:rPr>
              <a:t>02</a:t>
            </a:r>
          </a:p>
        </p:txBody>
      </p:sp>
      <p:sp>
        <p:nvSpPr>
          <p:cNvPr id="32" name="Rectangle 39"/>
          <p:cNvSpPr>
            <a:spLocks noChangeArrowheads="1"/>
          </p:cNvSpPr>
          <p:nvPr/>
        </p:nvSpPr>
        <p:spPr bwMode="auto">
          <a:xfrm>
            <a:off x="1919584" y="3157336"/>
            <a:ext cx="2232025" cy="523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此处添加标题文本</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00" dirty="0">
                <a:solidFill>
                  <a:schemeClr val="tx1">
                    <a:lumMod val="75000"/>
                    <a:lumOff val="25000"/>
                  </a:schemeClr>
                </a:solidFill>
                <a:latin typeface="Calibri" pitchFamily="34" charset="0"/>
              </a:rPr>
              <a:t>We have many PowerPoint templates that has been specifically designed.</a:t>
            </a:r>
          </a:p>
        </p:txBody>
      </p:sp>
      <p:sp>
        <p:nvSpPr>
          <p:cNvPr id="33" name="Rectangle 39"/>
          <p:cNvSpPr>
            <a:spLocks noChangeArrowheads="1"/>
          </p:cNvSpPr>
          <p:nvPr/>
        </p:nvSpPr>
        <p:spPr bwMode="auto">
          <a:xfrm>
            <a:off x="5205140" y="2133220"/>
            <a:ext cx="520700" cy="369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2400" dirty="0">
                <a:solidFill>
                  <a:schemeClr val="accent1"/>
                </a:solidFill>
                <a:latin typeface="Impact" pitchFamily="34" charset="0"/>
                <a:ea typeface="微软雅黑" pitchFamily="34" charset="-122"/>
              </a:rPr>
              <a:t>03</a:t>
            </a:r>
          </a:p>
        </p:txBody>
      </p:sp>
      <p:sp>
        <p:nvSpPr>
          <p:cNvPr id="34" name="Rectangle 39"/>
          <p:cNvSpPr>
            <a:spLocks noChangeArrowheads="1"/>
          </p:cNvSpPr>
          <p:nvPr/>
        </p:nvSpPr>
        <p:spPr bwMode="auto">
          <a:xfrm>
            <a:off x="5968728" y="2060150"/>
            <a:ext cx="2232025" cy="523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此处添加标题文本</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00" dirty="0">
                <a:solidFill>
                  <a:schemeClr val="tx1">
                    <a:lumMod val="75000"/>
                    <a:lumOff val="25000"/>
                  </a:schemeClr>
                </a:solidFill>
                <a:latin typeface="Calibri" pitchFamily="34" charset="0"/>
              </a:rPr>
              <a:t>We have many PowerPoint templates that has been specifically designed.</a:t>
            </a:r>
          </a:p>
        </p:txBody>
      </p:sp>
      <p:sp>
        <p:nvSpPr>
          <p:cNvPr id="35" name="Rectangle 39"/>
          <p:cNvSpPr>
            <a:spLocks noChangeArrowheads="1"/>
          </p:cNvSpPr>
          <p:nvPr/>
        </p:nvSpPr>
        <p:spPr bwMode="auto">
          <a:xfrm>
            <a:off x="5195218" y="3238195"/>
            <a:ext cx="520700" cy="3695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2400">
                <a:solidFill>
                  <a:schemeClr val="accent1"/>
                </a:solidFill>
                <a:latin typeface="Impact" pitchFamily="34" charset="0"/>
                <a:ea typeface="微软雅黑" pitchFamily="34" charset="-122"/>
              </a:rPr>
              <a:t>04</a:t>
            </a:r>
          </a:p>
        </p:txBody>
      </p:sp>
      <p:sp>
        <p:nvSpPr>
          <p:cNvPr id="36" name="Rectangle 39"/>
          <p:cNvSpPr>
            <a:spLocks noChangeArrowheads="1"/>
          </p:cNvSpPr>
          <p:nvPr/>
        </p:nvSpPr>
        <p:spPr bwMode="auto">
          <a:xfrm>
            <a:off x="5958806" y="3165125"/>
            <a:ext cx="2232025" cy="523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1400" b="1" dirty="0">
                <a:solidFill>
                  <a:schemeClr val="tx1">
                    <a:lumMod val="75000"/>
                    <a:lumOff val="25000"/>
                  </a:schemeClr>
                </a:solidFill>
                <a:latin typeface="微软雅黑" panose="020B0503020204020204" pitchFamily="34" charset="-122"/>
                <a:ea typeface="微软雅黑" panose="020B0503020204020204" pitchFamily="34" charset="-122"/>
              </a:rPr>
              <a:t>此处添加标题文本</a:t>
            </a:r>
            <a:endParaRPr lang="en-US" altLang="zh-CN" sz="14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00" dirty="0">
                <a:solidFill>
                  <a:schemeClr val="tx1">
                    <a:lumMod val="75000"/>
                    <a:lumOff val="25000"/>
                  </a:schemeClr>
                </a:solidFill>
                <a:latin typeface="Calibri" pitchFamily="34" charset="0"/>
              </a:rPr>
              <a:t>We have many PowerPoint templates that has been specifically designed.</a:t>
            </a:r>
          </a:p>
        </p:txBody>
      </p:sp>
      <p:grpSp>
        <p:nvGrpSpPr>
          <p:cNvPr id="39" name="组合 38"/>
          <p:cNvGrpSpPr/>
          <p:nvPr/>
        </p:nvGrpSpPr>
        <p:grpSpPr>
          <a:xfrm rot="5400000">
            <a:off x="4067692" y="-215771"/>
            <a:ext cx="1080119" cy="1511662"/>
            <a:chOff x="-21980" y="1991021"/>
            <a:chExt cx="2176408" cy="2825133"/>
          </a:xfrm>
          <a:effectLst/>
        </p:grpSpPr>
        <p:sp>
          <p:nvSpPr>
            <p:cNvPr id="40" name="任意多边形 39"/>
            <p:cNvSpPr>
              <a:spLocks/>
            </p:cNvSpPr>
            <p:nvPr/>
          </p:nvSpPr>
          <p:spPr bwMode="auto">
            <a:xfrm rot="5400000">
              <a:off x="-346343" y="2315384"/>
              <a:ext cx="2825133" cy="2176408"/>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chemeClr val="accent1"/>
                </a:gs>
                <a:gs pos="100000">
                  <a:schemeClr val="accent2"/>
                </a:gs>
              </a:gsLst>
              <a:lin ang="19200000" scaled="0"/>
            </a:gradFill>
            <a:ln w="19050">
              <a:gradFill>
                <a:gsLst>
                  <a:gs pos="0">
                    <a:schemeClr val="accent1"/>
                  </a:gs>
                  <a:gs pos="100000">
                    <a:schemeClr val="accent2"/>
                  </a:gs>
                </a:gsLst>
                <a:lin ang="3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100" b="1">
                <a:latin typeface="Batang" pitchFamily="18" charset="-127"/>
                <a:ea typeface="Batang" pitchFamily="18" charset="-127"/>
              </a:endParaRPr>
            </a:p>
          </p:txBody>
        </p:sp>
        <p:sp>
          <p:nvSpPr>
            <p:cNvPr id="41" name="文本框 42"/>
            <p:cNvSpPr txBox="1"/>
            <p:nvPr/>
          </p:nvSpPr>
          <p:spPr>
            <a:xfrm rot="16200000">
              <a:off x="-182193" y="2821411"/>
              <a:ext cx="1920034" cy="930241"/>
            </a:xfrm>
            <a:prstGeom prst="rect">
              <a:avLst/>
            </a:prstGeom>
            <a:noFill/>
          </p:spPr>
          <p:txBody>
            <a:bodyPr wrap="square" rtlCol="0">
              <a:spAutoFit/>
            </a:bodyPr>
            <a:lstStyle/>
            <a:p>
              <a:r>
                <a:rPr lang="zh-CN" altLang="en-US" sz="2400" b="1" dirty="0" smtClean="0">
                  <a:solidFill>
                    <a:schemeClr val="bg1"/>
                  </a:solidFill>
                  <a:latin typeface="Batang" pitchFamily="18" charset="-127"/>
                  <a:ea typeface="Batang" pitchFamily="18" charset="-127"/>
                </a:rPr>
                <a:t>目 录</a:t>
              </a:r>
              <a:endParaRPr lang="zh-CN" altLang="en-US" sz="2400" b="1" dirty="0">
                <a:solidFill>
                  <a:schemeClr val="bg1"/>
                </a:solidFill>
                <a:latin typeface="Batang" pitchFamily="18" charset="-127"/>
                <a:ea typeface="Batang" pitchFamily="18" charset="-127"/>
              </a:endParaRPr>
            </a:p>
          </p:txBody>
        </p:sp>
      </p:grpSp>
    </p:spTree>
    <p:extLst>
      <p:ext uri="{BB962C8B-B14F-4D97-AF65-F5344CB8AC3E}">
        <p14:creationId xmlns="" xmlns:p14="http://schemas.microsoft.com/office/powerpoint/2010/main" val="1422131194"/>
      </p:ext>
    </p:ext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additive="base">
                                        <p:cTn id="7" dur="1000" fill="hold"/>
                                        <p:tgtEl>
                                          <p:spTgt spid="39"/>
                                        </p:tgtEl>
                                        <p:attrNameLst>
                                          <p:attrName>ppt_x</p:attrName>
                                        </p:attrNameLst>
                                      </p:cBhvr>
                                      <p:tavLst>
                                        <p:tav tm="0">
                                          <p:val>
                                            <p:strVal val="#ppt_x"/>
                                          </p:val>
                                        </p:tav>
                                        <p:tav tm="100000">
                                          <p:val>
                                            <p:strVal val="#ppt_x"/>
                                          </p:val>
                                        </p:tav>
                                      </p:tavLst>
                                    </p:anim>
                                    <p:anim calcmode="lin" valueType="num">
                                      <p:cBhvr additive="base">
                                        <p:cTn id="8" dur="1000" fill="hold"/>
                                        <p:tgtEl>
                                          <p:spTgt spid="39"/>
                                        </p:tgtEl>
                                        <p:attrNameLst>
                                          <p:attrName>ppt_y</p:attrName>
                                        </p:attrNameLst>
                                      </p:cBhvr>
                                      <p:tavLst>
                                        <p:tav tm="0">
                                          <p:val>
                                            <p:strVal val="0-#ppt_h/2"/>
                                          </p:val>
                                        </p:tav>
                                        <p:tav tm="100000">
                                          <p:val>
                                            <p:strVal val="#ppt_y"/>
                                          </p:val>
                                        </p:tav>
                                      </p:tavLst>
                                    </p:anim>
                                  </p:childTnLst>
                                </p:cTn>
                              </p:par>
                              <p:par>
                                <p:cTn id="9" presetID="23" presetClass="entr" presetSubtype="16" fill="hold" nodeType="withEffect">
                                  <p:stCondLst>
                                    <p:cond delay="1000"/>
                                  </p:stCondLst>
                                  <p:childTnLst>
                                    <p:set>
                                      <p:cBhvr>
                                        <p:cTn id="10" dur="1" fill="hold">
                                          <p:stCondLst>
                                            <p:cond delay="0"/>
                                          </p:stCondLst>
                                        </p:cTn>
                                        <p:tgtEl>
                                          <p:spTgt spid="23"/>
                                        </p:tgtEl>
                                        <p:attrNameLst>
                                          <p:attrName>style.visibility</p:attrName>
                                        </p:attrNameLst>
                                      </p:cBhvr>
                                      <p:to>
                                        <p:strVal val="visible"/>
                                      </p:to>
                                    </p:set>
                                    <p:anim calcmode="lin" valueType="num">
                                      <p:cBhvr>
                                        <p:cTn id="11" dur="300" fill="hold"/>
                                        <p:tgtEl>
                                          <p:spTgt spid="23"/>
                                        </p:tgtEl>
                                        <p:attrNameLst>
                                          <p:attrName>ppt_w</p:attrName>
                                        </p:attrNameLst>
                                      </p:cBhvr>
                                      <p:tavLst>
                                        <p:tav tm="0">
                                          <p:val>
                                            <p:fltVal val="0"/>
                                          </p:val>
                                        </p:tav>
                                        <p:tav tm="100000">
                                          <p:val>
                                            <p:strVal val="#ppt_w"/>
                                          </p:val>
                                        </p:tav>
                                      </p:tavLst>
                                    </p:anim>
                                    <p:anim calcmode="lin" valueType="num">
                                      <p:cBhvr>
                                        <p:cTn id="12" dur="300" fill="hold"/>
                                        <p:tgtEl>
                                          <p:spTgt spid="23"/>
                                        </p:tgtEl>
                                        <p:attrNameLst>
                                          <p:attrName>ppt_h</p:attrName>
                                        </p:attrNameLst>
                                      </p:cBhvr>
                                      <p:tavLst>
                                        <p:tav tm="0">
                                          <p:val>
                                            <p:fltVal val="0"/>
                                          </p:val>
                                        </p:tav>
                                        <p:tav tm="100000">
                                          <p:val>
                                            <p:strVal val="#ppt_h"/>
                                          </p:val>
                                        </p:tav>
                                      </p:tavLst>
                                    </p:anim>
                                  </p:childTnLst>
                                </p:cTn>
                              </p:par>
                              <p:par>
                                <p:cTn id="13" presetID="6" presetClass="emph" presetSubtype="0" autoRev="1" fill="hold" nodeType="withEffect">
                                  <p:stCondLst>
                                    <p:cond delay="1300"/>
                                  </p:stCondLst>
                                  <p:childTnLst>
                                    <p:animScale>
                                      <p:cBhvr>
                                        <p:cTn id="14" dur="150" fill="hold"/>
                                        <p:tgtEl>
                                          <p:spTgt spid="23"/>
                                        </p:tgtEl>
                                      </p:cBhvr>
                                      <p:by x="110000" y="110000"/>
                                    </p:animScale>
                                  </p:childTnLst>
                                </p:cTn>
                              </p:par>
                              <p:par>
                                <p:cTn id="15" presetID="23" presetClass="entr" presetSubtype="16" fill="hold" nodeType="withEffect">
                                  <p:stCondLst>
                                    <p:cond delay="1300"/>
                                  </p:stCondLst>
                                  <p:childTnLst>
                                    <p:set>
                                      <p:cBhvr>
                                        <p:cTn id="16" dur="1" fill="hold">
                                          <p:stCondLst>
                                            <p:cond delay="0"/>
                                          </p:stCondLst>
                                        </p:cTn>
                                        <p:tgtEl>
                                          <p:spTgt spid="29"/>
                                        </p:tgtEl>
                                        <p:attrNameLst>
                                          <p:attrName>style.visibility</p:attrName>
                                        </p:attrNameLst>
                                      </p:cBhvr>
                                      <p:to>
                                        <p:strVal val="visible"/>
                                      </p:to>
                                    </p:set>
                                    <p:anim calcmode="lin" valueType="num">
                                      <p:cBhvr>
                                        <p:cTn id="17" dur="300" fill="hold"/>
                                        <p:tgtEl>
                                          <p:spTgt spid="29"/>
                                        </p:tgtEl>
                                        <p:attrNameLst>
                                          <p:attrName>ppt_w</p:attrName>
                                        </p:attrNameLst>
                                      </p:cBhvr>
                                      <p:tavLst>
                                        <p:tav tm="0">
                                          <p:val>
                                            <p:fltVal val="0"/>
                                          </p:val>
                                        </p:tav>
                                        <p:tav tm="100000">
                                          <p:val>
                                            <p:strVal val="#ppt_w"/>
                                          </p:val>
                                        </p:tav>
                                      </p:tavLst>
                                    </p:anim>
                                    <p:anim calcmode="lin" valueType="num">
                                      <p:cBhvr>
                                        <p:cTn id="18" dur="300" fill="hold"/>
                                        <p:tgtEl>
                                          <p:spTgt spid="29"/>
                                        </p:tgtEl>
                                        <p:attrNameLst>
                                          <p:attrName>ppt_h</p:attrName>
                                        </p:attrNameLst>
                                      </p:cBhvr>
                                      <p:tavLst>
                                        <p:tav tm="0">
                                          <p:val>
                                            <p:fltVal val="0"/>
                                          </p:val>
                                        </p:tav>
                                        <p:tav tm="100000">
                                          <p:val>
                                            <p:strVal val="#ppt_h"/>
                                          </p:val>
                                        </p:tav>
                                      </p:tavLst>
                                    </p:anim>
                                  </p:childTnLst>
                                </p:cTn>
                              </p:par>
                              <p:par>
                                <p:cTn id="19" presetID="6" presetClass="emph" presetSubtype="0" autoRev="1" fill="hold" nodeType="withEffect">
                                  <p:stCondLst>
                                    <p:cond delay="1600"/>
                                  </p:stCondLst>
                                  <p:childTnLst>
                                    <p:animScale>
                                      <p:cBhvr>
                                        <p:cTn id="20" dur="150" fill="hold"/>
                                        <p:tgtEl>
                                          <p:spTgt spid="29"/>
                                        </p:tgtEl>
                                      </p:cBhvr>
                                      <p:by x="110000" y="110000"/>
                                    </p:animScale>
                                  </p:childTnLst>
                                </p:cTn>
                              </p:par>
                              <p:par>
                                <p:cTn id="21" presetID="2" presetClass="entr" presetSubtype="2" fill="hold" nodeType="withEffect">
                                  <p:stCondLst>
                                    <p:cond delay="1600"/>
                                  </p:stCondLst>
                                  <p:childTnLst>
                                    <p:set>
                                      <p:cBhvr>
                                        <p:cTn id="22" dur="1" fill="hold">
                                          <p:stCondLst>
                                            <p:cond delay="0"/>
                                          </p:stCondLst>
                                        </p:cTn>
                                        <p:tgtEl>
                                          <p:spTgt spid="30"/>
                                        </p:tgtEl>
                                        <p:attrNameLst>
                                          <p:attrName>style.visibility</p:attrName>
                                        </p:attrNameLst>
                                      </p:cBhvr>
                                      <p:to>
                                        <p:strVal val="visible"/>
                                      </p:to>
                                    </p:set>
                                    <p:anim calcmode="lin" valueType="num">
                                      <p:cBhvr additive="base">
                                        <p:cTn id="23" dur="500" fill="hold"/>
                                        <p:tgtEl>
                                          <p:spTgt spid="30"/>
                                        </p:tgtEl>
                                        <p:attrNameLst>
                                          <p:attrName>ppt_x</p:attrName>
                                        </p:attrNameLst>
                                      </p:cBhvr>
                                      <p:tavLst>
                                        <p:tav tm="0">
                                          <p:val>
                                            <p:strVal val="1+#ppt_w/2"/>
                                          </p:val>
                                        </p:tav>
                                        <p:tav tm="100000">
                                          <p:val>
                                            <p:strVal val="#ppt_x"/>
                                          </p:val>
                                        </p:tav>
                                      </p:tavLst>
                                    </p:anim>
                                    <p:anim calcmode="lin" valueType="num">
                                      <p:cBhvr additive="base">
                                        <p:cTn id="24" dur="500" fill="hold"/>
                                        <p:tgtEl>
                                          <p:spTgt spid="30"/>
                                        </p:tgtEl>
                                        <p:attrNameLst>
                                          <p:attrName>ppt_y</p:attrName>
                                        </p:attrNameLst>
                                      </p:cBhvr>
                                      <p:tavLst>
                                        <p:tav tm="0">
                                          <p:val>
                                            <p:strVal val="#ppt_y"/>
                                          </p:val>
                                        </p:tav>
                                        <p:tav tm="100000">
                                          <p:val>
                                            <p:strVal val="#ppt_y"/>
                                          </p:val>
                                        </p:tav>
                                      </p:tavLst>
                                    </p:anim>
                                  </p:childTnLst>
                                </p:cTn>
                              </p:par>
                              <p:par>
                                <p:cTn id="25" presetID="23" presetClass="entr" presetSubtype="16" fill="hold" nodeType="withEffect">
                                  <p:stCondLst>
                                    <p:cond delay="2100"/>
                                  </p:stCondLst>
                                  <p:childTnLst>
                                    <p:set>
                                      <p:cBhvr>
                                        <p:cTn id="26" dur="1" fill="hold">
                                          <p:stCondLst>
                                            <p:cond delay="0"/>
                                          </p:stCondLst>
                                        </p:cTn>
                                        <p:tgtEl>
                                          <p:spTgt spid="20"/>
                                        </p:tgtEl>
                                        <p:attrNameLst>
                                          <p:attrName>style.visibility</p:attrName>
                                        </p:attrNameLst>
                                      </p:cBhvr>
                                      <p:to>
                                        <p:strVal val="visible"/>
                                      </p:to>
                                    </p:set>
                                    <p:anim calcmode="lin" valueType="num">
                                      <p:cBhvr>
                                        <p:cTn id="27" dur="300" fill="hold"/>
                                        <p:tgtEl>
                                          <p:spTgt spid="20"/>
                                        </p:tgtEl>
                                        <p:attrNameLst>
                                          <p:attrName>ppt_w</p:attrName>
                                        </p:attrNameLst>
                                      </p:cBhvr>
                                      <p:tavLst>
                                        <p:tav tm="0">
                                          <p:val>
                                            <p:fltVal val="0"/>
                                          </p:val>
                                        </p:tav>
                                        <p:tav tm="100000">
                                          <p:val>
                                            <p:strVal val="#ppt_w"/>
                                          </p:val>
                                        </p:tav>
                                      </p:tavLst>
                                    </p:anim>
                                    <p:anim calcmode="lin" valueType="num">
                                      <p:cBhvr>
                                        <p:cTn id="28" dur="300" fill="hold"/>
                                        <p:tgtEl>
                                          <p:spTgt spid="20"/>
                                        </p:tgtEl>
                                        <p:attrNameLst>
                                          <p:attrName>ppt_h</p:attrName>
                                        </p:attrNameLst>
                                      </p:cBhvr>
                                      <p:tavLst>
                                        <p:tav tm="0">
                                          <p:val>
                                            <p:fltVal val="0"/>
                                          </p:val>
                                        </p:tav>
                                        <p:tav tm="100000">
                                          <p:val>
                                            <p:strVal val="#ppt_h"/>
                                          </p:val>
                                        </p:tav>
                                      </p:tavLst>
                                    </p:anim>
                                  </p:childTnLst>
                                </p:cTn>
                              </p:par>
                              <p:par>
                                <p:cTn id="29" presetID="6" presetClass="emph" presetSubtype="0" autoRev="1" fill="hold" nodeType="withEffect">
                                  <p:stCondLst>
                                    <p:cond delay="2400"/>
                                  </p:stCondLst>
                                  <p:childTnLst>
                                    <p:animScale>
                                      <p:cBhvr>
                                        <p:cTn id="30" dur="150" fill="hold"/>
                                        <p:tgtEl>
                                          <p:spTgt spid="20"/>
                                        </p:tgtEl>
                                      </p:cBhvr>
                                      <p:by x="110000" y="110000"/>
                                    </p:animScale>
                                  </p:childTnLst>
                                </p:cTn>
                              </p:par>
                              <p:par>
                                <p:cTn id="31" presetID="23" presetClass="entr" presetSubtype="16" fill="hold" nodeType="withEffect">
                                  <p:stCondLst>
                                    <p:cond delay="2400"/>
                                  </p:stCondLst>
                                  <p:childTnLst>
                                    <p:set>
                                      <p:cBhvr>
                                        <p:cTn id="32" dur="1" fill="hold">
                                          <p:stCondLst>
                                            <p:cond delay="0"/>
                                          </p:stCondLst>
                                        </p:cTn>
                                        <p:tgtEl>
                                          <p:spTgt spid="31"/>
                                        </p:tgtEl>
                                        <p:attrNameLst>
                                          <p:attrName>style.visibility</p:attrName>
                                        </p:attrNameLst>
                                      </p:cBhvr>
                                      <p:to>
                                        <p:strVal val="visible"/>
                                      </p:to>
                                    </p:set>
                                    <p:anim calcmode="lin" valueType="num">
                                      <p:cBhvr>
                                        <p:cTn id="33" dur="300" fill="hold"/>
                                        <p:tgtEl>
                                          <p:spTgt spid="31"/>
                                        </p:tgtEl>
                                        <p:attrNameLst>
                                          <p:attrName>ppt_w</p:attrName>
                                        </p:attrNameLst>
                                      </p:cBhvr>
                                      <p:tavLst>
                                        <p:tav tm="0">
                                          <p:val>
                                            <p:fltVal val="0"/>
                                          </p:val>
                                        </p:tav>
                                        <p:tav tm="100000">
                                          <p:val>
                                            <p:strVal val="#ppt_w"/>
                                          </p:val>
                                        </p:tav>
                                      </p:tavLst>
                                    </p:anim>
                                    <p:anim calcmode="lin" valueType="num">
                                      <p:cBhvr>
                                        <p:cTn id="34" dur="300" fill="hold"/>
                                        <p:tgtEl>
                                          <p:spTgt spid="31"/>
                                        </p:tgtEl>
                                        <p:attrNameLst>
                                          <p:attrName>ppt_h</p:attrName>
                                        </p:attrNameLst>
                                      </p:cBhvr>
                                      <p:tavLst>
                                        <p:tav tm="0">
                                          <p:val>
                                            <p:fltVal val="0"/>
                                          </p:val>
                                        </p:tav>
                                        <p:tav tm="100000">
                                          <p:val>
                                            <p:strVal val="#ppt_h"/>
                                          </p:val>
                                        </p:tav>
                                      </p:tavLst>
                                    </p:anim>
                                  </p:childTnLst>
                                </p:cTn>
                              </p:par>
                              <p:par>
                                <p:cTn id="35" presetID="6" presetClass="emph" presetSubtype="0" autoRev="1" fill="hold" nodeType="withEffect">
                                  <p:stCondLst>
                                    <p:cond delay="2700"/>
                                  </p:stCondLst>
                                  <p:childTnLst>
                                    <p:animScale>
                                      <p:cBhvr>
                                        <p:cTn id="36" dur="150" fill="hold"/>
                                        <p:tgtEl>
                                          <p:spTgt spid="31"/>
                                        </p:tgtEl>
                                      </p:cBhvr>
                                      <p:by x="110000" y="110000"/>
                                    </p:animScale>
                                  </p:childTnLst>
                                </p:cTn>
                              </p:par>
                              <p:par>
                                <p:cTn id="37" presetID="2" presetClass="entr" presetSubtype="2" fill="hold" nodeType="withEffect">
                                  <p:stCondLst>
                                    <p:cond delay="2700"/>
                                  </p:stCondLst>
                                  <p:childTnLst>
                                    <p:set>
                                      <p:cBhvr>
                                        <p:cTn id="38" dur="1" fill="hold">
                                          <p:stCondLst>
                                            <p:cond delay="0"/>
                                          </p:stCondLst>
                                        </p:cTn>
                                        <p:tgtEl>
                                          <p:spTgt spid="32"/>
                                        </p:tgtEl>
                                        <p:attrNameLst>
                                          <p:attrName>style.visibility</p:attrName>
                                        </p:attrNameLst>
                                      </p:cBhvr>
                                      <p:to>
                                        <p:strVal val="visible"/>
                                      </p:to>
                                    </p:set>
                                    <p:anim calcmode="lin" valueType="num">
                                      <p:cBhvr additive="base">
                                        <p:cTn id="39" dur="500" fill="hold"/>
                                        <p:tgtEl>
                                          <p:spTgt spid="32"/>
                                        </p:tgtEl>
                                        <p:attrNameLst>
                                          <p:attrName>ppt_x</p:attrName>
                                        </p:attrNameLst>
                                      </p:cBhvr>
                                      <p:tavLst>
                                        <p:tav tm="0">
                                          <p:val>
                                            <p:strVal val="1+#ppt_w/2"/>
                                          </p:val>
                                        </p:tav>
                                        <p:tav tm="100000">
                                          <p:val>
                                            <p:strVal val="#ppt_x"/>
                                          </p:val>
                                        </p:tav>
                                      </p:tavLst>
                                    </p:anim>
                                    <p:anim calcmode="lin" valueType="num">
                                      <p:cBhvr additive="base">
                                        <p:cTn id="40" dur="500" fill="hold"/>
                                        <p:tgtEl>
                                          <p:spTgt spid="32"/>
                                        </p:tgtEl>
                                        <p:attrNameLst>
                                          <p:attrName>ppt_y</p:attrName>
                                        </p:attrNameLst>
                                      </p:cBhvr>
                                      <p:tavLst>
                                        <p:tav tm="0">
                                          <p:val>
                                            <p:strVal val="#ppt_y"/>
                                          </p:val>
                                        </p:tav>
                                        <p:tav tm="100000">
                                          <p:val>
                                            <p:strVal val="#ppt_y"/>
                                          </p:val>
                                        </p:tav>
                                      </p:tavLst>
                                    </p:anim>
                                  </p:childTnLst>
                                </p:cTn>
                              </p:par>
                              <p:par>
                                <p:cTn id="41" presetID="23" presetClass="entr" presetSubtype="16" fill="hold" nodeType="withEffect">
                                  <p:stCondLst>
                                    <p:cond delay="3200"/>
                                  </p:stCondLst>
                                  <p:childTnLst>
                                    <p:set>
                                      <p:cBhvr>
                                        <p:cTn id="42" dur="1" fill="hold">
                                          <p:stCondLst>
                                            <p:cond delay="0"/>
                                          </p:stCondLst>
                                        </p:cTn>
                                        <p:tgtEl>
                                          <p:spTgt spid="17"/>
                                        </p:tgtEl>
                                        <p:attrNameLst>
                                          <p:attrName>style.visibility</p:attrName>
                                        </p:attrNameLst>
                                      </p:cBhvr>
                                      <p:to>
                                        <p:strVal val="visible"/>
                                      </p:to>
                                    </p:set>
                                    <p:anim calcmode="lin" valueType="num">
                                      <p:cBhvr>
                                        <p:cTn id="43" dur="300" fill="hold"/>
                                        <p:tgtEl>
                                          <p:spTgt spid="17"/>
                                        </p:tgtEl>
                                        <p:attrNameLst>
                                          <p:attrName>ppt_w</p:attrName>
                                        </p:attrNameLst>
                                      </p:cBhvr>
                                      <p:tavLst>
                                        <p:tav tm="0">
                                          <p:val>
                                            <p:fltVal val="0"/>
                                          </p:val>
                                        </p:tav>
                                        <p:tav tm="100000">
                                          <p:val>
                                            <p:strVal val="#ppt_w"/>
                                          </p:val>
                                        </p:tav>
                                      </p:tavLst>
                                    </p:anim>
                                    <p:anim calcmode="lin" valueType="num">
                                      <p:cBhvr>
                                        <p:cTn id="44" dur="300" fill="hold"/>
                                        <p:tgtEl>
                                          <p:spTgt spid="17"/>
                                        </p:tgtEl>
                                        <p:attrNameLst>
                                          <p:attrName>ppt_h</p:attrName>
                                        </p:attrNameLst>
                                      </p:cBhvr>
                                      <p:tavLst>
                                        <p:tav tm="0">
                                          <p:val>
                                            <p:fltVal val="0"/>
                                          </p:val>
                                        </p:tav>
                                        <p:tav tm="100000">
                                          <p:val>
                                            <p:strVal val="#ppt_h"/>
                                          </p:val>
                                        </p:tav>
                                      </p:tavLst>
                                    </p:anim>
                                  </p:childTnLst>
                                </p:cTn>
                              </p:par>
                              <p:par>
                                <p:cTn id="45" presetID="6" presetClass="emph" presetSubtype="0" autoRev="1" fill="hold" nodeType="withEffect">
                                  <p:stCondLst>
                                    <p:cond delay="3500"/>
                                  </p:stCondLst>
                                  <p:childTnLst>
                                    <p:animScale>
                                      <p:cBhvr>
                                        <p:cTn id="46" dur="150" fill="hold"/>
                                        <p:tgtEl>
                                          <p:spTgt spid="17"/>
                                        </p:tgtEl>
                                      </p:cBhvr>
                                      <p:by x="110000" y="110000"/>
                                    </p:animScale>
                                  </p:childTnLst>
                                </p:cTn>
                              </p:par>
                              <p:par>
                                <p:cTn id="47" presetID="23" presetClass="entr" presetSubtype="16" fill="hold" nodeType="withEffect">
                                  <p:stCondLst>
                                    <p:cond delay="3500"/>
                                  </p:stCondLst>
                                  <p:childTnLst>
                                    <p:set>
                                      <p:cBhvr>
                                        <p:cTn id="48" dur="1" fill="hold">
                                          <p:stCondLst>
                                            <p:cond delay="0"/>
                                          </p:stCondLst>
                                        </p:cTn>
                                        <p:tgtEl>
                                          <p:spTgt spid="33"/>
                                        </p:tgtEl>
                                        <p:attrNameLst>
                                          <p:attrName>style.visibility</p:attrName>
                                        </p:attrNameLst>
                                      </p:cBhvr>
                                      <p:to>
                                        <p:strVal val="visible"/>
                                      </p:to>
                                    </p:set>
                                    <p:anim calcmode="lin" valueType="num">
                                      <p:cBhvr>
                                        <p:cTn id="49" dur="300" fill="hold"/>
                                        <p:tgtEl>
                                          <p:spTgt spid="33"/>
                                        </p:tgtEl>
                                        <p:attrNameLst>
                                          <p:attrName>ppt_w</p:attrName>
                                        </p:attrNameLst>
                                      </p:cBhvr>
                                      <p:tavLst>
                                        <p:tav tm="0">
                                          <p:val>
                                            <p:fltVal val="0"/>
                                          </p:val>
                                        </p:tav>
                                        <p:tav tm="100000">
                                          <p:val>
                                            <p:strVal val="#ppt_w"/>
                                          </p:val>
                                        </p:tav>
                                      </p:tavLst>
                                    </p:anim>
                                    <p:anim calcmode="lin" valueType="num">
                                      <p:cBhvr>
                                        <p:cTn id="50" dur="300" fill="hold"/>
                                        <p:tgtEl>
                                          <p:spTgt spid="33"/>
                                        </p:tgtEl>
                                        <p:attrNameLst>
                                          <p:attrName>ppt_h</p:attrName>
                                        </p:attrNameLst>
                                      </p:cBhvr>
                                      <p:tavLst>
                                        <p:tav tm="0">
                                          <p:val>
                                            <p:fltVal val="0"/>
                                          </p:val>
                                        </p:tav>
                                        <p:tav tm="100000">
                                          <p:val>
                                            <p:strVal val="#ppt_h"/>
                                          </p:val>
                                        </p:tav>
                                      </p:tavLst>
                                    </p:anim>
                                  </p:childTnLst>
                                </p:cTn>
                              </p:par>
                              <p:par>
                                <p:cTn id="51" presetID="6" presetClass="emph" presetSubtype="0" autoRev="1" fill="hold" nodeType="withEffect">
                                  <p:stCondLst>
                                    <p:cond delay="3800"/>
                                  </p:stCondLst>
                                  <p:childTnLst>
                                    <p:animScale>
                                      <p:cBhvr>
                                        <p:cTn id="52" dur="150" fill="hold"/>
                                        <p:tgtEl>
                                          <p:spTgt spid="33"/>
                                        </p:tgtEl>
                                      </p:cBhvr>
                                      <p:by x="110000" y="110000"/>
                                    </p:animScale>
                                  </p:childTnLst>
                                </p:cTn>
                              </p:par>
                              <p:par>
                                <p:cTn id="53" presetID="2" presetClass="entr" presetSubtype="2" fill="hold" nodeType="withEffect">
                                  <p:stCondLst>
                                    <p:cond delay="3800"/>
                                  </p:stCondLst>
                                  <p:childTnLst>
                                    <p:set>
                                      <p:cBhvr>
                                        <p:cTn id="54" dur="1" fill="hold">
                                          <p:stCondLst>
                                            <p:cond delay="0"/>
                                          </p:stCondLst>
                                        </p:cTn>
                                        <p:tgtEl>
                                          <p:spTgt spid="34"/>
                                        </p:tgtEl>
                                        <p:attrNameLst>
                                          <p:attrName>style.visibility</p:attrName>
                                        </p:attrNameLst>
                                      </p:cBhvr>
                                      <p:to>
                                        <p:strVal val="visible"/>
                                      </p:to>
                                    </p:set>
                                    <p:anim calcmode="lin" valueType="num">
                                      <p:cBhvr additive="base">
                                        <p:cTn id="55" dur="500" fill="hold"/>
                                        <p:tgtEl>
                                          <p:spTgt spid="34"/>
                                        </p:tgtEl>
                                        <p:attrNameLst>
                                          <p:attrName>ppt_x</p:attrName>
                                        </p:attrNameLst>
                                      </p:cBhvr>
                                      <p:tavLst>
                                        <p:tav tm="0">
                                          <p:val>
                                            <p:strVal val="1+#ppt_w/2"/>
                                          </p:val>
                                        </p:tav>
                                        <p:tav tm="100000">
                                          <p:val>
                                            <p:strVal val="#ppt_x"/>
                                          </p:val>
                                        </p:tav>
                                      </p:tavLst>
                                    </p:anim>
                                    <p:anim calcmode="lin" valueType="num">
                                      <p:cBhvr additive="base">
                                        <p:cTn id="56" dur="500" fill="hold"/>
                                        <p:tgtEl>
                                          <p:spTgt spid="34"/>
                                        </p:tgtEl>
                                        <p:attrNameLst>
                                          <p:attrName>ppt_y</p:attrName>
                                        </p:attrNameLst>
                                      </p:cBhvr>
                                      <p:tavLst>
                                        <p:tav tm="0">
                                          <p:val>
                                            <p:strVal val="#ppt_y"/>
                                          </p:val>
                                        </p:tav>
                                        <p:tav tm="100000">
                                          <p:val>
                                            <p:strVal val="#ppt_y"/>
                                          </p:val>
                                        </p:tav>
                                      </p:tavLst>
                                    </p:anim>
                                  </p:childTnLst>
                                </p:cTn>
                              </p:par>
                              <p:par>
                                <p:cTn id="57" presetID="23" presetClass="entr" presetSubtype="16" fill="hold" nodeType="withEffect">
                                  <p:stCondLst>
                                    <p:cond delay="4300"/>
                                  </p:stCondLst>
                                  <p:childTnLst>
                                    <p:set>
                                      <p:cBhvr>
                                        <p:cTn id="58" dur="1" fill="hold">
                                          <p:stCondLst>
                                            <p:cond delay="0"/>
                                          </p:stCondLst>
                                        </p:cTn>
                                        <p:tgtEl>
                                          <p:spTgt spid="4"/>
                                        </p:tgtEl>
                                        <p:attrNameLst>
                                          <p:attrName>style.visibility</p:attrName>
                                        </p:attrNameLst>
                                      </p:cBhvr>
                                      <p:to>
                                        <p:strVal val="visible"/>
                                      </p:to>
                                    </p:set>
                                    <p:anim calcmode="lin" valueType="num">
                                      <p:cBhvr>
                                        <p:cTn id="59" dur="300" fill="hold"/>
                                        <p:tgtEl>
                                          <p:spTgt spid="4"/>
                                        </p:tgtEl>
                                        <p:attrNameLst>
                                          <p:attrName>ppt_w</p:attrName>
                                        </p:attrNameLst>
                                      </p:cBhvr>
                                      <p:tavLst>
                                        <p:tav tm="0">
                                          <p:val>
                                            <p:fltVal val="0"/>
                                          </p:val>
                                        </p:tav>
                                        <p:tav tm="100000">
                                          <p:val>
                                            <p:strVal val="#ppt_w"/>
                                          </p:val>
                                        </p:tav>
                                      </p:tavLst>
                                    </p:anim>
                                    <p:anim calcmode="lin" valueType="num">
                                      <p:cBhvr>
                                        <p:cTn id="60" dur="300" fill="hold"/>
                                        <p:tgtEl>
                                          <p:spTgt spid="4"/>
                                        </p:tgtEl>
                                        <p:attrNameLst>
                                          <p:attrName>ppt_h</p:attrName>
                                        </p:attrNameLst>
                                      </p:cBhvr>
                                      <p:tavLst>
                                        <p:tav tm="0">
                                          <p:val>
                                            <p:fltVal val="0"/>
                                          </p:val>
                                        </p:tav>
                                        <p:tav tm="100000">
                                          <p:val>
                                            <p:strVal val="#ppt_h"/>
                                          </p:val>
                                        </p:tav>
                                      </p:tavLst>
                                    </p:anim>
                                  </p:childTnLst>
                                </p:cTn>
                              </p:par>
                              <p:par>
                                <p:cTn id="61" presetID="6" presetClass="emph" presetSubtype="0" autoRev="1" fill="hold" nodeType="withEffect">
                                  <p:stCondLst>
                                    <p:cond delay="4600"/>
                                  </p:stCondLst>
                                  <p:childTnLst>
                                    <p:animScale>
                                      <p:cBhvr>
                                        <p:cTn id="62" dur="150" fill="hold"/>
                                        <p:tgtEl>
                                          <p:spTgt spid="4"/>
                                        </p:tgtEl>
                                      </p:cBhvr>
                                      <p:by x="110000" y="110000"/>
                                    </p:animScale>
                                  </p:childTnLst>
                                </p:cTn>
                              </p:par>
                              <p:par>
                                <p:cTn id="63" presetID="23" presetClass="entr" presetSubtype="16" fill="hold" nodeType="withEffect">
                                  <p:stCondLst>
                                    <p:cond delay="4600"/>
                                  </p:stCondLst>
                                  <p:childTnLst>
                                    <p:set>
                                      <p:cBhvr>
                                        <p:cTn id="64" dur="1" fill="hold">
                                          <p:stCondLst>
                                            <p:cond delay="0"/>
                                          </p:stCondLst>
                                        </p:cTn>
                                        <p:tgtEl>
                                          <p:spTgt spid="35"/>
                                        </p:tgtEl>
                                        <p:attrNameLst>
                                          <p:attrName>style.visibility</p:attrName>
                                        </p:attrNameLst>
                                      </p:cBhvr>
                                      <p:to>
                                        <p:strVal val="visible"/>
                                      </p:to>
                                    </p:set>
                                    <p:anim calcmode="lin" valueType="num">
                                      <p:cBhvr>
                                        <p:cTn id="65" dur="300" fill="hold"/>
                                        <p:tgtEl>
                                          <p:spTgt spid="35"/>
                                        </p:tgtEl>
                                        <p:attrNameLst>
                                          <p:attrName>ppt_w</p:attrName>
                                        </p:attrNameLst>
                                      </p:cBhvr>
                                      <p:tavLst>
                                        <p:tav tm="0">
                                          <p:val>
                                            <p:fltVal val="0"/>
                                          </p:val>
                                        </p:tav>
                                        <p:tav tm="100000">
                                          <p:val>
                                            <p:strVal val="#ppt_w"/>
                                          </p:val>
                                        </p:tav>
                                      </p:tavLst>
                                    </p:anim>
                                    <p:anim calcmode="lin" valueType="num">
                                      <p:cBhvr>
                                        <p:cTn id="66" dur="300" fill="hold"/>
                                        <p:tgtEl>
                                          <p:spTgt spid="35"/>
                                        </p:tgtEl>
                                        <p:attrNameLst>
                                          <p:attrName>ppt_h</p:attrName>
                                        </p:attrNameLst>
                                      </p:cBhvr>
                                      <p:tavLst>
                                        <p:tav tm="0">
                                          <p:val>
                                            <p:fltVal val="0"/>
                                          </p:val>
                                        </p:tav>
                                        <p:tav tm="100000">
                                          <p:val>
                                            <p:strVal val="#ppt_h"/>
                                          </p:val>
                                        </p:tav>
                                      </p:tavLst>
                                    </p:anim>
                                  </p:childTnLst>
                                </p:cTn>
                              </p:par>
                              <p:par>
                                <p:cTn id="67" presetID="6" presetClass="emph" presetSubtype="0" autoRev="1" fill="hold" nodeType="withEffect">
                                  <p:stCondLst>
                                    <p:cond delay="4900"/>
                                  </p:stCondLst>
                                  <p:childTnLst>
                                    <p:animScale>
                                      <p:cBhvr>
                                        <p:cTn id="68" dur="150" fill="hold"/>
                                        <p:tgtEl>
                                          <p:spTgt spid="35"/>
                                        </p:tgtEl>
                                      </p:cBhvr>
                                      <p:by x="110000" y="110000"/>
                                    </p:animScale>
                                  </p:childTnLst>
                                </p:cTn>
                              </p:par>
                              <p:par>
                                <p:cTn id="69" presetID="2" presetClass="entr" presetSubtype="2" fill="hold" nodeType="withEffect">
                                  <p:stCondLst>
                                    <p:cond delay="4900"/>
                                  </p:stCondLst>
                                  <p:childTnLst>
                                    <p:set>
                                      <p:cBhvr>
                                        <p:cTn id="70" dur="1" fill="hold">
                                          <p:stCondLst>
                                            <p:cond delay="0"/>
                                          </p:stCondLst>
                                        </p:cTn>
                                        <p:tgtEl>
                                          <p:spTgt spid="36"/>
                                        </p:tgtEl>
                                        <p:attrNameLst>
                                          <p:attrName>style.visibility</p:attrName>
                                        </p:attrNameLst>
                                      </p:cBhvr>
                                      <p:to>
                                        <p:strVal val="visible"/>
                                      </p:to>
                                    </p:set>
                                    <p:anim calcmode="lin" valueType="num">
                                      <p:cBhvr additive="base">
                                        <p:cTn id="71" dur="500" fill="hold"/>
                                        <p:tgtEl>
                                          <p:spTgt spid="36"/>
                                        </p:tgtEl>
                                        <p:attrNameLst>
                                          <p:attrName>ppt_x</p:attrName>
                                        </p:attrNameLst>
                                      </p:cBhvr>
                                      <p:tavLst>
                                        <p:tav tm="0">
                                          <p:val>
                                            <p:strVal val="1+#ppt_w/2"/>
                                          </p:val>
                                        </p:tav>
                                        <p:tav tm="100000">
                                          <p:val>
                                            <p:strVal val="#ppt_x"/>
                                          </p:val>
                                        </p:tav>
                                      </p:tavLst>
                                    </p:anim>
                                    <p:anim calcmode="lin" valueType="num">
                                      <p:cBhvr additive="base">
                                        <p:cTn id="72" dur="500" fill="hold"/>
                                        <p:tgtEl>
                                          <p:spTgt spid="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725343" y="1408396"/>
            <a:ext cx="396262" cy="815500"/>
            <a:chOff x="2300055" y="1877282"/>
            <a:chExt cx="528257" cy="1086998"/>
          </a:xfrm>
        </p:grpSpPr>
        <p:sp>
          <p:nvSpPr>
            <p:cNvPr id="3" name="矩形 2"/>
            <p:cNvSpPr/>
            <p:nvPr/>
          </p:nvSpPr>
          <p:spPr>
            <a:xfrm>
              <a:off x="2316384" y="1877282"/>
              <a:ext cx="413360" cy="1086998"/>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微软雅黑" pitchFamily="34" charset="-122"/>
                <a:ea typeface="微软雅黑" pitchFamily="34" charset="-122"/>
              </a:endParaRPr>
            </a:p>
          </p:txBody>
        </p:sp>
        <p:sp>
          <p:nvSpPr>
            <p:cNvPr id="4" name="文本框 43"/>
            <p:cNvSpPr txBox="1"/>
            <p:nvPr/>
          </p:nvSpPr>
          <p:spPr>
            <a:xfrm>
              <a:off x="2300055" y="2191613"/>
              <a:ext cx="528257" cy="410243"/>
            </a:xfrm>
            <a:prstGeom prst="rect">
              <a:avLst/>
            </a:prstGeom>
            <a:noFill/>
          </p:spPr>
          <p:txBody>
            <a:bodyPr wrap="none" rtlCol="0">
              <a:spAutoFit/>
            </a:bodyPr>
            <a:lstStyle/>
            <a:p>
              <a:r>
                <a:rPr lang="en-US" altLang="zh-CN" sz="1400" dirty="0" smtClean="0">
                  <a:solidFill>
                    <a:schemeClr val="tx1">
                      <a:lumMod val="75000"/>
                      <a:lumOff val="25000"/>
                    </a:schemeClr>
                  </a:solidFill>
                  <a:latin typeface="微软雅黑" pitchFamily="34" charset="-122"/>
                  <a:ea typeface="微软雅黑" pitchFamily="34" charset="-122"/>
                </a:rPr>
                <a:t>01</a:t>
              </a:r>
              <a:endParaRPr lang="zh-CN" altLang="en-US" sz="1400" dirty="0">
                <a:solidFill>
                  <a:schemeClr val="tx1">
                    <a:lumMod val="75000"/>
                    <a:lumOff val="25000"/>
                  </a:schemeClr>
                </a:solidFill>
                <a:latin typeface="微软雅黑" pitchFamily="34" charset="-122"/>
                <a:ea typeface="微软雅黑" pitchFamily="34" charset="-122"/>
              </a:endParaRPr>
            </a:p>
          </p:txBody>
        </p:sp>
      </p:grpSp>
      <p:grpSp>
        <p:nvGrpSpPr>
          <p:cNvPr id="5" name="组合 4"/>
          <p:cNvGrpSpPr/>
          <p:nvPr/>
        </p:nvGrpSpPr>
        <p:grpSpPr>
          <a:xfrm>
            <a:off x="1714346" y="2223896"/>
            <a:ext cx="396262" cy="815500"/>
            <a:chOff x="2285394" y="2964280"/>
            <a:chExt cx="528256" cy="1086998"/>
          </a:xfrm>
        </p:grpSpPr>
        <p:sp>
          <p:nvSpPr>
            <p:cNvPr id="6" name="矩形 5"/>
            <p:cNvSpPr/>
            <p:nvPr/>
          </p:nvSpPr>
          <p:spPr>
            <a:xfrm>
              <a:off x="2316384" y="2964280"/>
              <a:ext cx="432000" cy="1086998"/>
            </a:xfrm>
            <a:prstGeom prst="rect">
              <a:avLst/>
            </a:prstGeom>
            <a:solidFill>
              <a:schemeClr val="accent1"/>
            </a:solid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微软雅黑" pitchFamily="34" charset="-122"/>
                <a:ea typeface="微软雅黑" pitchFamily="34" charset="-122"/>
              </a:endParaRPr>
            </a:p>
          </p:txBody>
        </p:sp>
        <p:sp>
          <p:nvSpPr>
            <p:cNvPr id="7" name="文本框 44"/>
            <p:cNvSpPr txBox="1"/>
            <p:nvPr/>
          </p:nvSpPr>
          <p:spPr>
            <a:xfrm>
              <a:off x="2285394" y="3272292"/>
              <a:ext cx="528256" cy="410243"/>
            </a:xfrm>
            <a:prstGeom prst="rect">
              <a:avLst/>
            </a:prstGeom>
            <a:noFill/>
          </p:spPr>
          <p:txBody>
            <a:bodyPr wrap="none" rtlCol="0">
              <a:spAutoFit/>
            </a:bodyPr>
            <a:lstStyle/>
            <a:p>
              <a:r>
                <a:rPr lang="en-US" altLang="zh-CN" sz="1400" dirty="0" smtClean="0">
                  <a:solidFill>
                    <a:schemeClr val="tx1">
                      <a:lumMod val="75000"/>
                      <a:lumOff val="25000"/>
                    </a:schemeClr>
                  </a:solidFill>
                  <a:latin typeface="微软雅黑" pitchFamily="34" charset="-122"/>
                  <a:ea typeface="微软雅黑" pitchFamily="34" charset="-122"/>
                </a:rPr>
                <a:t>02</a:t>
              </a:r>
              <a:endParaRPr lang="zh-CN" altLang="en-US" sz="1400" dirty="0">
                <a:solidFill>
                  <a:schemeClr val="tx1">
                    <a:lumMod val="75000"/>
                    <a:lumOff val="25000"/>
                  </a:schemeClr>
                </a:solidFill>
                <a:latin typeface="微软雅黑" pitchFamily="34" charset="-122"/>
                <a:ea typeface="微软雅黑" pitchFamily="34" charset="-122"/>
              </a:endParaRPr>
            </a:p>
          </p:txBody>
        </p:sp>
      </p:grpSp>
      <p:grpSp>
        <p:nvGrpSpPr>
          <p:cNvPr id="8" name="组合 7"/>
          <p:cNvGrpSpPr/>
          <p:nvPr/>
        </p:nvGrpSpPr>
        <p:grpSpPr>
          <a:xfrm>
            <a:off x="1714971" y="3039397"/>
            <a:ext cx="396262" cy="815500"/>
            <a:chOff x="2286228" y="4051278"/>
            <a:chExt cx="528257" cy="1086998"/>
          </a:xfrm>
        </p:grpSpPr>
        <p:sp>
          <p:nvSpPr>
            <p:cNvPr id="9" name="矩形 8"/>
            <p:cNvSpPr/>
            <p:nvPr/>
          </p:nvSpPr>
          <p:spPr>
            <a:xfrm>
              <a:off x="2316384" y="4051278"/>
              <a:ext cx="413360" cy="1086998"/>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微软雅黑" pitchFamily="34" charset="-122"/>
                <a:ea typeface="微软雅黑" pitchFamily="34" charset="-122"/>
              </a:endParaRPr>
            </a:p>
          </p:txBody>
        </p:sp>
        <p:sp>
          <p:nvSpPr>
            <p:cNvPr id="10" name="文本框 45"/>
            <p:cNvSpPr txBox="1"/>
            <p:nvPr/>
          </p:nvSpPr>
          <p:spPr>
            <a:xfrm>
              <a:off x="2286228" y="4359884"/>
              <a:ext cx="528257" cy="410243"/>
            </a:xfrm>
            <a:prstGeom prst="rect">
              <a:avLst/>
            </a:prstGeom>
            <a:noFill/>
          </p:spPr>
          <p:txBody>
            <a:bodyPr wrap="none" rtlCol="0">
              <a:spAutoFit/>
            </a:bodyPr>
            <a:lstStyle/>
            <a:p>
              <a:r>
                <a:rPr lang="en-US" altLang="zh-CN" sz="1400" dirty="0" smtClean="0">
                  <a:solidFill>
                    <a:schemeClr val="tx1">
                      <a:lumMod val="75000"/>
                      <a:lumOff val="25000"/>
                    </a:schemeClr>
                  </a:solidFill>
                  <a:latin typeface="微软雅黑" pitchFamily="34" charset="-122"/>
                  <a:ea typeface="微软雅黑" pitchFamily="34" charset="-122"/>
                </a:rPr>
                <a:t>03</a:t>
              </a:r>
              <a:endParaRPr lang="zh-CN" altLang="en-US" sz="1400" dirty="0">
                <a:solidFill>
                  <a:schemeClr val="tx1">
                    <a:lumMod val="75000"/>
                    <a:lumOff val="25000"/>
                  </a:schemeClr>
                </a:solidFill>
                <a:latin typeface="微软雅黑" pitchFamily="34" charset="-122"/>
                <a:ea typeface="微软雅黑" pitchFamily="34" charset="-122"/>
              </a:endParaRPr>
            </a:p>
          </p:txBody>
        </p:sp>
      </p:grpSp>
      <p:grpSp>
        <p:nvGrpSpPr>
          <p:cNvPr id="11" name="组合 10"/>
          <p:cNvGrpSpPr/>
          <p:nvPr/>
        </p:nvGrpSpPr>
        <p:grpSpPr>
          <a:xfrm>
            <a:off x="1714346" y="3847243"/>
            <a:ext cx="396262" cy="815500"/>
            <a:chOff x="2285392" y="5128074"/>
            <a:chExt cx="528257" cy="1086998"/>
          </a:xfrm>
        </p:grpSpPr>
        <p:sp>
          <p:nvSpPr>
            <p:cNvPr id="12" name="矩形 11"/>
            <p:cNvSpPr/>
            <p:nvPr/>
          </p:nvSpPr>
          <p:spPr>
            <a:xfrm>
              <a:off x="2316384" y="5128074"/>
              <a:ext cx="432000" cy="1086998"/>
            </a:xfrm>
            <a:prstGeom prst="rect">
              <a:avLst/>
            </a:prstGeom>
            <a:solidFill>
              <a:schemeClr val="accent2"/>
            </a:solidFill>
            <a:ln>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solidFill>
                  <a:schemeClr val="tx1">
                    <a:lumMod val="75000"/>
                    <a:lumOff val="25000"/>
                  </a:schemeClr>
                </a:solidFill>
                <a:latin typeface="微软雅黑" pitchFamily="34" charset="-122"/>
                <a:ea typeface="微软雅黑" pitchFamily="34" charset="-122"/>
              </a:endParaRPr>
            </a:p>
          </p:txBody>
        </p:sp>
        <p:sp>
          <p:nvSpPr>
            <p:cNvPr id="13" name="文本框 46"/>
            <p:cNvSpPr txBox="1"/>
            <p:nvPr/>
          </p:nvSpPr>
          <p:spPr>
            <a:xfrm>
              <a:off x="2285392" y="5440740"/>
              <a:ext cx="528257" cy="410243"/>
            </a:xfrm>
            <a:prstGeom prst="rect">
              <a:avLst/>
            </a:prstGeom>
            <a:noFill/>
          </p:spPr>
          <p:txBody>
            <a:bodyPr wrap="none" rtlCol="0">
              <a:spAutoFit/>
            </a:bodyPr>
            <a:lstStyle/>
            <a:p>
              <a:r>
                <a:rPr lang="en-US" altLang="zh-CN" sz="1400" dirty="0" smtClean="0">
                  <a:solidFill>
                    <a:schemeClr val="tx1">
                      <a:lumMod val="75000"/>
                      <a:lumOff val="25000"/>
                    </a:schemeClr>
                  </a:solidFill>
                  <a:latin typeface="微软雅黑" pitchFamily="34" charset="-122"/>
                  <a:ea typeface="微软雅黑" pitchFamily="34" charset="-122"/>
                </a:rPr>
                <a:t>04</a:t>
              </a:r>
              <a:endParaRPr lang="zh-CN" altLang="en-US" sz="1400" dirty="0">
                <a:solidFill>
                  <a:schemeClr val="tx1">
                    <a:lumMod val="75000"/>
                    <a:lumOff val="25000"/>
                  </a:schemeClr>
                </a:solidFill>
                <a:latin typeface="微软雅黑" pitchFamily="34" charset="-122"/>
                <a:ea typeface="微软雅黑" pitchFamily="34" charset="-122"/>
              </a:endParaRPr>
            </a:p>
          </p:txBody>
        </p:sp>
      </p:grpSp>
      <p:grpSp>
        <p:nvGrpSpPr>
          <p:cNvPr id="14" name="组合 13"/>
          <p:cNvGrpSpPr>
            <a:grpSpLocks noChangeAspect="1"/>
          </p:cNvGrpSpPr>
          <p:nvPr/>
        </p:nvGrpSpPr>
        <p:grpSpPr>
          <a:xfrm>
            <a:off x="2376144" y="1655523"/>
            <a:ext cx="287219" cy="321249"/>
            <a:chOff x="5999255" y="3275006"/>
            <a:chExt cx="402656" cy="450303"/>
          </a:xfrm>
          <a:gradFill>
            <a:gsLst>
              <a:gs pos="0">
                <a:srgbClr val="FDFA75"/>
              </a:gs>
              <a:gs pos="100000">
                <a:srgbClr val="D79E11"/>
              </a:gs>
            </a:gsLst>
            <a:lin ang="2700000" scaled="1"/>
          </a:gradFill>
        </p:grpSpPr>
        <p:sp>
          <p:nvSpPr>
            <p:cNvPr id="15" name="Freeform 108"/>
            <p:cNvSpPr>
              <a:spLocks noEditPoints="1"/>
            </p:cNvSpPr>
            <p:nvPr/>
          </p:nvSpPr>
          <p:spPr bwMode="auto">
            <a:xfrm>
              <a:off x="6068389" y="3442234"/>
              <a:ext cx="56988" cy="57923"/>
            </a:xfrm>
            <a:custGeom>
              <a:avLst/>
              <a:gdLst>
                <a:gd name="T0" fmla="*/ 13 w 26"/>
                <a:gd name="T1" fmla="*/ 0 h 26"/>
                <a:gd name="T2" fmla="*/ 0 w 26"/>
                <a:gd name="T3" fmla="*/ 13 h 26"/>
                <a:gd name="T4" fmla="*/ 13 w 26"/>
                <a:gd name="T5" fmla="*/ 26 h 26"/>
                <a:gd name="T6" fmla="*/ 26 w 26"/>
                <a:gd name="T7" fmla="*/ 13 h 26"/>
                <a:gd name="T8" fmla="*/ 13 w 26"/>
                <a:gd name="T9" fmla="*/ 0 h 26"/>
                <a:gd name="T10" fmla="*/ 13 w 26"/>
                <a:gd name="T11" fmla="*/ 23 h 26"/>
                <a:gd name="T12" fmla="*/ 3 w 26"/>
                <a:gd name="T13" fmla="*/ 13 h 26"/>
                <a:gd name="T14" fmla="*/ 13 w 26"/>
                <a:gd name="T15" fmla="*/ 3 h 26"/>
                <a:gd name="T16" fmla="*/ 23 w 26"/>
                <a:gd name="T17" fmla="*/ 13 h 26"/>
                <a:gd name="T18" fmla="*/ 13 w 26"/>
                <a:gd name="T19" fmla="*/ 23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6" h="26">
                  <a:moveTo>
                    <a:pt x="13" y="0"/>
                  </a:moveTo>
                  <a:cubicBezTo>
                    <a:pt x="6" y="0"/>
                    <a:pt x="0" y="6"/>
                    <a:pt x="0" y="13"/>
                  </a:cubicBezTo>
                  <a:cubicBezTo>
                    <a:pt x="0" y="20"/>
                    <a:pt x="6" y="26"/>
                    <a:pt x="13" y="26"/>
                  </a:cubicBezTo>
                  <a:cubicBezTo>
                    <a:pt x="20" y="26"/>
                    <a:pt x="26" y="20"/>
                    <a:pt x="26" y="13"/>
                  </a:cubicBezTo>
                  <a:cubicBezTo>
                    <a:pt x="26" y="6"/>
                    <a:pt x="20" y="0"/>
                    <a:pt x="13" y="0"/>
                  </a:cubicBezTo>
                  <a:close/>
                  <a:moveTo>
                    <a:pt x="13" y="23"/>
                  </a:moveTo>
                  <a:cubicBezTo>
                    <a:pt x="8" y="23"/>
                    <a:pt x="3" y="18"/>
                    <a:pt x="3" y="13"/>
                  </a:cubicBezTo>
                  <a:cubicBezTo>
                    <a:pt x="3" y="7"/>
                    <a:pt x="8" y="3"/>
                    <a:pt x="13" y="3"/>
                  </a:cubicBezTo>
                  <a:cubicBezTo>
                    <a:pt x="19" y="3"/>
                    <a:pt x="23" y="7"/>
                    <a:pt x="23" y="13"/>
                  </a:cubicBezTo>
                  <a:cubicBezTo>
                    <a:pt x="23" y="18"/>
                    <a:pt x="19" y="23"/>
                    <a:pt x="13" y="2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6" name="Freeform 109"/>
            <p:cNvSpPr>
              <a:spLocks noEditPoints="1"/>
            </p:cNvSpPr>
            <p:nvPr/>
          </p:nvSpPr>
          <p:spPr bwMode="auto">
            <a:xfrm>
              <a:off x="6196380" y="3404865"/>
              <a:ext cx="48580" cy="48580"/>
            </a:xfrm>
            <a:custGeom>
              <a:avLst/>
              <a:gdLst>
                <a:gd name="T0" fmla="*/ 11 w 22"/>
                <a:gd name="T1" fmla="*/ 0 h 22"/>
                <a:gd name="T2" fmla="*/ 0 w 22"/>
                <a:gd name="T3" fmla="*/ 11 h 22"/>
                <a:gd name="T4" fmla="*/ 11 w 22"/>
                <a:gd name="T5" fmla="*/ 22 h 22"/>
                <a:gd name="T6" fmla="*/ 22 w 22"/>
                <a:gd name="T7" fmla="*/ 11 h 22"/>
                <a:gd name="T8" fmla="*/ 11 w 22"/>
                <a:gd name="T9" fmla="*/ 0 h 22"/>
                <a:gd name="T10" fmla="*/ 11 w 22"/>
                <a:gd name="T11" fmla="*/ 17 h 22"/>
                <a:gd name="T12" fmla="*/ 5 w 22"/>
                <a:gd name="T13" fmla="*/ 11 h 22"/>
                <a:gd name="T14" fmla="*/ 11 w 22"/>
                <a:gd name="T15" fmla="*/ 5 h 22"/>
                <a:gd name="T16" fmla="*/ 17 w 22"/>
                <a:gd name="T17" fmla="*/ 11 h 22"/>
                <a:gd name="T18" fmla="*/ 11 w 22"/>
                <a:gd name="T19" fmla="*/ 17 h 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2" h="22">
                  <a:moveTo>
                    <a:pt x="11" y="0"/>
                  </a:moveTo>
                  <a:cubicBezTo>
                    <a:pt x="5" y="0"/>
                    <a:pt x="0" y="5"/>
                    <a:pt x="0" y="11"/>
                  </a:cubicBezTo>
                  <a:cubicBezTo>
                    <a:pt x="0" y="17"/>
                    <a:pt x="5" y="22"/>
                    <a:pt x="11" y="22"/>
                  </a:cubicBezTo>
                  <a:cubicBezTo>
                    <a:pt x="17" y="22"/>
                    <a:pt x="22" y="17"/>
                    <a:pt x="22" y="11"/>
                  </a:cubicBezTo>
                  <a:cubicBezTo>
                    <a:pt x="22" y="5"/>
                    <a:pt x="17" y="0"/>
                    <a:pt x="11" y="0"/>
                  </a:cubicBezTo>
                  <a:close/>
                  <a:moveTo>
                    <a:pt x="11" y="17"/>
                  </a:moveTo>
                  <a:cubicBezTo>
                    <a:pt x="8" y="17"/>
                    <a:pt x="5" y="14"/>
                    <a:pt x="5" y="11"/>
                  </a:cubicBezTo>
                  <a:cubicBezTo>
                    <a:pt x="5" y="8"/>
                    <a:pt x="8" y="5"/>
                    <a:pt x="11" y="5"/>
                  </a:cubicBezTo>
                  <a:cubicBezTo>
                    <a:pt x="14" y="5"/>
                    <a:pt x="17" y="8"/>
                    <a:pt x="17" y="11"/>
                  </a:cubicBezTo>
                  <a:cubicBezTo>
                    <a:pt x="17" y="14"/>
                    <a:pt x="14" y="17"/>
                    <a:pt x="11" y="17"/>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7" name="Freeform 110"/>
            <p:cNvSpPr>
              <a:spLocks noEditPoints="1"/>
            </p:cNvSpPr>
            <p:nvPr/>
          </p:nvSpPr>
          <p:spPr bwMode="auto">
            <a:xfrm>
              <a:off x="6081468" y="3456248"/>
              <a:ext cx="30830" cy="30830"/>
            </a:xfrm>
            <a:custGeom>
              <a:avLst/>
              <a:gdLst>
                <a:gd name="T0" fmla="*/ 7 w 14"/>
                <a:gd name="T1" fmla="*/ 0 h 14"/>
                <a:gd name="T2" fmla="*/ 0 w 14"/>
                <a:gd name="T3" fmla="*/ 7 h 14"/>
                <a:gd name="T4" fmla="*/ 7 w 14"/>
                <a:gd name="T5" fmla="*/ 14 h 14"/>
                <a:gd name="T6" fmla="*/ 14 w 14"/>
                <a:gd name="T7" fmla="*/ 7 h 14"/>
                <a:gd name="T8" fmla="*/ 7 w 14"/>
                <a:gd name="T9" fmla="*/ 0 h 14"/>
                <a:gd name="T10" fmla="*/ 7 w 14"/>
                <a:gd name="T11" fmla="*/ 10 h 14"/>
                <a:gd name="T12" fmla="*/ 4 w 14"/>
                <a:gd name="T13" fmla="*/ 7 h 14"/>
                <a:gd name="T14" fmla="*/ 7 w 14"/>
                <a:gd name="T15" fmla="*/ 3 h 14"/>
                <a:gd name="T16" fmla="*/ 11 w 14"/>
                <a:gd name="T17" fmla="*/ 7 h 14"/>
                <a:gd name="T18" fmla="*/ 7 w 14"/>
                <a:gd name="T19" fmla="*/ 10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 h="14">
                  <a:moveTo>
                    <a:pt x="7" y="0"/>
                  </a:moveTo>
                  <a:cubicBezTo>
                    <a:pt x="3" y="0"/>
                    <a:pt x="0" y="3"/>
                    <a:pt x="0" y="7"/>
                  </a:cubicBezTo>
                  <a:cubicBezTo>
                    <a:pt x="0" y="11"/>
                    <a:pt x="3" y="14"/>
                    <a:pt x="7" y="14"/>
                  </a:cubicBezTo>
                  <a:cubicBezTo>
                    <a:pt x="11" y="14"/>
                    <a:pt x="14" y="11"/>
                    <a:pt x="14" y="7"/>
                  </a:cubicBezTo>
                  <a:cubicBezTo>
                    <a:pt x="14" y="3"/>
                    <a:pt x="11" y="0"/>
                    <a:pt x="7" y="0"/>
                  </a:cubicBezTo>
                  <a:close/>
                  <a:moveTo>
                    <a:pt x="7" y="10"/>
                  </a:moveTo>
                  <a:cubicBezTo>
                    <a:pt x="5" y="10"/>
                    <a:pt x="4" y="9"/>
                    <a:pt x="4" y="7"/>
                  </a:cubicBezTo>
                  <a:cubicBezTo>
                    <a:pt x="4" y="5"/>
                    <a:pt x="5" y="3"/>
                    <a:pt x="7" y="3"/>
                  </a:cubicBezTo>
                  <a:cubicBezTo>
                    <a:pt x="9" y="3"/>
                    <a:pt x="11" y="5"/>
                    <a:pt x="11" y="7"/>
                  </a:cubicBezTo>
                  <a:cubicBezTo>
                    <a:pt x="11" y="9"/>
                    <a:pt x="9" y="10"/>
                    <a:pt x="7" y="1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8" name="Freeform 111"/>
            <p:cNvSpPr>
              <a:spLocks noEditPoints="1"/>
            </p:cNvSpPr>
            <p:nvPr/>
          </p:nvSpPr>
          <p:spPr bwMode="auto">
            <a:xfrm>
              <a:off x="6172089" y="3380574"/>
              <a:ext cx="97161" cy="97161"/>
            </a:xfrm>
            <a:custGeom>
              <a:avLst/>
              <a:gdLst>
                <a:gd name="T0" fmla="*/ 22 w 44"/>
                <a:gd name="T1" fmla="*/ 0 h 44"/>
                <a:gd name="T2" fmla="*/ 0 w 44"/>
                <a:gd name="T3" fmla="*/ 22 h 44"/>
                <a:gd name="T4" fmla="*/ 22 w 44"/>
                <a:gd name="T5" fmla="*/ 44 h 44"/>
                <a:gd name="T6" fmla="*/ 44 w 44"/>
                <a:gd name="T7" fmla="*/ 22 h 44"/>
                <a:gd name="T8" fmla="*/ 22 w 44"/>
                <a:gd name="T9" fmla="*/ 0 h 44"/>
                <a:gd name="T10" fmla="*/ 22 w 44"/>
                <a:gd name="T11" fmla="*/ 39 h 44"/>
                <a:gd name="T12" fmla="*/ 5 w 44"/>
                <a:gd name="T13" fmla="*/ 22 h 44"/>
                <a:gd name="T14" fmla="*/ 22 w 44"/>
                <a:gd name="T15" fmla="*/ 6 h 44"/>
                <a:gd name="T16" fmla="*/ 39 w 44"/>
                <a:gd name="T17" fmla="*/ 22 h 44"/>
                <a:gd name="T18" fmla="*/ 22 w 44"/>
                <a:gd name="T19" fmla="*/ 3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4" h="44">
                  <a:moveTo>
                    <a:pt x="22" y="0"/>
                  </a:moveTo>
                  <a:cubicBezTo>
                    <a:pt x="10" y="0"/>
                    <a:pt x="0" y="10"/>
                    <a:pt x="0" y="22"/>
                  </a:cubicBezTo>
                  <a:cubicBezTo>
                    <a:pt x="0" y="34"/>
                    <a:pt x="10" y="44"/>
                    <a:pt x="22" y="44"/>
                  </a:cubicBezTo>
                  <a:cubicBezTo>
                    <a:pt x="34" y="44"/>
                    <a:pt x="44" y="34"/>
                    <a:pt x="44" y="22"/>
                  </a:cubicBezTo>
                  <a:cubicBezTo>
                    <a:pt x="44" y="10"/>
                    <a:pt x="34" y="0"/>
                    <a:pt x="22" y="0"/>
                  </a:cubicBezTo>
                  <a:close/>
                  <a:moveTo>
                    <a:pt x="22" y="39"/>
                  </a:moveTo>
                  <a:cubicBezTo>
                    <a:pt x="13" y="39"/>
                    <a:pt x="5" y="31"/>
                    <a:pt x="5" y="22"/>
                  </a:cubicBezTo>
                  <a:cubicBezTo>
                    <a:pt x="5" y="13"/>
                    <a:pt x="13" y="6"/>
                    <a:pt x="22" y="6"/>
                  </a:cubicBezTo>
                  <a:cubicBezTo>
                    <a:pt x="31" y="6"/>
                    <a:pt x="39" y="13"/>
                    <a:pt x="39" y="22"/>
                  </a:cubicBezTo>
                  <a:cubicBezTo>
                    <a:pt x="39" y="31"/>
                    <a:pt x="31" y="39"/>
                    <a:pt x="22" y="39"/>
                  </a:cubicBezTo>
                  <a:close/>
                </a:path>
              </a:pathLst>
            </a:custGeom>
            <a:solidFill>
              <a:schemeClr val="accent1"/>
            </a:solidFill>
            <a:ln>
              <a:solidFill>
                <a:schemeClr val="accent1"/>
              </a:solid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19" name="Freeform 112"/>
            <p:cNvSpPr>
              <a:spLocks noEditPoints="1"/>
            </p:cNvSpPr>
            <p:nvPr/>
          </p:nvSpPr>
          <p:spPr bwMode="auto">
            <a:xfrm>
              <a:off x="5999255" y="3275006"/>
              <a:ext cx="402656" cy="450303"/>
            </a:xfrm>
            <a:custGeom>
              <a:avLst/>
              <a:gdLst>
                <a:gd name="T0" fmla="*/ 157 w 182"/>
                <a:gd name="T1" fmla="*/ 96 h 204"/>
                <a:gd name="T2" fmla="*/ 153 w 182"/>
                <a:gd name="T3" fmla="*/ 48 h 204"/>
                <a:gd name="T4" fmla="*/ 78 w 182"/>
                <a:gd name="T5" fmla="*/ 0 h 204"/>
                <a:gd name="T6" fmla="*/ 1 w 182"/>
                <a:gd name="T7" fmla="*/ 79 h 204"/>
                <a:gd name="T8" fmla="*/ 0 w 182"/>
                <a:gd name="T9" fmla="*/ 204 h 204"/>
                <a:gd name="T10" fmla="*/ 113 w 182"/>
                <a:gd name="T11" fmla="*/ 176 h 204"/>
                <a:gd name="T12" fmla="*/ 147 w 182"/>
                <a:gd name="T13" fmla="*/ 176 h 204"/>
                <a:gd name="T14" fmla="*/ 147 w 182"/>
                <a:gd name="T15" fmla="*/ 176 h 204"/>
                <a:gd name="T16" fmla="*/ 156 w 182"/>
                <a:gd name="T17" fmla="*/ 151 h 204"/>
                <a:gd name="T18" fmla="*/ 146 w 182"/>
                <a:gd name="T19" fmla="*/ 145 h 204"/>
                <a:gd name="T20" fmla="*/ 156 w 182"/>
                <a:gd name="T21" fmla="*/ 140 h 204"/>
                <a:gd name="T22" fmla="*/ 155 w 182"/>
                <a:gd name="T23" fmla="*/ 138 h 204"/>
                <a:gd name="T24" fmla="*/ 170 w 182"/>
                <a:gd name="T25" fmla="*/ 111 h 204"/>
                <a:gd name="T26" fmla="*/ 62 w 182"/>
                <a:gd name="T27" fmla="*/ 93 h 204"/>
                <a:gd name="T28" fmla="*/ 62 w 182"/>
                <a:gd name="T29" fmla="*/ 102 h 204"/>
                <a:gd name="T30" fmla="*/ 54 w 182"/>
                <a:gd name="T31" fmla="*/ 105 h 204"/>
                <a:gd name="T32" fmla="*/ 48 w 182"/>
                <a:gd name="T33" fmla="*/ 110 h 204"/>
                <a:gd name="T34" fmla="*/ 40 w 182"/>
                <a:gd name="T35" fmla="*/ 107 h 204"/>
                <a:gd name="T36" fmla="*/ 32 w 182"/>
                <a:gd name="T37" fmla="*/ 107 h 204"/>
                <a:gd name="T38" fmla="*/ 28 w 182"/>
                <a:gd name="T39" fmla="*/ 99 h 204"/>
                <a:gd name="T40" fmla="*/ 22 w 182"/>
                <a:gd name="T41" fmla="*/ 93 h 204"/>
                <a:gd name="T42" fmla="*/ 26 w 182"/>
                <a:gd name="T43" fmla="*/ 85 h 204"/>
                <a:gd name="T44" fmla="*/ 26 w 182"/>
                <a:gd name="T45" fmla="*/ 76 h 204"/>
                <a:gd name="T46" fmla="*/ 34 w 182"/>
                <a:gd name="T47" fmla="*/ 73 h 204"/>
                <a:gd name="T48" fmla="*/ 40 w 182"/>
                <a:gd name="T49" fmla="*/ 68 h 204"/>
                <a:gd name="T50" fmla="*/ 48 w 182"/>
                <a:gd name="T51" fmla="*/ 71 h 204"/>
                <a:gd name="T52" fmla="*/ 57 w 182"/>
                <a:gd name="T53" fmla="*/ 71 h 204"/>
                <a:gd name="T54" fmla="*/ 60 w 182"/>
                <a:gd name="T55" fmla="*/ 79 h 204"/>
                <a:gd name="T56" fmla="*/ 66 w 182"/>
                <a:gd name="T57" fmla="*/ 85 h 204"/>
                <a:gd name="T58" fmla="*/ 136 w 182"/>
                <a:gd name="T59" fmla="*/ 77 h 204"/>
                <a:gd name="T60" fmla="*/ 126 w 182"/>
                <a:gd name="T61" fmla="*/ 87 h 204"/>
                <a:gd name="T62" fmla="*/ 121 w 182"/>
                <a:gd name="T63" fmla="*/ 100 h 204"/>
                <a:gd name="T64" fmla="*/ 107 w 182"/>
                <a:gd name="T65" fmla="*/ 100 h 204"/>
                <a:gd name="T66" fmla="*/ 94 w 182"/>
                <a:gd name="T67" fmla="*/ 105 h 204"/>
                <a:gd name="T68" fmla="*/ 83 w 182"/>
                <a:gd name="T69" fmla="*/ 96 h 204"/>
                <a:gd name="T70" fmla="*/ 70 w 182"/>
                <a:gd name="T71" fmla="*/ 91 h 204"/>
                <a:gd name="T72" fmla="*/ 70 w 182"/>
                <a:gd name="T73" fmla="*/ 77 h 204"/>
                <a:gd name="T74" fmla="*/ 64 w 182"/>
                <a:gd name="T75" fmla="*/ 64 h 204"/>
                <a:gd name="T76" fmla="*/ 74 w 182"/>
                <a:gd name="T77" fmla="*/ 53 h 204"/>
                <a:gd name="T78" fmla="*/ 79 w 182"/>
                <a:gd name="T79" fmla="*/ 40 h 204"/>
                <a:gd name="T80" fmla="*/ 94 w 182"/>
                <a:gd name="T81" fmla="*/ 40 h 204"/>
                <a:gd name="T82" fmla="*/ 107 w 182"/>
                <a:gd name="T83" fmla="*/ 35 h 204"/>
                <a:gd name="T84" fmla="*/ 117 w 182"/>
                <a:gd name="T85" fmla="*/ 44 h 204"/>
                <a:gd name="T86" fmla="*/ 130 w 182"/>
                <a:gd name="T87" fmla="*/ 49 h 204"/>
                <a:gd name="T88" fmla="*/ 130 w 182"/>
                <a:gd name="T89" fmla="*/ 64 h 204"/>
                <a:gd name="T90" fmla="*/ 136 w 182"/>
                <a:gd name="T91" fmla="*/ 77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82" h="204">
                  <a:moveTo>
                    <a:pt x="170" y="111"/>
                  </a:moveTo>
                  <a:cubicBezTo>
                    <a:pt x="166" y="107"/>
                    <a:pt x="160" y="102"/>
                    <a:pt x="157" y="96"/>
                  </a:cubicBezTo>
                  <a:cubicBezTo>
                    <a:pt x="153" y="87"/>
                    <a:pt x="158" y="79"/>
                    <a:pt x="157" y="70"/>
                  </a:cubicBezTo>
                  <a:cubicBezTo>
                    <a:pt x="157" y="63"/>
                    <a:pt x="155" y="54"/>
                    <a:pt x="153" y="48"/>
                  </a:cubicBezTo>
                  <a:cubicBezTo>
                    <a:pt x="149" y="37"/>
                    <a:pt x="142" y="28"/>
                    <a:pt x="133" y="21"/>
                  </a:cubicBezTo>
                  <a:cubicBezTo>
                    <a:pt x="119" y="8"/>
                    <a:pt x="100" y="0"/>
                    <a:pt x="78" y="0"/>
                  </a:cubicBezTo>
                  <a:cubicBezTo>
                    <a:pt x="35" y="0"/>
                    <a:pt x="0" y="32"/>
                    <a:pt x="0" y="71"/>
                  </a:cubicBezTo>
                  <a:cubicBezTo>
                    <a:pt x="0" y="74"/>
                    <a:pt x="0" y="77"/>
                    <a:pt x="1" y="79"/>
                  </a:cubicBezTo>
                  <a:cubicBezTo>
                    <a:pt x="1" y="96"/>
                    <a:pt x="6" y="117"/>
                    <a:pt x="22" y="139"/>
                  </a:cubicBezTo>
                  <a:cubicBezTo>
                    <a:pt x="22" y="139"/>
                    <a:pt x="43" y="182"/>
                    <a:pt x="0" y="204"/>
                  </a:cubicBezTo>
                  <a:cubicBezTo>
                    <a:pt x="95" y="204"/>
                    <a:pt x="95" y="204"/>
                    <a:pt x="95" y="204"/>
                  </a:cubicBezTo>
                  <a:cubicBezTo>
                    <a:pt x="95" y="204"/>
                    <a:pt x="102" y="176"/>
                    <a:pt x="113" y="176"/>
                  </a:cubicBezTo>
                  <a:cubicBezTo>
                    <a:pt x="123" y="176"/>
                    <a:pt x="133" y="177"/>
                    <a:pt x="142" y="176"/>
                  </a:cubicBezTo>
                  <a:cubicBezTo>
                    <a:pt x="144" y="177"/>
                    <a:pt x="146" y="176"/>
                    <a:pt x="147" y="176"/>
                  </a:cubicBezTo>
                  <a:cubicBezTo>
                    <a:pt x="147" y="176"/>
                    <a:pt x="147" y="176"/>
                    <a:pt x="147" y="176"/>
                  </a:cubicBezTo>
                  <a:cubicBezTo>
                    <a:pt x="147" y="176"/>
                    <a:pt x="147" y="176"/>
                    <a:pt x="147" y="176"/>
                  </a:cubicBezTo>
                  <a:cubicBezTo>
                    <a:pt x="154" y="173"/>
                    <a:pt x="149" y="157"/>
                    <a:pt x="149" y="157"/>
                  </a:cubicBezTo>
                  <a:cubicBezTo>
                    <a:pt x="153" y="155"/>
                    <a:pt x="156" y="153"/>
                    <a:pt x="156" y="151"/>
                  </a:cubicBezTo>
                  <a:cubicBezTo>
                    <a:pt x="156" y="150"/>
                    <a:pt x="156" y="150"/>
                    <a:pt x="156" y="150"/>
                  </a:cubicBezTo>
                  <a:cubicBezTo>
                    <a:pt x="156" y="148"/>
                    <a:pt x="152" y="146"/>
                    <a:pt x="146" y="145"/>
                  </a:cubicBezTo>
                  <a:cubicBezTo>
                    <a:pt x="149" y="145"/>
                    <a:pt x="149" y="145"/>
                    <a:pt x="149" y="145"/>
                  </a:cubicBezTo>
                  <a:cubicBezTo>
                    <a:pt x="153" y="145"/>
                    <a:pt x="156" y="143"/>
                    <a:pt x="156" y="140"/>
                  </a:cubicBezTo>
                  <a:cubicBezTo>
                    <a:pt x="156" y="140"/>
                    <a:pt x="156" y="140"/>
                    <a:pt x="156" y="140"/>
                  </a:cubicBezTo>
                  <a:cubicBezTo>
                    <a:pt x="156" y="139"/>
                    <a:pt x="156" y="138"/>
                    <a:pt x="155" y="138"/>
                  </a:cubicBezTo>
                  <a:cubicBezTo>
                    <a:pt x="156" y="135"/>
                    <a:pt x="159" y="121"/>
                    <a:pt x="160" y="121"/>
                  </a:cubicBezTo>
                  <a:cubicBezTo>
                    <a:pt x="182" y="119"/>
                    <a:pt x="170" y="111"/>
                    <a:pt x="170" y="111"/>
                  </a:cubicBezTo>
                  <a:close/>
                  <a:moveTo>
                    <a:pt x="66" y="93"/>
                  </a:moveTo>
                  <a:cubicBezTo>
                    <a:pt x="62" y="93"/>
                    <a:pt x="62" y="93"/>
                    <a:pt x="62" y="93"/>
                  </a:cubicBezTo>
                  <a:cubicBezTo>
                    <a:pt x="62" y="95"/>
                    <a:pt x="61" y="97"/>
                    <a:pt x="60" y="99"/>
                  </a:cubicBezTo>
                  <a:cubicBezTo>
                    <a:pt x="62" y="102"/>
                    <a:pt x="62" y="102"/>
                    <a:pt x="62" y="102"/>
                  </a:cubicBezTo>
                  <a:cubicBezTo>
                    <a:pt x="57" y="107"/>
                    <a:pt x="57" y="107"/>
                    <a:pt x="57" y="107"/>
                  </a:cubicBezTo>
                  <a:cubicBezTo>
                    <a:pt x="54" y="105"/>
                    <a:pt x="54" y="105"/>
                    <a:pt x="54" y="105"/>
                  </a:cubicBezTo>
                  <a:cubicBezTo>
                    <a:pt x="52" y="106"/>
                    <a:pt x="50" y="107"/>
                    <a:pt x="48" y="107"/>
                  </a:cubicBezTo>
                  <a:cubicBezTo>
                    <a:pt x="48" y="110"/>
                    <a:pt x="48" y="110"/>
                    <a:pt x="48" y="110"/>
                  </a:cubicBezTo>
                  <a:cubicBezTo>
                    <a:pt x="40" y="110"/>
                    <a:pt x="40" y="110"/>
                    <a:pt x="40" y="110"/>
                  </a:cubicBezTo>
                  <a:cubicBezTo>
                    <a:pt x="40" y="107"/>
                    <a:pt x="40" y="107"/>
                    <a:pt x="40" y="107"/>
                  </a:cubicBezTo>
                  <a:cubicBezTo>
                    <a:pt x="38" y="107"/>
                    <a:pt x="36" y="106"/>
                    <a:pt x="34" y="105"/>
                  </a:cubicBezTo>
                  <a:cubicBezTo>
                    <a:pt x="32" y="107"/>
                    <a:pt x="32" y="107"/>
                    <a:pt x="32" y="107"/>
                  </a:cubicBezTo>
                  <a:cubicBezTo>
                    <a:pt x="26" y="102"/>
                    <a:pt x="26" y="102"/>
                    <a:pt x="26" y="102"/>
                  </a:cubicBezTo>
                  <a:cubicBezTo>
                    <a:pt x="28" y="99"/>
                    <a:pt x="28" y="99"/>
                    <a:pt x="28" y="99"/>
                  </a:cubicBezTo>
                  <a:cubicBezTo>
                    <a:pt x="27" y="97"/>
                    <a:pt x="26" y="95"/>
                    <a:pt x="26" y="93"/>
                  </a:cubicBezTo>
                  <a:cubicBezTo>
                    <a:pt x="22" y="93"/>
                    <a:pt x="22" y="93"/>
                    <a:pt x="22" y="93"/>
                  </a:cubicBezTo>
                  <a:cubicBezTo>
                    <a:pt x="22" y="85"/>
                    <a:pt x="22" y="85"/>
                    <a:pt x="22" y="85"/>
                  </a:cubicBezTo>
                  <a:cubicBezTo>
                    <a:pt x="26" y="85"/>
                    <a:pt x="26" y="85"/>
                    <a:pt x="26" y="85"/>
                  </a:cubicBezTo>
                  <a:cubicBezTo>
                    <a:pt x="26" y="83"/>
                    <a:pt x="27" y="81"/>
                    <a:pt x="28" y="79"/>
                  </a:cubicBezTo>
                  <a:cubicBezTo>
                    <a:pt x="26" y="76"/>
                    <a:pt x="26" y="76"/>
                    <a:pt x="26" y="76"/>
                  </a:cubicBezTo>
                  <a:cubicBezTo>
                    <a:pt x="31" y="71"/>
                    <a:pt x="31" y="71"/>
                    <a:pt x="31" y="71"/>
                  </a:cubicBezTo>
                  <a:cubicBezTo>
                    <a:pt x="34" y="73"/>
                    <a:pt x="34" y="73"/>
                    <a:pt x="34" y="73"/>
                  </a:cubicBezTo>
                  <a:cubicBezTo>
                    <a:pt x="36" y="72"/>
                    <a:pt x="38" y="71"/>
                    <a:pt x="40" y="71"/>
                  </a:cubicBezTo>
                  <a:cubicBezTo>
                    <a:pt x="40" y="68"/>
                    <a:pt x="40" y="68"/>
                    <a:pt x="40" y="68"/>
                  </a:cubicBezTo>
                  <a:cubicBezTo>
                    <a:pt x="48" y="68"/>
                    <a:pt x="48" y="68"/>
                    <a:pt x="48" y="68"/>
                  </a:cubicBezTo>
                  <a:cubicBezTo>
                    <a:pt x="48" y="71"/>
                    <a:pt x="48" y="71"/>
                    <a:pt x="48" y="71"/>
                  </a:cubicBezTo>
                  <a:cubicBezTo>
                    <a:pt x="50" y="71"/>
                    <a:pt x="52" y="72"/>
                    <a:pt x="54" y="73"/>
                  </a:cubicBezTo>
                  <a:cubicBezTo>
                    <a:pt x="57" y="71"/>
                    <a:pt x="57" y="71"/>
                    <a:pt x="57" y="71"/>
                  </a:cubicBezTo>
                  <a:cubicBezTo>
                    <a:pt x="63" y="76"/>
                    <a:pt x="63" y="76"/>
                    <a:pt x="63" y="76"/>
                  </a:cubicBezTo>
                  <a:cubicBezTo>
                    <a:pt x="60" y="79"/>
                    <a:pt x="60" y="79"/>
                    <a:pt x="60" y="79"/>
                  </a:cubicBezTo>
                  <a:cubicBezTo>
                    <a:pt x="61" y="81"/>
                    <a:pt x="62" y="83"/>
                    <a:pt x="63" y="85"/>
                  </a:cubicBezTo>
                  <a:cubicBezTo>
                    <a:pt x="66" y="85"/>
                    <a:pt x="66" y="85"/>
                    <a:pt x="66" y="85"/>
                  </a:cubicBezTo>
                  <a:lnTo>
                    <a:pt x="66" y="93"/>
                  </a:lnTo>
                  <a:close/>
                  <a:moveTo>
                    <a:pt x="136" y="77"/>
                  </a:moveTo>
                  <a:cubicBezTo>
                    <a:pt x="130" y="77"/>
                    <a:pt x="130" y="77"/>
                    <a:pt x="130" y="77"/>
                  </a:cubicBezTo>
                  <a:cubicBezTo>
                    <a:pt x="129" y="80"/>
                    <a:pt x="128" y="84"/>
                    <a:pt x="126" y="87"/>
                  </a:cubicBezTo>
                  <a:cubicBezTo>
                    <a:pt x="130" y="91"/>
                    <a:pt x="130" y="91"/>
                    <a:pt x="130" y="91"/>
                  </a:cubicBezTo>
                  <a:cubicBezTo>
                    <a:pt x="121" y="100"/>
                    <a:pt x="121" y="100"/>
                    <a:pt x="121" y="100"/>
                  </a:cubicBezTo>
                  <a:cubicBezTo>
                    <a:pt x="117" y="96"/>
                    <a:pt x="117" y="96"/>
                    <a:pt x="117" y="96"/>
                  </a:cubicBezTo>
                  <a:cubicBezTo>
                    <a:pt x="114" y="98"/>
                    <a:pt x="110" y="99"/>
                    <a:pt x="107" y="100"/>
                  </a:cubicBezTo>
                  <a:cubicBezTo>
                    <a:pt x="107" y="105"/>
                    <a:pt x="107" y="105"/>
                    <a:pt x="107" y="105"/>
                  </a:cubicBezTo>
                  <a:cubicBezTo>
                    <a:pt x="94" y="105"/>
                    <a:pt x="94" y="105"/>
                    <a:pt x="94" y="105"/>
                  </a:cubicBezTo>
                  <a:cubicBezTo>
                    <a:pt x="94" y="100"/>
                    <a:pt x="94" y="100"/>
                    <a:pt x="94" y="100"/>
                  </a:cubicBezTo>
                  <a:cubicBezTo>
                    <a:pt x="90" y="100"/>
                    <a:pt x="86" y="98"/>
                    <a:pt x="83" y="96"/>
                  </a:cubicBezTo>
                  <a:cubicBezTo>
                    <a:pt x="79" y="100"/>
                    <a:pt x="79" y="100"/>
                    <a:pt x="79" y="100"/>
                  </a:cubicBezTo>
                  <a:cubicBezTo>
                    <a:pt x="70" y="91"/>
                    <a:pt x="70" y="91"/>
                    <a:pt x="70" y="91"/>
                  </a:cubicBezTo>
                  <a:cubicBezTo>
                    <a:pt x="74" y="87"/>
                    <a:pt x="74" y="87"/>
                    <a:pt x="74" y="87"/>
                  </a:cubicBezTo>
                  <a:cubicBezTo>
                    <a:pt x="72" y="84"/>
                    <a:pt x="71" y="81"/>
                    <a:pt x="70" y="77"/>
                  </a:cubicBezTo>
                  <a:cubicBezTo>
                    <a:pt x="64" y="77"/>
                    <a:pt x="64" y="77"/>
                    <a:pt x="64" y="77"/>
                  </a:cubicBezTo>
                  <a:cubicBezTo>
                    <a:pt x="64" y="64"/>
                    <a:pt x="64" y="64"/>
                    <a:pt x="64" y="64"/>
                  </a:cubicBezTo>
                  <a:cubicBezTo>
                    <a:pt x="70" y="64"/>
                    <a:pt x="70" y="64"/>
                    <a:pt x="70" y="64"/>
                  </a:cubicBezTo>
                  <a:cubicBezTo>
                    <a:pt x="70" y="60"/>
                    <a:pt x="72" y="56"/>
                    <a:pt x="74" y="53"/>
                  </a:cubicBezTo>
                  <a:cubicBezTo>
                    <a:pt x="70" y="49"/>
                    <a:pt x="70" y="49"/>
                    <a:pt x="70" y="49"/>
                  </a:cubicBezTo>
                  <a:cubicBezTo>
                    <a:pt x="79" y="40"/>
                    <a:pt x="79" y="40"/>
                    <a:pt x="79" y="40"/>
                  </a:cubicBezTo>
                  <a:cubicBezTo>
                    <a:pt x="83" y="44"/>
                    <a:pt x="83" y="44"/>
                    <a:pt x="83" y="44"/>
                  </a:cubicBezTo>
                  <a:cubicBezTo>
                    <a:pt x="86" y="42"/>
                    <a:pt x="90" y="41"/>
                    <a:pt x="94" y="40"/>
                  </a:cubicBezTo>
                  <a:cubicBezTo>
                    <a:pt x="94" y="35"/>
                    <a:pt x="94" y="35"/>
                    <a:pt x="94" y="35"/>
                  </a:cubicBezTo>
                  <a:cubicBezTo>
                    <a:pt x="107" y="35"/>
                    <a:pt x="107" y="35"/>
                    <a:pt x="107" y="35"/>
                  </a:cubicBezTo>
                  <a:cubicBezTo>
                    <a:pt x="107" y="40"/>
                    <a:pt x="107" y="40"/>
                    <a:pt x="107" y="40"/>
                  </a:cubicBezTo>
                  <a:cubicBezTo>
                    <a:pt x="110" y="41"/>
                    <a:pt x="114" y="42"/>
                    <a:pt x="117" y="44"/>
                  </a:cubicBezTo>
                  <a:cubicBezTo>
                    <a:pt x="121" y="40"/>
                    <a:pt x="121" y="40"/>
                    <a:pt x="121" y="40"/>
                  </a:cubicBezTo>
                  <a:cubicBezTo>
                    <a:pt x="130" y="49"/>
                    <a:pt x="130" y="49"/>
                    <a:pt x="130" y="49"/>
                  </a:cubicBezTo>
                  <a:cubicBezTo>
                    <a:pt x="126" y="53"/>
                    <a:pt x="126" y="53"/>
                    <a:pt x="126" y="53"/>
                  </a:cubicBezTo>
                  <a:cubicBezTo>
                    <a:pt x="128" y="57"/>
                    <a:pt x="130" y="60"/>
                    <a:pt x="130" y="64"/>
                  </a:cubicBezTo>
                  <a:cubicBezTo>
                    <a:pt x="136" y="64"/>
                    <a:pt x="136" y="64"/>
                    <a:pt x="136" y="64"/>
                  </a:cubicBezTo>
                  <a:lnTo>
                    <a:pt x="136" y="7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20" name="组合 19"/>
          <p:cNvGrpSpPr/>
          <p:nvPr/>
        </p:nvGrpSpPr>
        <p:grpSpPr>
          <a:xfrm>
            <a:off x="2384692" y="3339001"/>
            <a:ext cx="263428" cy="260747"/>
            <a:chOff x="6967126" y="4092464"/>
            <a:chExt cx="453105" cy="448433"/>
          </a:xfrm>
          <a:solidFill>
            <a:schemeClr val="accent3"/>
          </a:solidFill>
        </p:grpSpPr>
        <p:sp>
          <p:nvSpPr>
            <p:cNvPr id="21" name="Freeform 136"/>
            <p:cNvSpPr>
              <a:spLocks/>
            </p:cNvSpPr>
            <p:nvPr/>
          </p:nvSpPr>
          <p:spPr bwMode="auto">
            <a:xfrm>
              <a:off x="6967126" y="4343773"/>
              <a:ext cx="453105" cy="197124"/>
            </a:xfrm>
            <a:custGeom>
              <a:avLst/>
              <a:gdLst>
                <a:gd name="T0" fmla="*/ 103 w 205"/>
                <a:gd name="T1" fmla="*/ 19 h 89"/>
                <a:gd name="T2" fmla="*/ 47 w 205"/>
                <a:gd name="T3" fmla="*/ 0 h 89"/>
                <a:gd name="T4" fmla="*/ 0 w 205"/>
                <a:gd name="T5" fmla="*/ 0 h 89"/>
                <a:gd name="T6" fmla="*/ 0 w 205"/>
                <a:gd name="T7" fmla="*/ 67 h 89"/>
                <a:gd name="T8" fmla="*/ 22 w 205"/>
                <a:gd name="T9" fmla="*/ 89 h 89"/>
                <a:gd name="T10" fmla="*/ 183 w 205"/>
                <a:gd name="T11" fmla="*/ 89 h 89"/>
                <a:gd name="T12" fmla="*/ 205 w 205"/>
                <a:gd name="T13" fmla="*/ 67 h 89"/>
                <a:gd name="T14" fmla="*/ 205 w 205"/>
                <a:gd name="T15" fmla="*/ 0 h 89"/>
                <a:gd name="T16" fmla="*/ 158 w 205"/>
                <a:gd name="T17" fmla="*/ 0 h 89"/>
                <a:gd name="T18" fmla="*/ 103 w 205"/>
                <a:gd name="T19" fmla="*/ 1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05" h="89">
                  <a:moveTo>
                    <a:pt x="103" y="19"/>
                  </a:moveTo>
                  <a:cubicBezTo>
                    <a:pt x="82" y="19"/>
                    <a:pt x="62" y="12"/>
                    <a:pt x="47" y="0"/>
                  </a:cubicBezTo>
                  <a:cubicBezTo>
                    <a:pt x="0" y="0"/>
                    <a:pt x="0" y="0"/>
                    <a:pt x="0" y="0"/>
                  </a:cubicBezTo>
                  <a:cubicBezTo>
                    <a:pt x="0" y="67"/>
                    <a:pt x="0" y="67"/>
                    <a:pt x="0" y="67"/>
                  </a:cubicBezTo>
                  <a:cubicBezTo>
                    <a:pt x="0" y="79"/>
                    <a:pt x="10" y="89"/>
                    <a:pt x="22" y="89"/>
                  </a:cubicBezTo>
                  <a:cubicBezTo>
                    <a:pt x="183" y="89"/>
                    <a:pt x="183" y="89"/>
                    <a:pt x="183" y="89"/>
                  </a:cubicBezTo>
                  <a:cubicBezTo>
                    <a:pt x="195" y="89"/>
                    <a:pt x="205" y="79"/>
                    <a:pt x="205" y="67"/>
                  </a:cubicBezTo>
                  <a:cubicBezTo>
                    <a:pt x="205" y="0"/>
                    <a:pt x="205" y="0"/>
                    <a:pt x="205" y="0"/>
                  </a:cubicBezTo>
                  <a:cubicBezTo>
                    <a:pt x="158" y="0"/>
                    <a:pt x="158" y="0"/>
                    <a:pt x="158" y="0"/>
                  </a:cubicBezTo>
                  <a:cubicBezTo>
                    <a:pt x="143" y="12"/>
                    <a:pt x="124" y="19"/>
                    <a:pt x="103" y="19"/>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2" name="Freeform 137"/>
            <p:cNvSpPr>
              <a:spLocks noEditPoints="1"/>
            </p:cNvSpPr>
            <p:nvPr/>
          </p:nvSpPr>
          <p:spPr bwMode="auto">
            <a:xfrm>
              <a:off x="6967126" y="4092464"/>
              <a:ext cx="453105" cy="260652"/>
            </a:xfrm>
            <a:custGeom>
              <a:avLst/>
              <a:gdLst>
                <a:gd name="T0" fmla="*/ 183 w 205"/>
                <a:gd name="T1" fmla="*/ 42 h 118"/>
                <a:gd name="T2" fmla="*/ 180 w 205"/>
                <a:gd name="T3" fmla="*/ 42 h 118"/>
                <a:gd name="T4" fmla="*/ 154 w 205"/>
                <a:gd name="T5" fmla="*/ 42 h 118"/>
                <a:gd name="T6" fmla="*/ 154 w 205"/>
                <a:gd name="T7" fmla="*/ 22 h 118"/>
                <a:gd name="T8" fmla="*/ 132 w 205"/>
                <a:gd name="T9" fmla="*/ 0 h 118"/>
                <a:gd name="T10" fmla="*/ 73 w 205"/>
                <a:gd name="T11" fmla="*/ 0 h 118"/>
                <a:gd name="T12" fmla="*/ 51 w 205"/>
                <a:gd name="T13" fmla="*/ 22 h 118"/>
                <a:gd name="T14" fmla="*/ 51 w 205"/>
                <a:gd name="T15" fmla="*/ 42 h 118"/>
                <a:gd name="T16" fmla="*/ 25 w 205"/>
                <a:gd name="T17" fmla="*/ 42 h 118"/>
                <a:gd name="T18" fmla="*/ 22 w 205"/>
                <a:gd name="T19" fmla="*/ 42 h 118"/>
                <a:gd name="T20" fmla="*/ 0 w 205"/>
                <a:gd name="T21" fmla="*/ 64 h 118"/>
                <a:gd name="T22" fmla="*/ 0 w 205"/>
                <a:gd name="T23" fmla="*/ 101 h 118"/>
                <a:gd name="T24" fmla="*/ 54 w 205"/>
                <a:gd name="T25" fmla="*/ 101 h 118"/>
                <a:gd name="T26" fmla="*/ 103 w 205"/>
                <a:gd name="T27" fmla="*/ 118 h 118"/>
                <a:gd name="T28" fmla="*/ 151 w 205"/>
                <a:gd name="T29" fmla="*/ 101 h 118"/>
                <a:gd name="T30" fmla="*/ 205 w 205"/>
                <a:gd name="T31" fmla="*/ 101 h 118"/>
                <a:gd name="T32" fmla="*/ 205 w 205"/>
                <a:gd name="T33" fmla="*/ 64 h 118"/>
                <a:gd name="T34" fmla="*/ 183 w 205"/>
                <a:gd name="T35" fmla="*/ 42 h 118"/>
                <a:gd name="T36" fmla="*/ 67 w 205"/>
                <a:gd name="T37" fmla="*/ 26 h 118"/>
                <a:gd name="T38" fmla="*/ 67 w 205"/>
                <a:gd name="T39" fmla="*/ 22 h 118"/>
                <a:gd name="T40" fmla="*/ 73 w 205"/>
                <a:gd name="T41" fmla="*/ 17 h 118"/>
                <a:gd name="T42" fmla="*/ 132 w 205"/>
                <a:gd name="T43" fmla="*/ 17 h 118"/>
                <a:gd name="T44" fmla="*/ 138 w 205"/>
                <a:gd name="T45" fmla="*/ 22 h 118"/>
                <a:gd name="T46" fmla="*/ 138 w 205"/>
                <a:gd name="T47" fmla="*/ 26 h 118"/>
                <a:gd name="T48" fmla="*/ 138 w 205"/>
                <a:gd name="T49" fmla="*/ 42 h 118"/>
                <a:gd name="T50" fmla="*/ 67 w 205"/>
                <a:gd name="T51" fmla="*/ 42 h 118"/>
                <a:gd name="T52" fmla="*/ 67 w 205"/>
                <a:gd name="T53" fmla="*/ 26 h 118"/>
                <a:gd name="T54" fmla="*/ 101 w 205"/>
                <a:gd name="T55" fmla="*/ 101 h 118"/>
                <a:gd name="T56" fmla="*/ 85 w 205"/>
                <a:gd name="T57" fmla="*/ 86 h 118"/>
                <a:gd name="T58" fmla="*/ 101 w 205"/>
                <a:gd name="T59" fmla="*/ 70 h 118"/>
                <a:gd name="T60" fmla="*/ 117 w 205"/>
                <a:gd name="T61" fmla="*/ 86 h 118"/>
                <a:gd name="T62" fmla="*/ 101 w 205"/>
                <a:gd name="T63" fmla="*/ 101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05" h="118">
                  <a:moveTo>
                    <a:pt x="183" y="42"/>
                  </a:moveTo>
                  <a:cubicBezTo>
                    <a:pt x="180" y="42"/>
                    <a:pt x="180" y="42"/>
                    <a:pt x="180" y="42"/>
                  </a:cubicBezTo>
                  <a:cubicBezTo>
                    <a:pt x="154" y="42"/>
                    <a:pt x="154" y="42"/>
                    <a:pt x="154" y="42"/>
                  </a:cubicBezTo>
                  <a:cubicBezTo>
                    <a:pt x="154" y="22"/>
                    <a:pt x="154" y="22"/>
                    <a:pt x="154" y="22"/>
                  </a:cubicBezTo>
                  <a:cubicBezTo>
                    <a:pt x="154" y="10"/>
                    <a:pt x="144" y="0"/>
                    <a:pt x="132" y="0"/>
                  </a:cubicBezTo>
                  <a:cubicBezTo>
                    <a:pt x="73" y="0"/>
                    <a:pt x="73" y="0"/>
                    <a:pt x="73" y="0"/>
                  </a:cubicBezTo>
                  <a:cubicBezTo>
                    <a:pt x="61" y="0"/>
                    <a:pt x="51" y="10"/>
                    <a:pt x="51" y="22"/>
                  </a:cubicBezTo>
                  <a:cubicBezTo>
                    <a:pt x="51" y="42"/>
                    <a:pt x="51" y="42"/>
                    <a:pt x="51" y="42"/>
                  </a:cubicBezTo>
                  <a:cubicBezTo>
                    <a:pt x="25" y="42"/>
                    <a:pt x="25" y="42"/>
                    <a:pt x="25" y="42"/>
                  </a:cubicBezTo>
                  <a:cubicBezTo>
                    <a:pt x="22" y="42"/>
                    <a:pt x="22" y="42"/>
                    <a:pt x="22" y="42"/>
                  </a:cubicBezTo>
                  <a:cubicBezTo>
                    <a:pt x="10" y="42"/>
                    <a:pt x="0" y="52"/>
                    <a:pt x="0" y="64"/>
                  </a:cubicBezTo>
                  <a:cubicBezTo>
                    <a:pt x="0" y="101"/>
                    <a:pt x="0" y="101"/>
                    <a:pt x="0" y="101"/>
                  </a:cubicBezTo>
                  <a:cubicBezTo>
                    <a:pt x="54" y="101"/>
                    <a:pt x="54" y="101"/>
                    <a:pt x="54" y="101"/>
                  </a:cubicBezTo>
                  <a:cubicBezTo>
                    <a:pt x="67" y="112"/>
                    <a:pt x="84" y="118"/>
                    <a:pt x="103" y="118"/>
                  </a:cubicBezTo>
                  <a:cubicBezTo>
                    <a:pt x="121" y="118"/>
                    <a:pt x="138" y="112"/>
                    <a:pt x="151" y="101"/>
                  </a:cubicBezTo>
                  <a:cubicBezTo>
                    <a:pt x="205" y="101"/>
                    <a:pt x="205" y="101"/>
                    <a:pt x="205" y="101"/>
                  </a:cubicBezTo>
                  <a:cubicBezTo>
                    <a:pt x="205" y="64"/>
                    <a:pt x="205" y="64"/>
                    <a:pt x="205" y="64"/>
                  </a:cubicBezTo>
                  <a:cubicBezTo>
                    <a:pt x="205" y="52"/>
                    <a:pt x="195" y="42"/>
                    <a:pt x="183" y="42"/>
                  </a:cubicBezTo>
                  <a:close/>
                  <a:moveTo>
                    <a:pt x="67" y="26"/>
                  </a:moveTo>
                  <a:cubicBezTo>
                    <a:pt x="67" y="22"/>
                    <a:pt x="67" y="22"/>
                    <a:pt x="67" y="22"/>
                  </a:cubicBezTo>
                  <a:cubicBezTo>
                    <a:pt x="67" y="19"/>
                    <a:pt x="70" y="17"/>
                    <a:pt x="73" y="17"/>
                  </a:cubicBezTo>
                  <a:cubicBezTo>
                    <a:pt x="132" y="17"/>
                    <a:pt x="132" y="17"/>
                    <a:pt x="132" y="17"/>
                  </a:cubicBezTo>
                  <a:cubicBezTo>
                    <a:pt x="135" y="17"/>
                    <a:pt x="138" y="19"/>
                    <a:pt x="138" y="22"/>
                  </a:cubicBezTo>
                  <a:cubicBezTo>
                    <a:pt x="138" y="26"/>
                    <a:pt x="138" y="26"/>
                    <a:pt x="138" y="26"/>
                  </a:cubicBezTo>
                  <a:cubicBezTo>
                    <a:pt x="138" y="42"/>
                    <a:pt x="138" y="42"/>
                    <a:pt x="138" y="42"/>
                  </a:cubicBezTo>
                  <a:cubicBezTo>
                    <a:pt x="67" y="42"/>
                    <a:pt x="67" y="42"/>
                    <a:pt x="67" y="42"/>
                  </a:cubicBezTo>
                  <a:lnTo>
                    <a:pt x="67" y="26"/>
                  </a:lnTo>
                  <a:close/>
                  <a:moveTo>
                    <a:pt x="101" y="101"/>
                  </a:moveTo>
                  <a:cubicBezTo>
                    <a:pt x="92" y="101"/>
                    <a:pt x="85" y="94"/>
                    <a:pt x="85" y="86"/>
                  </a:cubicBezTo>
                  <a:cubicBezTo>
                    <a:pt x="85" y="77"/>
                    <a:pt x="92" y="70"/>
                    <a:pt x="101" y="70"/>
                  </a:cubicBezTo>
                  <a:cubicBezTo>
                    <a:pt x="110" y="70"/>
                    <a:pt x="117" y="77"/>
                    <a:pt x="117" y="86"/>
                  </a:cubicBezTo>
                  <a:cubicBezTo>
                    <a:pt x="117" y="94"/>
                    <a:pt x="110" y="101"/>
                    <a:pt x="101" y="10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23" name="组合 22"/>
          <p:cNvGrpSpPr/>
          <p:nvPr/>
        </p:nvGrpSpPr>
        <p:grpSpPr>
          <a:xfrm>
            <a:off x="2431542" y="4180162"/>
            <a:ext cx="274385" cy="295320"/>
            <a:chOff x="7005429" y="4859473"/>
            <a:chExt cx="466184" cy="501686"/>
          </a:xfrm>
          <a:solidFill>
            <a:schemeClr val="accent4"/>
          </a:solidFill>
        </p:grpSpPr>
        <p:sp>
          <p:nvSpPr>
            <p:cNvPr id="24" name="Freeform 154"/>
            <p:cNvSpPr>
              <a:spLocks/>
            </p:cNvSpPr>
            <p:nvPr/>
          </p:nvSpPr>
          <p:spPr bwMode="auto">
            <a:xfrm>
              <a:off x="7146499" y="5285485"/>
              <a:ext cx="50449" cy="46712"/>
            </a:xfrm>
            <a:custGeom>
              <a:avLst/>
              <a:gdLst>
                <a:gd name="T0" fmla="*/ 16 w 23"/>
                <a:gd name="T1" fmla="*/ 0 h 21"/>
                <a:gd name="T2" fmla="*/ 16 w 23"/>
                <a:gd name="T3" fmla="*/ 4 h 21"/>
                <a:gd name="T4" fmla="*/ 19 w 23"/>
                <a:gd name="T5" fmla="*/ 11 h 21"/>
                <a:gd name="T6" fmla="*/ 10 w 23"/>
                <a:gd name="T7" fmla="*/ 17 h 21"/>
                <a:gd name="T8" fmla="*/ 4 w 23"/>
                <a:gd name="T9" fmla="*/ 9 h 21"/>
                <a:gd name="T10" fmla="*/ 6 w 23"/>
                <a:gd name="T11" fmla="*/ 5 h 21"/>
                <a:gd name="T12" fmla="*/ 6 w 23"/>
                <a:gd name="T13" fmla="*/ 0 h 21"/>
                <a:gd name="T14" fmla="*/ 0 w 23"/>
                <a:gd name="T15" fmla="*/ 10 h 21"/>
                <a:gd name="T16" fmla="*/ 11 w 23"/>
                <a:gd name="T17" fmla="*/ 21 h 21"/>
                <a:gd name="T18" fmla="*/ 23 w 23"/>
                <a:gd name="T19" fmla="*/ 10 h 21"/>
                <a:gd name="T20" fmla="*/ 16 w 23"/>
                <a:gd name="T21"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3" h="21">
                  <a:moveTo>
                    <a:pt x="16" y="0"/>
                  </a:moveTo>
                  <a:cubicBezTo>
                    <a:pt x="16" y="4"/>
                    <a:pt x="16" y="4"/>
                    <a:pt x="16" y="4"/>
                  </a:cubicBezTo>
                  <a:cubicBezTo>
                    <a:pt x="18" y="5"/>
                    <a:pt x="19" y="8"/>
                    <a:pt x="19" y="11"/>
                  </a:cubicBezTo>
                  <a:cubicBezTo>
                    <a:pt x="18" y="15"/>
                    <a:pt x="15" y="18"/>
                    <a:pt x="10" y="17"/>
                  </a:cubicBezTo>
                  <a:cubicBezTo>
                    <a:pt x="6" y="17"/>
                    <a:pt x="3" y="13"/>
                    <a:pt x="4" y="9"/>
                  </a:cubicBezTo>
                  <a:cubicBezTo>
                    <a:pt x="4" y="7"/>
                    <a:pt x="5" y="6"/>
                    <a:pt x="6" y="5"/>
                  </a:cubicBezTo>
                  <a:cubicBezTo>
                    <a:pt x="6" y="0"/>
                    <a:pt x="6" y="0"/>
                    <a:pt x="6" y="0"/>
                  </a:cubicBezTo>
                  <a:cubicBezTo>
                    <a:pt x="3" y="2"/>
                    <a:pt x="0" y="6"/>
                    <a:pt x="0" y="10"/>
                  </a:cubicBezTo>
                  <a:cubicBezTo>
                    <a:pt x="0" y="16"/>
                    <a:pt x="5" y="21"/>
                    <a:pt x="11" y="21"/>
                  </a:cubicBezTo>
                  <a:cubicBezTo>
                    <a:pt x="18" y="21"/>
                    <a:pt x="23" y="16"/>
                    <a:pt x="23" y="10"/>
                  </a:cubicBezTo>
                  <a:cubicBezTo>
                    <a:pt x="23" y="5"/>
                    <a:pt x="20" y="1"/>
                    <a:pt x="16" y="0"/>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5" name="Rectangle 155"/>
            <p:cNvSpPr>
              <a:spLocks noChangeArrowheads="1"/>
            </p:cNvSpPr>
            <p:nvPr/>
          </p:nvSpPr>
          <p:spPr bwMode="auto">
            <a:xfrm>
              <a:off x="7166118" y="5278945"/>
              <a:ext cx="9342" cy="3269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6" name="Freeform 156"/>
            <p:cNvSpPr>
              <a:spLocks noEditPoints="1"/>
            </p:cNvSpPr>
            <p:nvPr/>
          </p:nvSpPr>
          <p:spPr bwMode="auto">
            <a:xfrm>
              <a:off x="7044667" y="4940751"/>
              <a:ext cx="260652" cy="260652"/>
            </a:xfrm>
            <a:custGeom>
              <a:avLst/>
              <a:gdLst>
                <a:gd name="T0" fmla="*/ 24 w 118"/>
                <a:gd name="T1" fmla="*/ 19 h 118"/>
                <a:gd name="T2" fmla="*/ 19 w 118"/>
                <a:gd name="T3" fmla="*/ 94 h 118"/>
                <a:gd name="T4" fmla="*/ 94 w 118"/>
                <a:gd name="T5" fmla="*/ 99 h 118"/>
                <a:gd name="T6" fmla="*/ 99 w 118"/>
                <a:gd name="T7" fmla="*/ 24 h 118"/>
                <a:gd name="T8" fmla="*/ 24 w 118"/>
                <a:gd name="T9" fmla="*/ 19 h 118"/>
                <a:gd name="T10" fmla="*/ 64 w 118"/>
                <a:gd name="T11" fmla="*/ 84 h 118"/>
                <a:gd name="T12" fmla="*/ 64 w 118"/>
                <a:gd name="T13" fmla="*/ 93 h 118"/>
                <a:gd name="T14" fmla="*/ 56 w 118"/>
                <a:gd name="T15" fmla="*/ 93 h 118"/>
                <a:gd name="T16" fmla="*/ 56 w 118"/>
                <a:gd name="T17" fmla="*/ 85 h 118"/>
                <a:gd name="T18" fmla="*/ 41 w 118"/>
                <a:gd name="T19" fmla="*/ 81 h 118"/>
                <a:gd name="T20" fmla="*/ 43 w 118"/>
                <a:gd name="T21" fmla="*/ 71 h 118"/>
                <a:gd name="T22" fmla="*/ 58 w 118"/>
                <a:gd name="T23" fmla="*/ 75 h 118"/>
                <a:gd name="T24" fmla="*/ 66 w 118"/>
                <a:gd name="T25" fmla="*/ 70 h 118"/>
                <a:gd name="T26" fmla="*/ 57 w 118"/>
                <a:gd name="T27" fmla="*/ 62 h 118"/>
                <a:gd name="T28" fmla="*/ 41 w 118"/>
                <a:gd name="T29" fmla="*/ 46 h 118"/>
                <a:gd name="T30" fmla="*/ 56 w 118"/>
                <a:gd name="T31" fmla="*/ 31 h 118"/>
                <a:gd name="T32" fmla="*/ 56 w 118"/>
                <a:gd name="T33" fmla="*/ 23 h 118"/>
                <a:gd name="T34" fmla="*/ 64 w 118"/>
                <a:gd name="T35" fmla="*/ 23 h 118"/>
                <a:gd name="T36" fmla="*/ 64 w 118"/>
                <a:gd name="T37" fmla="*/ 30 h 118"/>
                <a:gd name="T38" fmla="*/ 77 w 118"/>
                <a:gd name="T39" fmla="*/ 33 h 118"/>
                <a:gd name="T40" fmla="*/ 74 w 118"/>
                <a:gd name="T41" fmla="*/ 43 h 118"/>
                <a:gd name="T42" fmla="*/ 62 w 118"/>
                <a:gd name="T43" fmla="*/ 40 h 118"/>
                <a:gd name="T44" fmla="*/ 55 w 118"/>
                <a:gd name="T45" fmla="*/ 45 h 118"/>
                <a:gd name="T46" fmla="*/ 65 w 118"/>
                <a:gd name="T47" fmla="*/ 52 h 118"/>
                <a:gd name="T48" fmla="*/ 79 w 118"/>
                <a:gd name="T49" fmla="*/ 69 h 118"/>
                <a:gd name="T50" fmla="*/ 64 w 118"/>
                <a:gd name="T51" fmla="*/ 84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18" h="118">
                  <a:moveTo>
                    <a:pt x="24" y="19"/>
                  </a:moveTo>
                  <a:cubicBezTo>
                    <a:pt x="2" y="39"/>
                    <a:pt x="0" y="72"/>
                    <a:pt x="19" y="94"/>
                  </a:cubicBezTo>
                  <a:cubicBezTo>
                    <a:pt x="38" y="116"/>
                    <a:pt x="72" y="118"/>
                    <a:pt x="94" y="99"/>
                  </a:cubicBezTo>
                  <a:cubicBezTo>
                    <a:pt x="115" y="79"/>
                    <a:pt x="118" y="46"/>
                    <a:pt x="99" y="24"/>
                  </a:cubicBezTo>
                  <a:cubicBezTo>
                    <a:pt x="79" y="2"/>
                    <a:pt x="46" y="0"/>
                    <a:pt x="24" y="19"/>
                  </a:cubicBezTo>
                  <a:close/>
                  <a:moveTo>
                    <a:pt x="64" y="84"/>
                  </a:moveTo>
                  <a:cubicBezTo>
                    <a:pt x="64" y="93"/>
                    <a:pt x="64" y="93"/>
                    <a:pt x="64" y="93"/>
                  </a:cubicBezTo>
                  <a:cubicBezTo>
                    <a:pt x="56" y="93"/>
                    <a:pt x="56" y="93"/>
                    <a:pt x="56" y="93"/>
                  </a:cubicBezTo>
                  <a:cubicBezTo>
                    <a:pt x="56" y="85"/>
                    <a:pt x="56" y="85"/>
                    <a:pt x="56" y="85"/>
                  </a:cubicBezTo>
                  <a:cubicBezTo>
                    <a:pt x="50" y="85"/>
                    <a:pt x="44" y="83"/>
                    <a:pt x="41" y="81"/>
                  </a:cubicBezTo>
                  <a:cubicBezTo>
                    <a:pt x="43" y="71"/>
                    <a:pt x="43" y="71"/>
                    <a:pt x="43" y="71"/>
                  </a:cubicBezTo>
                  <a:cubicBezTo>
                    <a:pt x="47" y="73"/>
                    <a:pt x="52" y="75"/>
                    <a:pt x="58" y="75"/>
                  </a:cubicBezTo>
                  <a:cubicBezTo>
                    <a:pt x="63" y="75"/>
                    <a:pt x="66" y="73"/>
                    <a:pt x="66" y="70"/>
                  </a:cubicBezTo>
                  <a:cubicBezTo>
                    <a:pt x="66" y="66"/>
                    <a:pt x="63" y="64"/>
                    <a:pt x="57" y="62"/>
                  </a:cubicBezTo>
                  <a:cubicBezTo>
                    <a:pt x="48" y="59"/>
                    <a:pt x="41" y="55"/>
                    <a:pt x="41" y="46"/>
                  </a:cubicBezTo>
                  <a:cubicBezTo>
                    <a:pt x="41" y="39"/>
                    <a:pt x="47" y="33"/>
                    <a:pt x="56" y="31"/>
                  </a:cubicBezTo>
                  <a:cubicBezTo>
                    <a:pt x="56" y="23"/>
                    <a:pt x="56" y="23"/>
                    <a:pt x="56" y="23"/>
                  </a:cubicBezTo>
                  <a:cubicBezTo>
                    <a:pt x="64" y="23"/>
                    <a:pt x="64" y="23"/>
                    <a:pt x="64" y="23"/>
                  </a:cubicBezTo>
                  <a:cubicBezTo>
                    <a:pt x="64" y="30"/>
                    <a:pt x="64" y="30"/>
                    <a:pt x="64" y="30"/>
                  </a:cubicBezTo>
                  <a:cubicBezTo>
                    <a:pt x="70" y="30"/>
                    <a:pt x="74" y="32"/>
                    <a:pt x="77" y="33"/>
                  </a:cubicBezTo>
                  <a:cubicBezTo>
                    <a:pt x="74" y="43"/>
                    <a:pt x="74" y="43"/>
                    <a:pt x="74" y="43"/>
                  </a:cubicBezTo>
                  <a:cubicBezTo>
                    <a:pt x="72" y="42"/>
                    <a:pt x="68" y="40"/>
                    <a:pt x="62" y="40"/>
                  </a:cubicBezTo>
                  <a:cubicBezTo>
                    <a:pt x="56" y="40"/>
                    <a:pt x="55" y="42"/>
                    <a:pt x="55" y="45"/>
                  </a:cubicBezTo>
                  <a:cubicBezTo>
                    <a:pt x="55" y="48"/>
                    <a:pt x="58" y="50"/>
                    <a:pt x="65" y="52"/>
                  </a:cubicBezTo>
                  <a:cubicBezTo>
                    <a:pt x="75" y="56"/>
                    <a:pt x="79" y="61"/>
                    <a:pt x="79" y="69"/>
                  </a:cubicBezTo>
                  <a:cubicBezTo>
                    <a:pt x="79" y="76"/>
                    <a:pt x="74" y="83"/>
                    <a:pt x="64" y="8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7" name="Freeform 157"/>
            <p:cNvSpPr>
              <a:spLocks noEditPoints="1"/>
            </p:cNvSpPr>
            <p:nvPr/>
          </p:nvSpPr>
          <p:spPr bwMode="auto">
            <a:xfrm>
              <a:off x="7005429" y="4859473"/>
              <a:ext cx="338194" cy="501686"/>
            </a:xfrm>
            <a:custGeom>
              <a:avLst/>
              <a:gdLst>
                <a:gd name="T0" fmla="*/ 138 w 153"/>
                <a:gd name="T1" fmla="*/ 177 h 227"/>
                <a:gd name="T2" fmla="*/ 16 w 153"/>
                <a:gd name="T3" fmla="*/ 177 h 227"/>
                <a:gd name="T4" fmla="*/ 16 w 153"/>
                <a:gd name="T5" fmla="*/ 16 h 227"/>
                <a:gd name="T6" fmla="*/ 138 w 153"/>
                <a:gd name="T7" fmla="*/ 16 h 227"/>
                <a:gd name="T8" fmla="*/ 138 w 153"/>
                <a:gd name="T9" fmla="*/ 103 h 227"/>
                <a:gd name="T10" fmla="*/ 139 w 153"/>
                <a:gd name="T11" fmla="*/ 102 h 227"/>
                <a:gd name="T12" fmla="*/ 153 w 153"/>
                <a:gd name="T13" fmla="*/ 94 h 227"/>
                <a:gd name="T14" fmla="*/ 153 w 153"/>
                <a:gd name="T15" fmla="*/ 13 h 227"/>
                <a:gd name="T16" fmla="*/ 141 w 153"/>
                <a:gd name="T17" fmla="*/ 0 h 227"/>
                <a:gd name="T18" fmla="*/ 12 w 153"/>
                <a:gd name="T19" fmla="*/ 0 h 227"/>
                <a:gd name="T20" fmla="*/ 0 w 153"/>
                <a:gd name="T21" fmla="*/ 13 h 227"/>
                <a:gd name="T22" fmla="*/ 0 w 153"/>
                <a:gd name="T23" fmla="*/ 215 h 227"/>
                <a:gd name="T24" fmla="*/ 12 w 153"/>
                <a:gd name="T25" fmla="*/ 227 h 227"/>
                <a:gd name="T26" fmla="*/ 141 w 153"/>
                <a:gd name="T27" fmla="*/ 227 h 227"/>
                <a:gd name="T28" fmla="*/ 153 w 153"/>
                <a:gd name="T29" fmla="*/ 215 h 227"/>
                <a:gd name="T30" fmla="*/ 153 w 153"/>
                <a:gd name="T31" fmla="*/ 176 h 227"/>
                <a:gd name="T32" fmla="*/ 138 w 153"/>
                <a:gd name="T33" fmla="*/ 166 h 227"/>
                <a:gd name="T34" fmla="*/ 138 w 153"/>
                <a:gd name="T35" fmla="*/ 177 h 227"/>
                <a:gd name="T36" fmla="*/ 75 w 153"/>
                <a:gd name="T37" fmla="*/ 221 h 227"/>
                <a:gd name="T38" fmla="*/ 56 w 153"/>
                <a:gd name="T39" fmla="*/ 201 h 227"/>
                <a:gd name="T40" fmla="*/ 75 w 153"/>
                <a:gd name="T41" fmla="*/ 182 h 227"/>
                <a:gd name="T42" fmla="*/ 95 w 153"/>
                <a:gd name="T43" fmla="*/ 201 h 227"/>
                <a:gd name="T44" fmla="*/ 75 w 153"/>
                <a:gd name="T45" fmla="*/ 221 h 2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53" h="227">
                  <a:moveTo>
                    <a:pt x="138" y="177"/>
                  </a:moveTo>
                  <a:cubicBezTo>
                    <a:pt x="16" y="177"/>
                    <a:pt x="16" y="177"/>
                    <a:pt x="16" y="177"/>
                  </a:cubicBezTo>
                  <a:cubicBezTo>
                    <a:pt x="16" y="16"/>
                    <a:pt x="16" y="16"/>
                    <a:pt x="16" y="16"/>
                  </a:cubicBezTo>
                  <a:cubicBezTo>
                    <a:pt x="138" y="16"/>
                    <a:pt x="138" y="16"/>
                    <a:pt x="138" y="16"/>
                  </a:cubicBezTo>
                  <a:cubicBezTo>
                    <a:pt x="138" y="103"/>
                    <a:pt x="138" y="103"/>
                    <a:pt x="138" y="103"/>
                  </a:cubicBezTo>
                  <a:cubicBezTo>
                    <a:pt x="138" y="103"/>
                    <a:pt x="139" y="102"/>
                    <a:pt x="139" y="102"/>
                  </a:cubicBezTo>
                  <a:cubicBezTo>
                    <a:pt x="144" y="98"/>
                    <a:pt x="148" y="95"/>
                    <a:pt x="153" y="94"/>
                  </a:cubicBezTo>
                  <a:cubicBezTo>
                    <a:pt x="153" y="13"/>
                    <a:pt x="153" y="13"/>
                    <a:pt x="153" y="13"/>
                  </a:cubicBezTo>
                  <a:cubicBezTo>
                    <a:pt x="153" y="6"/>
                    <a:pt x="148" y="0"/>
                    <a:pt x="141" y="0"/>
                  </a:cubicBezTo>
                  <a:cubicBezTo>
                    <a:pt x="12" y="0"/>
                    <a:pt x="12" y="0"/>
                    <a:pt x="12" y="0"/>
                  </a:cubicBezTo>
                  <a:cubicBezTo>
                    <a:pt x="6" y="0"/>
                    <a:pt x="0" y="6"/>
                    <a:pt x="0" y="13"/>
                  </a:cubicBezTo>
                  <a:cubicBezTo>
                    <a:pt x="0" y="215"/>
                    <a:pt x="0" y="215"/>
                    <a:pt x="0" y="215"/>
                  </a:cubicBezTo>
                  <a:cubicBezTo>
                    <a:pt x="0" y="222"/>
                    <a:pt x="6" y="227"/>
                    <a:pt x="12" y="227"/>
                  </a:cubicBezTo>
                  <a:cubicBezTo>
                    <a:pt x="141" y="227"/>
                    <a:pt x="141" y="227"/>
                    <a:pt x="141" y="227"/>
                  </a:cubicBezTo>
                  <a:cubicBezTo>
                    <a:pt x="148" y="227"/>
                    <a:pt x="153" y="222"/>
                    <a:pt x="153" y="215"/>
                  </a:cubicBezTo>
                  <a:cubicBezTo>
                    <a:pt x="153" y="176"/>
                    <a:pt x="153" y="176"/>
                    <a:pt x="153" y="176"/>
                  </a:cubicBezTo>
                  <a:cubicBezTo>
                    <a:pt x="148" y="174"/>
                    <a:pt x="142" y="170"/>
                    <a:pt x="138" y="166"/>
                  </a:cubicBezTo>
                  <a:lnTo>
                    <a:pt x="138" y="177"/>
                  </a:lnTo>
                  <a:close/>
                  <a:moveTo>
                    <a:pt x="75" y="221"/>
                  </a:moveTo>
                  <a:cubicBezTo>
                    <a:pt x="65" y="221"/>
                    <a:pt x="56" y="212"/>
                    <a:pt x="56" y="201"/>
                  </a:cubicBezTo>
                  <a:cubicBezTo>
                    <a:pt x="56" y="191"/>
                    <a:pt x="65" y="182"/>
                    <a:pt x="75" y="182"/>
                  </a:cubicBezTo>
                  <a:cubicBezTo>
                    <a:pt x="86" y="182"/>
                    <a:pt x="95" y="191"/>
                    <a:pt x="95" y="201"/>
                  </a:cubicBezTo>
                  <a:cubicBezTo>
                    <a:pt x="95" y="212"/>
                    <a:pt x="86" y="221"/>
                    <a:pt x="75" y="221"/>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28" name="Freeform 158"/>
            <p:cNvSpPr>
              <a:spLocks noEditPoints="1"/>
            </p:cNvSpPr>
            <p:nvPr/>
          </p:nvSpPr>
          <p:spPr bwMode="auto">
            <a:xfrm>
              <a:off x="7281029" y="5062202"/>
              <a:ext cx="190584" cy="190584"/>
            </a:xfrm>
            <a:custGeom>
              <a:avLst/>
              <a:gdLst>
                <a:gd name="T0" fmla="*/ 72 w 86"/>
                <a:gd name="T1" fmla="*/ 17 h 86"/>
                <a:gd name="T2" fmla="*/ 18 w 86"/>
                <a:gd name="T3" fmla="*/ 14 h 86"/>
                <a:gd name="T4" fmla="*/ 14 w 86"/>
                <a:gd name="T5" fmla="*/ 68 h 86"/>
                <a:gd name="T6" fmla="*/ 69 w 86"/>
                <a:gd name="T7" fmla="*/ 72 h 86"/>
                <a:gd name="T8" fmla="*/ 72 w 86"/>
                <a:gd name="T9" fmla="*/ 17 h 86"/>
                <a:gd name="T10" fmla="*/ 46 w 86"/>
                <a:gd name="T11" fmla="*/ 63 h 86"/>
                <a:gd name="T12" fmla="*/ 46 w 86"/>
                <a:gd name="T13" fmla="*/ 70 h 86"/>
                <a:gd name="T14" fmla="*/ 40 w 86"/>
                <a:gd name="T15" fmla="*/ 70 h 86"/>
                <a:gd name="T16" fmla="*/ 40 w 86"/>
                <a:gd name="T17" fmla="*/ 64 h 86"/>
                <a:gd name="T18" fmla="*/ 28 w 86"/>
                <a:gd name="T19" fmla="*/ 61 h 86"/>
                <a:gd name="T20" fmla="*/ 30 w 86"/>
                <a:gd name="T21" fmla="*/ 53 h 86"/>
                <a:gd name="T22" fmla="*/ 41 w 86"/>
                <a:gd name="T23" fmla="*/ 56 h 86"/>
                <a:gd name="T24" fmla="*/ 48 w 86"/>
                <a:gd name="T25" fmla="*/ 52 h 86"/>
                <a:gd name="T26" fmla="*/ 41 w 86"/>
                <a:gd name="T27" fmla="*/ 46 h 86"/>
                <a:gd name="T28" fmla="*/ 29 w 86"/>
                <a:gd name="T29" fmla="*/ 34 h 86"/>
                <a:gd name="T30" fmla="*/ 40 w 86"/>
                <a:gd name="T31" fmla="*/ 22 h 86"/>
                <a:gd name="T32" fmla="*/ 40 w 86"/>
                <a:gd name="T33" fmla="*/ 15 h 86"/>
                <a:gd name="T34" fmla="*/ 47 w 86"/>
                <a:gd name="T35" fmla="*/ 15 h 86"/>
                <a:gd name="T36" fmla="*/ 47 w 86"/>
                <a:gd name="T37" fmla="*/ 21 h 86"/>
                <a:gd name="T38" fmla="*/ 56 w 86"/>
                <a:gd name="T39" fmla="*/ 23 h 86"/>
                <a:gd name="T40" fmla="*/ 54 w 86"/>
                <a:gd name="T41" fmla="*/ 31 h 86"/>
                <a:gd name="T42" fmla="*/ 45 w 86"/>
                <a:gd name="T43" fmla="*/ 29 h 86"/>
                <a:gd name="T44" fmla="*/ 39 w 86"/>
                <a:gd name="T45" fmla="*/ 32 h 86"/>
                <a:gd name="T46" fmla="*/ 47 w 86"/>
                <a:gd name="T47" fmla="*/ 38 h 86"/>
                <a:gd name="T48" fmla="*/ 58 w 86"/>
                <a:gd name="T49" fmla="*/ 51 h 86"/>
                <a:gd name="T50" fmla="*/ 46 w 86"/>
                <a:gd name="T51" fmla="*/ 63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86" h="86">
                  <a:moveTo>
                    <a:pt x="72" y="17"/>
                  </a:moveTo>
                  <a:cubicBezTo>
                    <a:pt x="58" y="1"/>
                    <a:pt x="34" y="0"/>
                    <a:pt x="18" y="14"/>
                  </a:cubicBezTo>
                  <a:cubicBezTo>
                    <a:pt x="2" y="28"/>
                    <a:pt x="0" y="52"/>
                    <a:pt x="14" y="68"/>
                  </a:cubicBezTo>
                  <a:cubicBezTo>
                    <a:pt x="28" y="84"/>
                    <a:pt x="53" y="86"/>
                    <a:pt x="69" y="72"/>
                  </a:cubicBezTo>
                  <a:cubicBezTo>
                    <a:pt x="85" y="58"/>
                    <a:pt x="86" y="33"/>
                    <a:pt x="72" y="17"/>
                  </a:cubicBezTo>
                  <a:close/>
                  <a:moveTo>
                    <a:pt x="46" y="63"/>
                  </a:moveTo>
                  <a:cubicBezTo>
                    <a:pt x="46" y="70"/>
                    <a:pt x="46" y="70"/>
                    <a:pt x="46" y="70"/>
                  </a:cubicBezTo>
                  <a:cubicBezTo>
                    <a:pt x="40" y="70"/>
                    <a:pt x="40" y="70"/>
                    <a:pt x="40" y="70"/>
                  </a:cubicBezTo>
                  <a:cubicBezTo>
                    <a:pt x="40" y="64"/>
                    <a:pt x="40" y="64"/>
                    <a:pt x="40" y="64"/>
                  </a:cubicBezTo>
                  <a:cubicBezTo>
                    <a:pt x="35" y="64"/>
                    <a:pt x="31" y="62"/>
                    <a:pt x="28" y="61"/>
                  </a:cubicBezTo>
                  <a:cubicBezTo>
                    <a:pt x="30" y="53"/>
                    <a:pt x="30" y="53"/>
                    <a:pt x="30" y="53"/>
                  </a:cubicBezTo>
                  <a:cubicBezTo>
                    <a:pt x="33" y="55"/>
                    <a:pt x="37" y="56"/>
                    <a:pt x="41" y="56"/>
                  </a:cubicBezTo>
                  <a:cubicBezTo>
                    <a:pt x="45" y="56"/>
                    <a:pt x="48" y="54"/>
                    <a:pt x="48" y="52"/>
                  </a:cubicBezTo>
                  <a:cubicBezTo>
                    <a:pt x="48" y="49"/>
                    <a:pt x="46" y="48"/>
                    <a:pt x="41" y="46"/>
                  </a:cubicBezTo>
                  <a:cubicBezTo>
                    <a:pt x="34" y="44"/>
                    <a:pt x="29" y="40"/>
                    <a:pt x="29" y="34"/>
                  </a:cubicBezTo>
                  <a:cubicBezTo>
                    <a:pt x="29" y="28"/>
                    <a:pt x="33" y="23"/>
                    <a:pt x="40" y="22"/>
                  </a:cubicBezTo>
                  <a:cubicBezTo>
                    <a:pt x="40" y="15"/>
                    <a:pt x="40" y="15"/>
                    <a:pt x="40" y="15"/>
                  </a:cubicBezTo>
                  <a:cubicBezTo>
                    <a:pt x="47" y="15"/>
                    <a:pt x="47" y="15"/>
                    <a:pt x="47" y="15"/>
                  </a:cubicBezTo>
                  <a:cubicBezTo>
                    <a:pt x="47" y="21"/>
                    <a:pt x="47" y="21"/>
                    <a:pt x="47" y="21"/>
                  </a:cubicBezTo>
                  <a:cubicBezTo>
                    <a:pt x="51" y="21"/>
                    <a:pt x="54" y="22"/>
                    <a:pt x="56" y="23"/>
                  </a:cubicBezTo>
                  <a:cubicBezTo>
                    <a:pt x="54" y="31"/>
                    <a:pt x="54" y="31"/>
                    <a:pt x="54" y="31"/>
                  </a:cubicBezTo>
                  <a:cubicBezTo>
                    <a:pt x="53" y="30"/>
                    <a:pt x="50" y="29"/>
                    <a:pt x="45" y="29"/>
                  </a:cubicBezTo>
                  <a:cubicBezTo>
                    <a:pt x="40" y="29"/>
                    <a:pt x="39" y="31"/>
                    <a:pt x="39" y="32"/>
                  </a:cubicBezTo>
                  <a:cubicBezTo>
                    <a:pt x="39" y="35"/>
                    <a:pt x="41" y="36"/>
                    <a:pt x="47" y="38"/>
                  </a:cubicBezTo>
                  <a:cubicBezTo>
                    <a:pt x="55" y="41"/>
                    <a:pt x="58" y="45"/>
                    <a:pt x="58" y="51"/>
                  </a:cubicBezTo>
                  <a:cubicBezTo>
                    <a:pt x="58" y="57"/>
                    <a:pt x="54" y="62"/>
                    <a:pt x="46" y="63"/>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grpSp>
        <p:nvGrpSpPr>
          <p:cNvPr id="29" name="组合 28"/>
          <p:cNvGrpSpPr/>
          <p:nvPr/>
        </p:nvGrpSpPr>
        <p:grpSpPr>
          <a:xfrm>
            <a:off x="2393741" y="2505069"/>
            <a:ext cx="246027" cy="314682"/>
            <a:chOff x="1605186" y="572440"/>
            <a:chExt cx="563562" cy="720725"/>
          </a:xfrm>
          <a:solidFill>
            <a:schemeClr val="accent2"/>
          </a:solidFill>
        </p:grpSpPr>
        <p:sp>
          <p:nvSpPr>
            <p:cNvPr id="30" name="Freeform 32"/>
            <p:cNvSpPr>
              <a:spLocks/>
            </p:cNvSpPr>
            <p:nvPr/>
          </p:nvSpPr>
          <p:spPr bwMode="auto">
            <a:xfrm>
              <a:off x="1814736" y="572440"/>
              <a:ext cx="142875" cy="720725"/>
            </a:xfrm>
            <a:custGeom>
              <a:avLst/>
              <a:gdLst>
                <a:gd name="T0" fmla="*/ 64 w 64"/>
                <a:gd name="T1" fmla="*/ 289 h 321"/>
                <a:gd name="T2" fmla="*/ 32 w 64"/>
                <a:gd name="T3" fmla="*/ 321 h 321"/>
                <a:gd name="T4" fmla="*/ 0 w 64"/>
                <a:gd name="T5" fmla="*/ 289 h 321"/>
                <a:gd name="T6" fmla="*/ 0 w 64"/>
                <a:gd name="T7" fmla="*/ 32 h 321"/>
                <a:gd name="T8" fmla="*/ 32 w 64"/>
                <a:gd name="T9" fmla="*/ 0 h 321"/>
                <a:gd name="T10" fmla="*/ 64 w 64"/>
                <a:gd name="T11" fmla="*/ 32 h 321"/>
                <a:gd name="T12" fmla="*/ 64 w 64"/>
                <a:gd name="T13" fmla="*/ 289 h 321"/>
              </a:gdLst>
              <a:ahLst/>
              <a:cxnLst>
                <a:cxn ang="0">
                  <a:pos x="T0" y="T1"/>
                </a:cxn>
                <a:cxn ang="0">
                  <a:pos x="T2" y="T3"/>
                </a:cxn>
                <a:cxn ang="0">
                  <a:pos x="T4" y="T5"/>
                </a:cxn>
                <a:cxn ang="0">
                  <a:pos x="T6" y="T7"/>
                </a:cxn>
                <a:cxn ang="0">
                  <a:pos x="T8" y="T9"/>
                </a:cxn>
                <a:cxn ang="0">
                  <a:pos x="T10" y="T11"/>
                </a:cxn>
                <a:cxn ang="0">
                  <a:pos x="T12" y="T13"/>
                </a:cxn>
              </a:cxnLst>
              <a:rect l="0" t="0" r="r" b="b"/>
              <a:pathLst>
                <a:path w="64" h="321">
                  <a:moveTo>
                    <a:pt x="64" y="289"/>
                  </a:moveTo>
                  <a:cubicBezTo>
                    <a:pt x="64" y="307"/>
                    <a:pt x="49" y="321"/>
                    <a:pt x="32" y="321"/>
                  </a:cubicBezTo>
                  <a:cubicBezTo>
                    <a:pt x="14" y="321"/>
                    <a:pt x="0" y="307"/>
                    <a:pt x="0" y="289"/>
                  </a:cubicBezTo>
                  <a:cubicBezTo>
                    <a:pt x="0" y="32"/>
                    <a:pt x="0" y="32"/>
                    <a:pt x="0" y="32"/>
                  </a:cubicBezTo>
                  <a:cubicBezTo>
                    <a:pt x="0" y="14"/>
                    <a:pt x="14" y="0"/>
                    <a:pt x="32" y="0"/>
                  </a:cubicBezTo>
                  <a:cubicBezTo>
                    <a:pt x="49" y="0"/>
                    <a:pt x="64" y="14"/>
                    <a:pt x="64" y="32"/>
                  </a:cubicBezTo>
                  <a:lnTo>
                    <a:pt x="64" y="28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1" name="Freeform 33"/>
            <p:cNvSpPr>
              <a:spLocks/>
            </p:cNvSpPr>
            <p:nvPr/>
          </p:nvSpPr>
          <p:spPr bwMode="auto">
            <a:xfrm>
              <a:off x="1605186" y="1012177"/>
              <a:ext cx="141288" cy="280988"/>
            </a:xfrm>
            <a:custGeom>
              <a:avLst/>
              <a:gdLst>
                <a:gd name="T0" fmla="*/ 63 w 63"/>
                <a:gd name="T1" fmla="*/ 93 h 125"/>
                <a:gd name="T2" fmla="*/ 32 w 63"/>
                <a:gd name="T3" fmla="*/ 125 h 125"/>
                <a:gd name="T4" fmla="*/ 0 w 63"/>
                <a:gd name="T5" fmla="*/ 93 h 125"/>
                <a:gd name="T6" fmla="*/ 0 w 63"/>
                <a:gd name="T7" fmla="*/ 32 h 125"/>
                <a:gd name="T8" fmla="*/ 32 w 63"/>
                <a:gd name="T9" fmla="*/ 0 h 125"/>
                <a:gd name="T10" fmla="*/ 63 w 63"/>
                <a:gd name="T11" fmla="*/ 32 h 125"/>
                <a:gd name="T12" fmla="*/ 63 w 63"/>
                <a:gd name="T13" fmla="*/ 93 h 125"/>
              </a:gdLst>
              <a:ahLst/>
              <a:cxnLst>
                <a:cxn ang="0">
                  <a:pos x="T0" y="T1"/>
                </a:cxn>
                <a:cxn ang="0">
                  <a:pos x="T2" y="T3"/>
                </a:cxn>
                <a:cxn ang="0">
                  <a:pos x="T4" y="T5"/>
                </a:cxn>
                <a:cxn ang="0">
                  <a:pos x="T6" y="T7"/>
                </a:cxn>
                <a:cxn ang="0">
                  <a:pos x="T8" y="T9"/>
                </a:cxn>
                <a:cxn ang="0">
                  <a:pos x="T10" y="T11"/>
                </a:cxn>
                <a:cxn ang="0">
                  <a:pos x="T12" y="T13"/>
                </a:cxn>
              </a:cxnLst>
              <a:rect l="0" t="0" r="r" b="b"/>
              <a:pathLst>
                <a:path w="63" h="125">
                  <a:moveTo>
                    <a:pt x="63" y="93"/>
                  </a:moveTo>
                  <a:cubicBezTo>
                    <a:pt x="63" y="111"/>
                    <a:pt x="49" y="125"/>
                    <a:pt x="32" y="125"/>
                  </a:cubicBezTo>
                  <a:cubicBezTo>
                    <a:pt x="14" y="125"/>
                    <a:pt x="0" y="111"/>
                    <a:pt x="0" y="93"/>
                  </a:cubicBezTo>
                  <a:cubicBezTo>
                    <a:pt x="0" y="32"/>
                    <a:pt x="0" y="32"/>
                    <a:pt x="0" y="32"/>
                  </a:cubicBezTo>
                  <a:cubicBezTo>
                    <a:pt x="0" y="14"/>
                    <a:pt x="14" y="0"/>
                    <a:pt x="32" y="0"/>
                  </a:cubicBezTo>
                  <a:cubicBezTo>
                    <a:pt x="49" y="0"/>
                    <a:pt x="63" y="14"/>
                    <a:pt x="63" y="32"/>
                  </a:cubicBezTo>
                  <a:lnTo>
                    <a:pt x="63" y="9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sp>
          <p:nvSpPr>
            <p:cNvPr id="32" name="Freeform 34"/>
            <p:cNvSpPr>
              <a:spLocks/>
            </p:cNvSpPr>
            <p:nvPr/>
          </p:nvSpPr>
          <p:spPr bwMode="auto">
            <a:xfrm>
              <a:off x="2025873" y="804215"/>
              <a:ext cx="142875" cy="488950"/>
            </a:xfrm>
            <a:custGeom>
              <a:avLst/>
              <a:gdLst>
                <a:gd name="T0" fmla="*/ 64 w 64"/>
                <a:gd name="T1" fmla="*/ 186 h 218"/>
                <a:gd name="T2" fmla="*/ 32 w 64"/>
                <a:gd name="T3" fmla="*/ 218 h 218"/>
                <a:gd name="T4" fmla="*/ 0 w 64"/>
                <a:gd name="T5" fmla="*/ 186 h 218"/>
                <a:gd name="T6" fmla="*/ 0 w 64"/>
                <a:gd name="T7" fmla="*/ 32 h 218"/>
                <a:gd name="T8" fmla="*/ 32 w 64"/>
                <a:gd name="T9" fmla="*/ 0 h 218"/>
                <a:gd name="T10" fmla="*/ 64 w 64"/>
                <a:gd name="T11" fmla="*/ 32 h 218"/>
                <a:gd name="T12" fmla="*/ 64 w 64"/>
                <a:gd name="T13" fmla="*/ 186 h 218"/>
              </a:gdLst>
              <a:ahLst/>
              <a:cxnLst>
                <a:cxn ang="0">
                  <a:pos x="T0" y="T1"/>
                </a:cxn>
                <a:cxn ang="0">
                  <a:pos x="T2" y="T3"/>
                </a:cxn>
                <a:cxn ang="0">
                  <a:pos x="T4" y="T5"/>
                </a:cxn>
                <a:cxn ang="0">
                  <a:pos x="T6" y="T7"/>
                </a:cxn>
                <a:cxn ang="0">
                  <a:pos x="T8" y="T9"/>
                </a:cxn>
                <a:cxn ang="0">
                  <a:pos x="T10" y="T11"/>
                </a:cxn>
                <a:cxn ang="0">
                  <a:pos x="T12" y="T13"/>
                </a:cxn>
              </a:cxnLst>
              <a:rect l="0" t="0" r="r" b="b"/>
              <a:pathLst>
                <a:path w="64" h="218">
                  <a:moveTo>
                    <a:pt x="64" y="186"/>
                  </a:moveTo>
                  <a:cubicBezTo>
                    <a:pt x="64" y="204"/>
                    <a:pt x="49" y="218"/>
                    <a:pt x="32" y="218"/>
                  </a:cubicBezTo>
                  <a:cubicBezTo>
                    <a:pt x="14" y="218"/>
                    <a:pt x="0" y="204"/>
                    <a:pt x="0" y="186"/>
                  </a:cubicBezTo>
                  <a:cubicBezTo>
                    <a:pt x="0" y="32"/>
                    <a:pt x="0" y="32"/>
                    <a:pt x="0" y="32"/>
                  </a:cubicBezTo>
                  <a:cubicBezTo>
                    <a:pt x="0" y="14"/>
                    <a:pt x="14" y="0"/>
                    <a:pt x="32" y="0"/>
                  </a:cubicBezTo>
                  <a:cubicBezTo>
                    <a:pt x="49" y="0"/>
                    <a:pt x="64" y="14"/>
                    <a:pt x="64" y="32"/>
                  </a:cubicBezTo>
                  <a:lnTo>
                    <a:pt x="64" y="18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solidFill>
                  <a:schemeClr val="tx1">
                    <a:lumMod val="75000"/>
                    <a:lumOff val="25000"/>
                  </a:schemeClr>
                </a:solidFill>
              </a:endParaRPr>
            </a:p>
          </p:txBody>
        </p:sp>
      </p:grpSp>
      <p:sp>
        <p:nvSpPr>
          <p:cNvPr id="33" name="文本框 66"/>
          <p:cNvSpPr txBox="1"/>
          <p:nvPr/>
        </p:nvSpPr>
        <p:spPr>
          <a:xfrm>
            <a:off x="3059834" y="1600436"/>
            <a:ext cx="1869761" cy="484758"/>
          </a:xfrm>
          <a:prstGeom prst="rect">
            <a:avLst/>
          </a:prstGeom>
          <a:noFill/>
          <a:effectLst/>
        </p:spPr>
        <p:txBody>
          <a:bodyPr wrap="none" lIns="68589" tIns="34295" rIns="68589" bIns="34295" rtlCol="0">
            <a:spAutoFit/>
          </a:bodyPr>
          <a:lstStyle/>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并选择只保留文字。</a:t>
            </a:r>
            <a:endParaRPr lang="en-US" altLang="zh-CN" sz="900" dirty="0">
              <a:solidFill>
                <a:schemeClr val="tx1">
                  <a:lumMod val="50000"/>
                  <a:lumOff val="50000"/>
                </a:schemeClr>
              </a:solidFill>
              <a:latin typeface="微软雅黑" pitchFamily="34" charset="-122"/>
              <a:ea typeface="微软雅黑" pitchFamily="34" charset="-122"/>
            </a:endParaRPr>
          </a:p>
        </p:txBody>
      </p:sp>
      <p:grpSp>
        <p:nvGrpSpPr>
          <p:cNvPr id="34" name="组合 33"/>
          <p:cNvGrpSpPr/>
          <p:nvPr/>
        </p:nvGrpSpPr>
        <p:grpSpPr>
          <a:xfrm>
            <a:off x="5681678" y="1541053"/>
            <a:ext cx="1821129" cy="551350"/>
            <a:chOff x="7574252" y="2054104"/>
            <a:chExt cx="2427751" cy="734906"/>
          </a:xfrm>
        </p:grpSpPr>
        <p:sp>
          <p:nvSpPr>
            <p:cNvPr id="35" name="任意多边形 34"/>
            <p:cNvSpPr/>
            <p:nvPr/>
          </p:nvSpPr>
          <p:spPr>
            <a:xfrm rot="5400000">
              <a:off x="8420675" y="1207681"/>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36" name="文本框 67"/>
            <p:cNvSpPr txBox="1"/>
            <p:nvPr/>
          </p:nvSpPr>
          <p:spPr>
            <a:xfrm>
              <a:off x="7658557" y="2266951"/>
              <a:ext cx="1477072" cy="369218"/>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p:txBody>
        </p:sp>
      </p:grpSp>
      <p:grpSp>
        <p:nvGrpSpPr>
          <p:cNvPr id="37" name="组合 36"/>
          <p:cNvGrpSpPr/>
          <p:nvPr/>
        </p:nvGrpSpPr>
        <p:grpSpPr>
          <a:xfrm>
            <a:off x="5681679" y="2366657"/>
            <a:ext cx="1821129" cy="551350"/>
            <a:chOff x="7574253" y="3154569"/>
            <a:chExt cx="2427751" cy="734906"/>
          </a:xfrm>
        </p:grpSpPr>
        <p:sp>
          <p:nvSpPr>
            <p:cNvPr id="38" name="任意多边形 37"/>
            <p:cNvSpPr/>
            <p:nvPr/>
          </p:nvSpPr>
          <p:spPr>
            <a:xfrm rot="5400000">
              <a:off x="8420676" y="2308146"/>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39" name="文本框 68"/>
            <p:cNvSpPr txBox="1"/>
            <p:nvPr/>
          </p:nvSpPr>
          <p:spPr>
            <a:xfrm>
              <a:off x="7691215" y="3356492"/>
              <a:ext cx="1477072" cy="369218"/>
            </a:xfrm>
            <a:prstGeom prst="rect">
              <a:avLst/>
            </a:prstGeom>
            <a:noFill/>
            <a:effectLst/>
          </p:spPr>
          <p:txBody>
            <a:bodyPr wrap="none" rtlCol="0">
              <a:spAutoFit/>
            </a:bodyPr>
            <a:lstStyle/>
            <a:p>
              <a:r>
                <a:rPr lang="zh-CN" altLang="en-US" sz="1200" dirty="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p:txBody>
        </p:sp>
      </p:grpSp>
      <p:grpSp>
        <p:nvGrpSpPr>
          <p:cNvPr id="40" name="组合 39"/>
          <p:cNvGrpSpPr/>
          <p:nvPr/>
        </p:nvGrpSpPr>
        <p:grpSpPr>
          <a:xfrm>
            <a:off x="5681680" y="3171472"/>
            <a:ext cx="1821129" cy="551350"/>
            <a:chOff x="7574254" y="4227325"/>
            <a:chExt cx="2427751" cy="734906"/>
          </a:xfrm>
        </p:grpSpPr>
        <p:sp>
          <p:nvSpPr>
            <p:cNvPr id="41" name="任意多边形 40"/>
            <p:cNvSpPr/>
            <p:nvPr/>
          </p:nvSpPr>
          <p:spPr>
            <a:xfrm rot="5400000">
              <a:off x="8420677" y="3380902"/>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noFill/>
            <a:ln>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42" name="文本框 69"/>
            <p:cNvSpPr txBox="1"/>
            <p:nvPr/>
          </p:nvSpPr>
          <p:spPr>
            <a:xfrm>
              <a:off x="7682459" y="4446069"/>
              <a:ext cx="1477072" cy="369218"/>
            </a:xfrm>
            <a:prstGeom prst="rect">
              <a:avLst/>
            </a:prstGeom>
            <a:noFill/>
            <a:effectLst/>
          </p:spPr>
          <p:txBody>
            <a:bodyPr wrap="none" rtlCol="0">
              <a:spAutoFit/>
            </a:bodyPr>
            <a:lstStyle/>
            <a:p>
              <a:r>
                <a:rPr lang="zh-CN" altLang="en-US" sz="1200" dirty="0" smtClean="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p:txBody>
        </p:sp>
      </p:grpSp>
      <p:grpSp>
        <p:nvGrpSpPr>
          <p:cNvPr id="43" name="组合 42"/>
          <p:cNvGrpSpPr/>
          <p:nvPr/>
        </p:nvGrpSpPr>
        <p:grpSpPr>
          <a:xfrm>
            <a:off x="5681677" y="3997076"/>
            <a:ext cx="1821129" cy="551350"/>
            <a:chOff x="7574251" y="5327790"/>
            <a:chExt cx="2427751" cy="734906"/>
          </a:xfrm>
          <a:solidFill>
            <a:schemeClr val="accent4"/>
          </a:solidFill>
        </p:grpSpPr>
        <p:sp>
          <p:nvSpPr>
            <p:cNvPr id="44" name="任意多边形 43"/>
            <p:cNvSpPr/>
            <p:nvPr/>
          </p:nvSpPr>
          <p:spPr>
            <a:xfrm rot="5400000">
              <a:off x="8420674" y="4481367"/>
              <a:ext cx="734906" cy="2427751"/>
            </a:xfrm>
            <a:custGeom>
              <a:avLst/>
              <a:gdLst>
                <a:gd name="connsiteX0" fmla="*/ 0 w 734906"/>
                <a:gd name="connsiteY0" fmla="*/ 853562 h 2427751"/>
                <a:gd name="connsiteX1" fmla="*/ 367453 w 734906"/>
                <a:gd name="connsiteY1" fmla="*/ 0 h 2427751"/>
                <a:gd name="connsiteX2" fmla="*/ 734906 w 734906"/>
                <a:gd name="connsiteY2" fmla="*/ 853562 h 2427751"/>
                <a:gd name="connsiteX3" fmla="*/ 625639 w 734906"/>
                <a:gd name="connsiteY3" fmla="*/ 853562 h 2427751"/>
                <a:gd name="connsiteX4" fmla="*/ 625639 w 734906"/>
                <a:gd name="connsiteY4" fmla="*/ 2427751 h 2427751"/>
                <a:gd name="connsiteX5" fmla="*/ 121639 w 734906"/>
                <a:gd name="connsiteY5" fmla="*/ 2427751 h 2427751"/>
                <a:gd name="connsiteX6" fmla="*/ 121639 w 734906"/>
                <a:gd name="connsiteY6" fmla="*/ 853562 h 2427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34906" h="2427751">
                  <a:moveTo>
                    <a:pt x="0" y="853562"/>
                  </a:moveTo>
                  <a:lnTo>
                    <a:pt x="367453" y="0"/>
                  </a:lnTo>
                  <a:lnTo>
                    <a:pt x="734906" y="853562"/>
                  </a:lnTo>
                  <a:lnTo>
                    <a:pt x="625639" y="853562"/>
                  </a:lnTo>
                  <a:lnTo>
                    <a:pt x="625639" y="2427751"/>
                  </a:lnTo>
                  <a:lnTo>
                    <a:pt x="121639" y="2427751"/>
                  </a:lnTo>
                  <a:lnTo>
                    <a:pt x="121639" y="853562"/>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200" dirty="0">
                <a:solidFill>
                  <a:schemeClr val="tx1">
                    <a:lumMod val="75000"/>
                    <a:lumOff val="25000"/>
                  </a:schemeClr>
                </a:solidFill>
                <a:latin typeface="微软雅黑" pitchFamily="34" charset="-122"/>
                <a:ea typeface="微软雅黑" pitchFamily="34" charset="-122"/>
              </a:endParaRPr>
            </a:p>
          </p:txBody>
        </p:sp>
        <p:sp>
          <p:nvSpPr>
            <p:cNvPr id="45" name="文本框 70"/>
            <p:cNvSpPr txBox="1"/>
            <p:nvPr/>
          </p:nvSpPr>
          <p:spPr>
            <a:xfrm>
              <a:off x="7708686" y="5542891"/>
              <a:ext cx="1477072" cy="369218"/>
            </a:xfrm>
            <a:prstGeom prst="rect">
              <a:avLst/>
            </a:prstGeom>
            <a:grpFill/>
            <a:effectLst/>
          </p:spPr>
          <p:txBody>
            <a:bodyPr wrap="none" rtlCol="0">
              <a:spAutoFit/>
            </a:bodyPr>
            <a:lstStyle/>
            <a:p>
              <a:r>
                <a:rPr lang="zh-CN" altLang="en-US" sz="1200" dirty="0">
                  <a:solidFill>
                    <a:schemeClr val="tx1">
                      <a:lumMod val="75000"/>
                      <a:lumOff val="25000"/>
                    </a:schemeClr>
                  </a:solidFill>
                  <a:latin typeface="微软雅黑" pitchFamily="34" charset="-122"/>
                  <a:ea typeface="微软雅黑" pitchFamily="34" charset="-122"/>
                </a:rPr>
                <a:t>点击添加标题</a:t>
              </a:r>
              <a:endParaRPr lang="en-US" altLang="zh-CN" sz="1200" dirty="0">
                <a:solidFill>
                  <a:schemeClr val="tx1">
                    <a:lumMod val="75000"/>
                    <a:lumOff val="25000"/>
                  </a:schemeClr>
                </a:solidFill>
                <a:latin typeface="微软雅黑" pitchFamily="34" charset="-122"/>
                <a:ea typeface="微软雅黑" pitchFamily="34" charset="-122"/>
              </a:endParaRPr>
            </a:p>
          </p:txBody>
        </p:sp>
      </p:grpSp>
      <p:sp>
        <p:nvSpPr>
          <p:cNvPr id="46" name="文本框 71"/>
          <p:cNvSpPr txBox="1"/>
          <p:nvPr/>
        </p:nvSpPr>
        <p:spPr>
          <a:xfrm>
            <a:off x="3070752" y="2484998"/>
            <a:ext cx="1869761" cy="484758"/>
          </a:xfrm>
          <a:prstGeom prst="rect">
            <a:avLst/>
          </a:prstGeom>
          <a:noFill/>
          <a:effectLst/>
        </p:spPr>
        <p:txBody>
          <a:bodyPr wrap="none" lIns="68589" tIns="34295" rIns="68589" bIns="34295" rtlCol="0">
            <a:spAutoFit/>
          </a:bodyPr>
          <a:lstStyle/>
          <a:p>
            <a:r>
              <a:rPr lang="zh-CN" altLang="en-US" sz="900" dirty="0" smtClean="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您的文本后，在此框中选择粘贴，</a:t>
            </a:r>
            <a:endParaRPr lang="en-US" altLang="zh-CN" sz="900" dirty="0" smtClean="0">
              <a:solidFill>
                <a:schemeClr val="tx1">
                  <a:lumMod val="50000"/>
                  <a:lumOff val="50000"/>
                </a:schemeClr>
              </a:solidFill>
              <a:latin typeface="微软雅黑" pitchFamily="34" charset="-122"/>
              <a:ea typeface="微软雅黑" pitchFamily="34" charset="-122"/>
            </a:endParaRPr>
          </a:p>
          <a:p>
            <a:r>
              <a:rPr lang="zh-CN" altLang="en-US" sz="900" dirty="0" smtClean="0">
                <a:solidFill>
                  <a:schemeClr val="tx1">
                    <a:lumMod val="50000"/>
                    <a:lumOff val="50000"/>
                  </a:schemeClr>
                </a:solidFill>
                <a:latin typeface="微软雅黑" pitchFamily="34" charset="-122"/>
                <a:ea typeface="微软雅黑" pitchFamily="34" charset="-122"/>
              </a:rPr>
              <a:t>并选择只保留文字。</a:t>
            </a:r>
            <a:endParaRPr lang="en-US" altLang="zh-CN" sz="900" dirty="0" smtClean="0">
              <a:solidFill>
                <a:schemeClr val="tx1">
                  <a:lumMod val="50000"/>
                  <a:lumOff val="50000"/>
                </a:schemeClr>
              </a:solidFill>
              <a:latin typeface="微软雅黑" pitchFamily="34" charset="-122"/>
              <a:ea typeface="微软雅黑" pitchFamily="34" charset="-122"/>
            </a:endParaRPr>
          </a:p>
        </p:txBody>
      </p:sp>
      <p:sp>
        <p:nvSpPr>
          <p:cNvPr id="47" name="文本框 72"/>
          <p:cNvSpPr txBox="1"/>
          <p:nvPr/>
        </p:nvSpPr>
        <p:spPr>
          <a:xfrm>
            <a:off x="3070752" y="3274120"/>
            <a:ext cx="1869761" cy="484758"/>
          </a:xfrm>
          <a:prstGeom prst="rect">
            <a:avLst/>
          </a:prstGeom>
          <a:noFill/>
          <a:effectLst/>
        </p:spPr>
        <p:txBody>
          <a:bodyPr wrap="none" lIns="68589" tIns="34295" rIns="68589" bIns="34295" rtlCol="0">
            <a:spAutoFit/>
          </a:bodyPr>
          <a:lstStyle/>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并选择只保留文字。</a:t>
            </a:r>
            <a:endParaRPr lang="en-US" altLang="zh-CN" sz="900" dirty="0">
              <a:solidFill>
                <a:schemeClr val="tx1">
                  <a:lumMod val="50000"/>
                  <a:lumOff val="50000"/>
                </a:schemeClr>
              </a:solidFill>
              <a:latin typeface="微软雅黑" pitchFamily="34" charset="-122"/>
              <a:ea typeface="微软雅黑" pitchFamily="34" charset="-122"/>
            </a:endParaRPr>
          </a:p>
        </p:txBody>
      </p:sp>
      <p:sp>
        <p:nvSpPr>
          <p:cNvPr id="48" name="文本框 73"/>
          <p:cNvSpPr txBox="1"/>
          <p:nvPr/>
        </p:nvSpPr>
        <p:spPr>
          <a:xfrm>
            <a:off x="3078027" y="4131553"/>
            <a:ext cx="1869761" cy="484758"/>
          </a:xfrm>
          <a:prstGeom prst="rect">
            <a:avLst/>
          </a:prstGeom>
          <a:noFill/>
          <a:effectLst/>
        </p:spPr>
        <p:txBody>
          <a:bodyPr wrap="none" lIns="68589" tIns="34295" rIns="68589" bIns="34295" rtlCol="0">
            <a:spAutoFit/>
          </a:bodyPr>
          <a:lstStyle/>
          <a:p>
            <a:r>
              <a:rPr lang="zh-CN" altLang="en-US" sz="900" dirty="0">
                <a:solidFill>
                  <a:schemeClr val="tx1">
                    <a:lumMod val="50000"/>
                    <a:lumOff val="50000"/>
                  </a:schemeClr>
                </a:solidFill>
                <a:latin typeface="微软雅黑" pitchFamily="34" charset="-122"/>
                <a:ea typeface="微软雅黑" pitchFamily="34" charset="-122"/>
              </a:rPr>
              <a:t>您的内容打在这里，或者通过复制</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您的文本后，在此框中选择粘贴，</a:t>
            </a:r>
            <a:endParaRPr lang="en-US" altLang="zh-CN" sz="900" dirty="0">
              <a:solidFill>
                <a:schemeClr val="tx1">
                  <a:lumMod val="50000"/>
                  <a:lumOff val="50000"/>
                </a:schemeClr>
              </a:solidFill>
              <a:latin typeface="微软雅黑" pitchFamily="34" charset="-122"/>
              <a:ea typeface="微软雅黑" pitchFamily="34" charset="-122"/>
            </a:endParaRPr>
          </a:p>
          <a:p>
            <a:r>
              <a:rPr lang="zh-CN" altLang="en-US" sz="900" dirty="0">
                <a:solidFill>
                  <a:schemeClr val="tx1">
                    <a:lumMod val="50000"/>
                    <a:lumOff val="50000"/>
                  </a:schemeClr>
                </a:solidFill>
                <a:latin typeface="微软雅黑" pitchFamily="34" charset="-122"/>
                <a:ea typeface="微软雅黑" pitchFamily="34" charset="-122"/>
              </a:rPr>
              <a:t>并选择只保留文字。</a:t>
            </a:r>
            <a:endParaRPr lang="en-US" altLang="zh-CN" sz="900" dirty="0">
              <a:solidFill>
                <a:schemeClr val="tx1">
                  <a:lumMod val="50000"/>
                  <a:lumOff val="50000"/>
                </a:schemeClr>
              </a:solidFill>
              <a:latin typeface="微软雅黑" pitchFamily="34" charset="-122"/>
              <a:ea typeface="微软雅黑" pitchFamily="34" charset="-122"/>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fade">
                                      <p:cBhvr>
                                        <p:cTn id="11" dur="500"/>
                                        <p:tgtEl>
                                          <p:spTgt spid="14"/>
                                        </p:tgtEl>
                                      </p:cBhvr>
                                    </p:animEffect>
                                  </p:childTnLst>
                                </p:cTn>
                              </p:par>
                            </p:childTnLst>
                          </p:cTn>
                        </p:par>
                        <p:par>
                          <p:cTn id="12" fill="hold">
                            <p:stCondLst>
                              <p:cond delay="1000"/>
                            </p:stCondLst>
                            <p:childTnLst>
                              <p:par>
                                <p:cTn id="13" presetID="2" presetClass="entr" presetSubtype="8" fill="hold" nodeType="after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0-#ppt_w/2"/>
                                          </p:val>
                                        </p:tav>
                                        <p:tav tm="100000">
                                          <p:val>
                                            <p:strVal val="#ppt_x"/>
                                          </p:val>
                                        </p:tav>
                                      </p:tavLst>
                                    </p:anim>
                                    <p:anim calcmode="lin" valueType="num">
                                      <p:cBhvr additive="base">
                                        <p:cTn id="16" dur="500" fill="hold"/>
                                        <p:tgtEl>
                                          <p:spTgt spid="34"/>
                                        </p:tgtEl>
                                        <p:attrNameLst>
                                          <p:attrName>ppt_y</p:attrName>
                                        </p:attrNameLst>
                                      </p:cBhvr>
                                      <p:tavLst>
                                        <p:tav tm="0">
                                          <p:val>
                                            <p:strVal val="#ppt_y"/>
                                          </p:val>
                                        </p:tav>
                                        <p:tav tm="100000">
                                          <p:val>
                                            <p:strVal val="#ppt_y"/>
                                          </p:val>
                                        </p:tav>
                                      </p:tavLst>
                                    </p:anim>
                                  </p:childTnLst>
                                </p:cTn>
                              </p:par>
                            </p:childTnLst>
                          </p:cTn>
                        </p:par>
                        <p:par>
                          <p:cTn id="17" fill="hold">
                            <p:stCondLst>
                              <p:cond delay="1500"/>
                            </p:stCondLst>
                            <p:childTnLst>
                              <p:par>
                                <p:cTn id="18" presetID="16" presetClass="entr" presetSubtype="37" fill="hold" grpId="0" nodeType="after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barn(outVertical)">
                                      <p:cBhvr>
                                        <p:cTn id="20" dur="500"/>
                                        <p:tgtEl>
                                          <p:spTgt spid="33"/>
                                        </p:tgtEl>
                                      </p:cBhvr>
                                    </p:animEffect>
                                  </p:childTnLst>
                                </p:cTn>
                              </p:par>
                            </p:childTnLst>
                          </p:cTn>
                        </p:par>
                        <p:par>
                          <p:cTn id="21" fill="hold">
                            <p:stCondLst>
                              <p:cond delay="2000"/>
                            </p:stCondLst>
                            <p:childTnLst>
                              <p:par>
                                <p:cTn id="22" presetID="22" presetClass="entr" presetSubtype="1" fill="hold" nodeType="after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wipe(up)">
                                      <p:cBhvr>
                                        <p:cTn id="24" dur="500"/>
                                        <p:tgtEl>
                                          <p:spTgt spid="5"/>
                                        </p:tgtEl>
                                      </p:cBhvr>
                                    </p:animEffect>
                                  </p:childTnLst>
                                </p:cTn>
                              </p:par>
                            </p:childTnLst>
                          </p:cTn>
                        </p:par>
                        <p:par>
                          <p:cTn id="25" fill="hold">
                            <p:stCondLst>
                              <p:cond delay="2500"/>
                            </p:stCondLst>
                            <p:childTnLst>
                              <p:par>
                                <p:cTn id="26" presetID="10" presetClass="entr" presetSubtype="0" fill="hold" nodeType="afterEffect">
                                  <p:stCondLst>
                                    <p:cond delay="0"/>
                                  </p:stCondLst>
                                  <p:childTnLst>
                                    <p:set>
                                      <p:cBhvr>
                                        <p:cTn id="27" dur="1" fill="hold">
                                          <p:stCondLst>
                                            <p:cond delay="0"/>
                                          </p:stCondLst>
                                        </p:cTn>
                                        <p:tgtEl>
                                          <p:spTgt spid="29"/>
                                        </p:tgtEl>
                                        <p:attrNameLst>
                                          <p:attrName>style.visibility</p:attrName>
                                        </p:attrNameLst>
                                      </p:cBhvr>
                                      <p:to>
                                        <p:strVal val="visible"/>
                                      </p:to>
                                    </p:set>
                                    <p:animEffect transition="in" filter="fade">
                                      <p:cBhvr>
                                        <p:cTn id="28" dur="500"/>
                                        <p:tgtEl>
                                          <p:spTgt spid="29"/>
                                        </p:tgtEl>
                                      </p:cBhvr>
                                    </p:animEffect>
                                  </p:childTnLst>
                                </p:cTn>
                              </p:par>
                            </p:childTnLst>
                          </p:cTn>
                        </p:par>
                        <p:par>
                          <p:cTn id="29" fill="hold">
                            <p:stCondLst>
                              <p:cond delay="3000"/>
                            </p:stCondLst>
                            <p:childTnLst>
                              <p:par>
                                <p:cTn id="30" presetID="2" presetClass="entr" presetSubtype="8" fill="hold" nodeType="afterEffect">
                                  <p:stCondLst>
                                    <p:cond delay="0"/>
                                  </p:stCondLst>
                                  <p:childTnLst>
                                    <p:set>
                                      <p:cBhvr>
                                        <p:cTn id="31" dur="1" fill="hold">
                                          <p:stCondLst>
                                            <p:cond delay="0"/>
                                          </p:stCondLst>
                                        </p:cTn>
                                        <p:tgtEl>
                                          <p:spTgt spid="37"/>
                                        </p:tgtEl>
                                        <p:attrNameLst>
                                          <p:attrName>style.visibility</p:attrName>
                                        </p:attrNameLst>
                                      </p:cBhvr>
                                      <p:to>
                                        <p:strVal val="visible"/>
                                      </p:to>
                                    </p:set>
                                    <p:anim calcmode="lin" valueType="num">
                                      <p:cBhvr additive="base">
                                        <p:cTn id="32" dur="500" fill="hold"/>
                                        <p:tgtEl>
                                          <p:spTgt spid="37"/>
                                        </p:tgtEl>
                                        <p:attrNameLst>
                                          <p:attrName>ppt_x</p:attrName>
                                        </p:attrNameLst>
                                      </p:cBhvr>
                                      <p:tavLst>
                                        <p:tav tm="0">
                                          <p:val>
                                            <p:strVal val="0-#ppt_w/2"/>
                                          </p:val>
                                        </p:tav>
                                        <p:tav tm="100000">
                                          <p:val>
                                            <p:strVal val="#ppt_x"/>
                                          </p:val>
                                        </p:tav>
                                      </p:tavLst>
                                    </p:anim>
                                    <p:anim calcmode="lin" valueType="num">
                                      <p:cBhvr additive="base">
                                        <p:cTn id="33" dur="500" fill="hold"/>
                                        <p:tgtEl>
                                          <p:spTgt spid="37"/>
                                        </p:tgtEl>
                                        <p:attrNameLst>
                                          <p:attrName>ppt_y</p:attrName>
                                        </p:attrNameLst>
                                      </p:cBhvr>
                                      <p:tavLst>
                                        <p:tav tm="0">
                                          <p:val>
                                            <p:strVal val="#ppt_y"/>
                                          </p:val>
                                        </p:tav>
                                        <p:tav tm="100000">
                                          <p:val>
                                            <p:strVal val="#ppt_y"/>
                                          </p:val>
                                        </p:tav>
                                      </p:tavLst>
                                    </p:anim>
                                  </p:childTnLst>
                                </p:cTn>
                              </p:par>
                            </p:childTnLst>
                          </p:cTn>
                        </p:par>
                        <p:par>
                          <p:cTn id="34" fill="hold">
                            <p:stCondLst>
                              <p:cond delay="3500"/>
                            </p:stCondLst>
                            <p:childTnLst>
                              <p:par>
                                <p:cTn id="35" presetID="16" presetClass="entr" presetSubtype="37" fill="hold" grpId="0" nodeType="afterEffect">
                                  <p:stCondLst>
                                    <p:cond delay="0"/>
                                  </p:stCondLst>
                                  <p:childTnLst>
                                    <p:set>
                                      <p:cBhvr>
                                        <p:cTn id="36" dur="1" fill="hold">
                                          <p:stCondLst>
                                            <p:cond delay="0"/>
                                          </p:stCondLst>
                                        </p:cTn>
                                        <p:tgtEl>
                                          <p:spTgt spid="46"/>
                                        </p:tgtEl>
                                        <p:attrNameLst>
                                          <p:attrName>style.visibility</p:attrName>
                                        </p:attrNameLst>
                                      </p:cBhvr>
                                      <p:to>
                                        <p:strVal val="visible"/>
                                      </p:to>
                                    </p:set>
                                    <p:animEffect transition="in" filter="barn(outVertical)">
                                      <p:cBhvr>
                                        <p:cTn id="37" dur="500"/>
                                        <p:tgtEl>
                                          <p:spTgt spid="46"/>
                                        </p:tgtEl>
                                      </p:cBhvr>
                                    </p:animEffect>
                                  </p:childTnLst>
                                </p:cTn>
                              </p:par>
                            </p:childTnLst>
                          </p:cTn>
                        </p:par>
                        <p:par>
                          <p:cTn id="38" fill="hold">
                            <p:stCondLst>
                              <p:cond delay="4000"/>
                            </p:stCondLst>
                            <p:childTnLst>
                              <p:par>
                                <p:cTn id="39" presetID="22" presetClass="entr" presetSubtype="1" fill="hold" nodeType="after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wipe(up)">
                                      <p:cBhvr>
                                        <p:cTn id="41" dur="500"/>
                                        <p:tgtEl>
                                          <p:spTgt spid="8"/>
                                        </p:tgtEl>
                                      </p:cBhvr>
                                    </p:animEffect>
                                  </p:childTnLst>
                                </p:cTn>
                              </p:par>
                            </p:childTnLst>
                          </p:cTn>
                        </p:par>
                        <p:par>
                          <p:cTn id="42" fill="hold">
                            <p:stCondLst>
                              <p:cond delay="4500"/>
                            </p:stCondLst>
                            <p:childTnLst>
                              <p:par>
                                <p:cTn id="43" presetID="10" presetClass="entr" presetSubtype="0" fill="hold" nodeType="afterEffect">
                                  <p:stCondLst>
                                    <p:cond delay="0"/>
                                  </p:stCondLst>
                                  <p:childTnLst>
                                    <p:set>
                                      <p:cBhvr>
                                        <p:cTn id="44" dur="1" fill="hold">
                                          <p:stCondLst>
                                            <p:cond delay="0"/>
                                          </p:stCondLst>
                                        </p:cTn>
                                        <p:tgtEl>
                                          <p:spTgt spid="20"/>
                                        </p:tgtEl>
                                        <p:attrNameLst>
                                          <p:attrName>style.visibility</p:attrName>
                                        </p:attrNameLst>
                                      </p:cBhvr>
                                      <p:to>
                                        <p:strVal val="visible"/>
                                      </p:to>
                                    </p:set>
                                    <p:animEffect transition="in" filter="fade">
                                      <p:cBhvr>
                                        <p:cTn id="45" dur="500"/>
                                        <p:tgtEl>
                                          <p:spTgt spid="20"/>
                                        </p:tgtEl>
                                      </p:cBhvr>
                                    </p:animEffect>
                                  </p:childTnLst>
                                </p:cTn>
                              </p:par>
                            </p:childTnLst>
                          </p:cTn>
                        </p:par>
                        <p:par>
                          <p:cTn id="46" fill="hold">
                            <p:stCondLst>
                              <p:cond delay="5000"/>
                            </p:stCondLst>
                            <p:childTnLst>
                              <p:par>
                                <p:cTn id="47" presetID="2" presetClass="entr" presetSubtype="8" fill="hold" nodeType="afterEffect">
                                  <p:stCondLst>
                                    <p:cond delay="0"/>
                                  </p:stCondLst>
                                  <p:childTnLst>
                                    <p:set>
                                      <p:cBhvr>
                                        <p:cTn id="48" dur="1" fill="hold">
                                          <p:stCondLst>
                                            <p:cond delay="0"/>
                                          </p:stCondLst>
                                        </p:cTn>
                                        <p:tgtEl>
                                          <p:spTgt spid="40"/>
                                        </p:tgtEl>
                                        <p:attrNameLst>
                                          <p:attrName>style.visibility</p:attrName>
                                        </p:attrNameLst>
                                      </p:cBhvr>
                                      <p:to>
                                        <p:strVal val="visible"/>
                                      </p:to>
                                    </p:set>
                                    <p:anim calcmode="lin" valueType="num">
                                      <p:cBhvr additive="base">
                                        <p:cTn id="49" dur="500" fill="hold"/>
                                        <p:tgtEl>
                                          <p:spTgt spid="40"/>
                                        </p:tgtEl>
                                        <p:attrNameLst>
                                          <p:attrName>ppt_x</p:attrName>
                                        </p:attrNameLst>
                                      </p:cBhvr>
                                      <p:tavLst>
                                        <p:tav tm="0">
                                          <p:val>
                                            <p:strVal val="0-#ppt_w/2"/>
                                          </p:val>
                                        </p:tav>
                                        <p:tav tm="100000">
                                          <p:val>
                                            <p:strVal val="#ppt_x"/>
                                          </p:val>
                                        </p:tav>
                                      </p:tavLst>
                                    </p:anim>
                                    <p:anim calcmode="lin" valueType="num">
                                      <p:cBhvr additive="base">
                                        <p:cTn id="50" dur="500" fill="hold"/>
                                        <p:tgtEl>
                                          <p:spTgt spid="40"/>
                                        </p:tgtEl>
                                        <p:attrNameLst>
                                          <p:attrName>ppt_y</p:attrName>
                                        </p:attrNameLst>
                                      </p:cBhvr>
                                      <p:tavLst>
                                        <p:tav tm="0">
                                          <p:val>
                                            <p:strVal val="#ppt_y"/>
                                          </p:val>
                                        </p:tav>
                                        <p:tav tm="100000">
                                          <p:val>
                                            <p:strVal val="#ppt_y"/>
                                          </p:val>
                                        </p:tav>
                                      </p:tavLst>
                                    </p:anim>
                                  </p:childTnLst>
                                </p:cTn>
                              </p:par>
                            </p:childTnLst>
                          </p:cTn>
                        </p:par>
                        <p:par>
                          <p:cTn id="51" fill="hold">
                            <p:stCondLst>
                              <p:cond delay="5500"/>
                            </p:stCondLst>
                            <p:childTnLst>
                              <p:par>
                                <p:cTn id="52" presetID="16" presetClass="entr" presetSubtype="37" fill="hold" grpId="0" nodeType="afterEffect">
                                  <p:stCondLst>
                                    <p:cond delay="0"/>
                                  </p:stCondLst>
                                  <p:childTnLst>
                                    <p:set>
                                      <p:cBhvr>
                                        <p:cTn id="53" dur="1" fill="hold">
                                          <p:stCondLst>
                                            <p:cond delay="0"/>
                                          </p:stCondLst>
                                        </p:cTn>
                                        <p:tgtEl>
                                          <p:spTgt spid="47"/>
                                        </p:tgtEl>
                                        <p:attrNameLst>
                                          <p:attrName>style.visibility</p:attrName>
                                        </p:attrNameLst>
                                      </p:cBhvr>
                                      <p:to>
                                        <p:strVal val="visible"/>
                                      </p:to>
                                    </p:set>
                                    <p:animEffect transition="in" filter="barn(outVertical)">
                                      <p:cBhvr>
                                        <p:cTn id="54" dur="500"/>
                                        <p:tgtEl>
                                          <p:spTgt spid="47"/>
                                        </p:tgtEl>
                                      </p:cBhvr>
                                    </p:animEffect>
                                  </p:childTnLst>
                                </p:cTn>
                              </p:par>
                            </p:childTnLst>
                          </p:cTn>
                        </p:par>
                        <p:par>
                          <p:cTn id="55" fill="hold">
                            <p:stCondLst>
                              <p:cond delay="6000"/>
                            </p:stCondLst>
                            <p:childTnLst>
                              <p:par>
                                <p:cTn id="56" presetID="22" presetClass="entr" presetSubtype="1" fill="hold" nodeType="afterEffect">
                                  <p:stCondLst>
                                    <p:cond delay="0"/>
                                  </p:stCondLst>
                                  <p:childTnLst>
                                    <p:set>
                                      <p:cBhvr>
                                        <p:cTn id="57" dur="1" fill="hold">
                                          <p:stCondLst>
                                            <p:cond delay="0"/>
                                          </p:stCondLst>
                                        </p:cTn>
                                        <p:tgtEl>
                                          <p:spTgt spid="11"/>
                                        </p:tgtEl>
                                        <p:attrNameLst>
                                          <p:attrName>style.visibility</p:attrName>
                                        </p:attrNameLst>
                                      </p:cBhvr>
                                      <p:to>
                                        <p:strVal val="visible"/>
                                      </p:to>
                                    </p:set>
                                    <p:animEffect transition="in" filter="wipe(up)">
                                      <p:cBhvr>
                                        <p:cTn id="58" dur="500"/>
                                        <p:tgtEl>
                                          <p:spTgt spid="11"/>
                                        </p:tgtEl>
                                      </p:cBhvr>
                                    </p:animEffect>
                                  </p:childTnLst>
                                </p:cTn>
                              </p:par>
                            </p:childTnLst>
                          </p:cTn>
                        </p:par>
                        <p:par>
                          <p:cTn id="59" fill="hold">
                            <p:stCondLst>
                              <p:cond delay="6500"/>
                            </p:stCondLst>
                            <p:childTnLst>
                              <p:par>
                                <p:cTn id="60" presetID="10" presetClass="entr" presetSubtype="0" fill="hold"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500"/>
                                        <p:tgtEl>
                                          <p:spTgt spid="23"/>
                                        </p:tgtEl>
                                      </p:cBhvr>
                                    </p:animEffect>
                                  </p:childTnLst>
                                </p:cTn>
                              </p:par>
                            </p:childTnLst>
                          </p:cTn>
                        </p:par>
                        <p:par>
                          <p:cTn id="63" fill="hold">
                            <p:stCondLst>
                              <p:cond delay="7000"/>
                            </p:stCondLst>
                            <p:childTnLst>
                              <p:par>
                                <p:cTn id="64" presetID="2" presetClass="entr" presetSubtype="8" fill="hold" nodeType="afterEffect">
                                  <p:stCondLst>
                                    <p:cond delay="0"/>
                                  </p:stCondLst>
                                  <p:childTnLst>
                                    <p:set>
                                      <p:cBhvr>
                                        <p:cTn id="65" dur="1" fill="hold">
                                          <p:stCondLst>
                                            <p:cond delay="0"/>
                                          </p:stCondLst>
                                        </p:cTn>
                                        <p:tgtEl>
                                          <p:spTgt spid="43"/>
                                        </p:tgtEl>
                                        <p:attrNameLst>
                                          <p:attrName>style.visibility</p:attrName>
                                        </p:attrNameLst>
                                      </p:cBhvr>
                                      <p:to>
                                        <p:strVal val="visible"/>
                                      </p:to>
                                    </p:set>
                                    <p:anim calcmode="lin" valueType="num">
                                      <p:cBhvr additive="base">
                                        <p:cTn id="66" dur="500" fill="hold"/>
                                        <p:tgtEl>
                                          <p:spTgt spid="43"/>
                                        </p:tgtEl>
                                        <p:attrNameLst>
                                          <p:attrName>ppt_x</p:attrName>
                                        </p:attrNameLst>
                                      </p:cBhvr>
                                      <p:tavLst>
                                        <p:tav tm="0">
                                          <p:val>
                                            <p:strVal val="0-#ppt_w/2"/>
                                          </p:val>
                                        </p:tav>
                                        <p:tav tm="100000">
                                          <p:val>
                                            <p:strVal val="#ppt_x"/>
                                          </p:val>
                                        </p:tav>
                                      </p:tavLst>
                                    </p:anim>
                                    <p:anim calcmode="lin" valueType="num">
                                      <p:cBhvr additive="base">
                                        <p:cTn id="67" dur="500" fill="hold"/>
                                        <p:tgtEl>
                                          <p:spTgt spid="43"/>
                                        </p:tgtEl>
                                        <p:attrNameLst>
                                          <p:attrName>ppt_y</p:attrName>
                                        </p:attrNameLst>
                                      </p:cBhvr>
                                      <p:tavLst>
                                        <p:tav tm="0">
                                          <p:val>
                                            <p:strVal val="#ppt_y"/>
                                          </p:val>
                                        </p:tav>
                                        <p:tav tm="100000">
                                          <p:val>
                                            <p:strVal val="#ppt_y"/>
                                          </p:val>
                                        </p:tav>
                                      </p:tavLst>
                                    </p:anim>
                                  </p:childTnLst>
                                </p:cTn>
                              </p:par>
                            </p:childTnLst>
                          </p:cTn>
                        </p:par>
                        <p:par>
                          <p:cTn id="68" fill="hold">
                            <p:stCondLst>
                              <p:cond delay="7500"/>
                            </p:stCondLst>
                            <p:childTnLst>
                              <p:par>
                                <p:cTn id="69" presetID="16" presetClass="entr" presetSubtype="37" fill="hold" grpId="0" nodeType="afterEffect">
                                  <p:stCondLst>
                                    <p:cond delay="0"/>
                                  </p:stCondLst>
                                  <p:childTnLst>
                                    <p:set>
                                      <p:cBhvr>
                                        <p:cTn id="70" dur="1" fill="hold">
                                          <p:stCondLst>
                                            <p:cond delay="0"/>
                                          </p:stCondLst>
                                        </p:cTn>
                                        <p:tgtEl>
                                          <p:spTgt spid="48"/>
                                        </p:tgtEl>
                                        <p:attrNameLst>
                                          <p:attrName>style.visibility</p:attrName>
                                        </p:attrNameLst>
                                      </p:cBhvr>
                                      <p:to>
                                        <p:strVal val="visible"/>
                                      </p:to>
                                    </p:set>
                                    <p:animEffect transition="in" filter="barn(outVertical)">
                                      <p:cBhvr>
                                        <p:cTn id="71"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P spid="46" grpId="0"/>
      <p:bldP spid="47" grpId="0"/>
      <p:bldP spid="4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H_Other_1"/>
          <p:cNvSpPr/>
          <p:nvPr>
            <p:custDataLst>
              <p:tags r:id="rId1"/>
            </p:custDataLst>
          </p:nvPr>
        </p:nvSpPr>
        <p:spPr>
          <a:xfrm>
            <a:off x="1169991" y="1788177"/>
            <a:ext cx="1520825" cy="749531"/>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solidFill>
                  <a:srgbClr val="FFFFFF"/>
                </a:solidFill>
              </a:rPr>
              <a:t>01</a:t>
            </a:r>
            <a:endParaRPr lang="zh-CN" altLang="en-US" sz="2800" dirty="0">
              <a:solidFill>
                <a:srgbClr val="FFFFFF"/>
              </a:solidFill>
            </a:endParaRPr>
          </a:p>
        </p:txBody>
      </p:sp>
      <p:pic>
        <p:nvPicPr>
          <p:cNvPr id="9" name="MH_Other_2"/>
          <p:cNvPicPr/>
          <p:nvPr>
            <p:custDataLst>
              <p:tags r:id="rId2"/>
            </p:custDataLst>
          </p:nvPr>
        </p:nvPicPr>
        <p:blipFill>
          <a:blip r:embed="rId12" cstate="print">
            <a:extLst>
              <a:ext uri="{28A0092B-C50C-407E-A947-70E740481C1C}">
                <a14:useLocalDpi xmlns="" xmlns:a14="http://schemas.microsoft.com/office/drawing/2010/main" val="0"/>
              </a:ext>
            </a:extLst>
          </a:blip>
          <a:srcRect t="50887"/>
          <a:stretch>
            <a:fillRect/>
          </a:stretch>
        </p:blipFill>
        <p:spPr bwMode="auto">
          <a:xfrm>
            <a:off x="669925" y="1788177"/>
            <a:ext cx="2520950" cy="107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MH_Other_4"/>
          <p:cNvSpPr/>
          <p:nvPr>
            <p:custDataLst>
              <p:tags r:id="rId3"/>
            </p:custDataLst>
          </p:nvPr>
        </p:nvSpPr>
        <p:spPr>
          <a:xfrm>
            <a:off x="3811591" y="1788177"/>
            <a:ext cx="1520825" cy="749531"/>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solidFill>
                  <a:srgbClr val="FFFFFF"/>
                </a:solidFill>
              </a:rPr>
              <a:t>02</a:t>
            </a:r>
            <a:endParaRPr lang="zh-CN" altLang="en-US" sz="2800" dirty="0">
              <a:solidFill>
                <a:srgbClr val="FFFFFF"/>
              </a:solidFill>
            </a:endParaRPr>
          </a:p>
        </p:txBody>
      </p:sp>
      <p:pic>
        <p:nvPicPr>
          <p:cNvPr id="11" name="MH_Other_5"/>
          <p:cNvPicPr/>
          <p:nvPr>
            <p:custDataLst>
              <p:tags r:id="rId4"/>
            </p:custDataLst>
          </p:nvPr>
        </p:nvPicPr>
        <p:blipFill>
          <a:blip r:embed="rId12" cstate="print">
            <a:extLst>
              <a:ext uri="{28A0092B-C50C-407E-A947-70E740481C1C}">
                <a14:useLocalDpi xmlns="" xmlns:a14="http://schemas.microsoft.com/office/drawing/2010/main" val="0"/>
              </a:ext>
            </a:extLst>
          </a:blip>
          <a:srcRect t="50887"/>
          <a:stretch>
            <a:fillRect/>
          </a:stretch>
        </p:blipFill>
        <p:spPr bwMode="auto">
          <a:xfrm>
            <a:off x="3311525" y="1788177"/>
            <a:ext cx="2520950" cy="107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2" name="MH_Other_7"/>
          <p:cNvSpPr/>
          <p:nvPr>
            <p:custDataLst>
              <p:tags r:id="rId5"/>
            </p:custDataLst>
          </p:nvPr>
        </p:nvSpPr>
        <p:spPr>
          <a:xfrm>
            <a:off x="6453191" y="1788177"/>
            <a:ext cx="1520825" cy="749531"/>
          </a:xfrm>
          <a:custGeom>
            <a:avLst/>
            <a:gdLst>
              <a:gd name="connsiteX0" fmla="*/ 0 w 1521440"/>
              <a:gd name="connsiteY0" fmla="*/ 0 h 749300"/>
              <a:gd name="connsiteX1" fmla="*/ 1521440 w 1521440"/>
              <a:gd name="connsiteY1" fmla="*/ 0 h 749300"/>
              <a:gd name="connsiteX2" fmla="*/ 1507239 w 1521440"/>
              <a:gd name="connsiteY2" fmla="*/ 140870 h 749300"/>
              <a:gd name="connsiteX3" fmla="*/ 760720 w 1521440"/>
              <a:gd name="connsiteY3" fmla="*/ 749300 h 749300"/>
              <a:gd name="connsiteX4" fmla="*/ 14201 w 1521440"/>
              <a:gd name="connsiteY4" fmla="*/ 140870 h 7493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1440" h="749300">
                <a:moveTo>
                  <a:pt x="0" y="0"/>
                </a:moveTo>
                <a:lnTo>
                  <a:pt x="1521440" y="0"/>
                </a:lnTo>
                <a:lnTo>
                  <a:pt x="1507239" y="140870"/>
                </a:lnTo>
                <a:cubicBezTo>
                  <a:pt x="1436185" y="488100"/>
                  <a:pt x="1128956" y="749300"/>
                  <a:pt x="760720" y="749300"/>
                </a:cubicBezTo>
                <a:cubicBezTo>
                  <a:pt x="392484" y="749300"/>
                  <a:pt x="85255" y="488100"/>
                  <a:pt x="14201" y="140870"/>
                </a:cubicBez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en-US" altLang="zh-CN" sz="2800" dirty="0">
                <a:solidFill>
                  <a:srgbClr val="FFFFFF"/>
                </a:solidFill>
              </a:rPr>
              <a:t>03</a:t>
            </a:r>
            <a:endParaRPr lang="zh-CN" altLang="en-US" sz="2800" dirty="0">
              <a:solidFill>
                <a:srgbClr val="FFFFFF"/>
              </a:solidFill>
            </a:endParaRPr>
          </a:p>
        </p:txBody>
      </p:sp>
      <p:pic>
        <p:nvPicPr>
          <p:cNvPr id="13" name="MH_Other_8"/>
          <p:cNvPicPr/>
          <p:nvPr>
            <p:custDataLst>
              <p:tags r:id="rId6"/>
            </p:custDataLst>
          </p:nvPr>
        </p:nvPicPr>
        <p:blipFill>
          <a:blip r:embed="rId12" cstate="print">
            <a:extLst>
              <a:ext uri="{28A0092B-C50C-407E-A947-70E740481C1C}">
                <a14:useLocalDpi xmlns="" xmlns:a14="http://schemas.microsoft.com/office/drawing/2010/main" val="0"/>
              </a:ext>
            </a:extLst>
          </a:blip>
          <a:srcRect t="50887"/>
          <a:stretch>
            <a:fillRect/>
          </a:stretch>
        </p:blipFill>
        <p:spPr bwMode="auto">
          <a:xfrm>
            <a:off x="5953125" y="1788177"/>
            <a:ext cx="2520950" cy="10798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 name="MH_SubTitle_4"/>
          <p:cNvSpPr/>
          <p:nvPr>
            <p:custDataLst>
              <p:tags r:id="rId7"/>
            </p:custDataLst>
          </p:nvPr>
        </p:nvSpPr>
        <p:spPr>
          <a:xfrm>
            <a:off x="735757" y="2788635"/>
            <a:ext cx="2271886" cy="1296544"/>
          </a:xfrm>
          <a:prstGeom prst="rect">
            <a:avLst/>
          </a:prstGeom>
        </p:spPr>
        <p:txBody>
          <a:bodyPr anchor="ct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a:p>
            <a:pPr lvl="0" algn="ctr">
              <a:lnSpc>
                <a:spcPct val="150000"/>
              </a:lnSpc>
              <a:spcBef>
                <a:spcPct val="0"/>
              </a:spcBef>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适当的文字</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，最好</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不要超过</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字</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添加适当的文字，最好不要超过</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5" name="MH_SubTitle_4"/>
          <p:cNvSpPr/>
          <p:nvPr>
            <p:custDataLst>
              <p:tags r:id="rId8"/>
            </p:custDataLst>
          </p:nvPr>
        </p:nvSpPr>
        <p:spPr>
          <a:xfrm>
            <a:off x="3383868" y="2788635"/>
            <a:ext cx="2271886" cy="1296544"/>
          </a:xfrm>
          <a:prstGeom prst="rect">
            <a:avLst/>
          </a:prstGeom>
        </p:spPr>
        <p:txBody>
          <a:bodyPr anchor="ct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a:p>
            <a:pPr lvl="0" algn="ctr">
              <a:lnSpc>
                <a:spcPct val="150000"/>
              </a:lnSpc>
              <a:spcBef>
                <a:spcPct val="0"/>
              </a:spcBef>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适当的文字</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，最好</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不要超过</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字</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添加适当的文字，最好不要超过</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
        <p:nvSpPr>
          <p:cNvPr id="16" name="MH_SubTitle_4"/>
          <p:cNvSpPr/>
          <p:nvPr>
            <p:custDataLst>
              <p:tags r:id="rId9"/>
            </p:custDataLst>
          </p:nvPr>
        </p:nvSpPr>
        <p:spPr>
          <a:xfrm>
            <a:off x="6077657" y="2788635"/>
            <a:ext cx="2271886" cy="1296544"/>
          </a:xfrm>
          <a:prstGeom prst="rect">
            <a:avLst/>
          </a:prstGeom>
        </p:spPr>
        <p:txBody>
          <a:bodyPr anchor="ct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a:p>
            <a:pPr lvl="0" algn="ctr">
              <a:lnSpc>
                <a:spcPct val="150000"/>
              </a:lnSpc>
              <a:spcBef>
                <a:spcPct val="0"/>
              </a:spcBef>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添加</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适当的文字</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，最好</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不要超过</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字</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添加适当的文字，最好不要超过</a:t>
            </a:r>
            <a:r>
              <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rPr>
              <a:t>200</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字</a:t>
            </a:r>
            <a:endParaRPr lang="en-GB" altLang="zh-CN" sz="900" dirty="0">
              <a:solidFill>
                <a:schemeClr val="tx1">
                  <a:lumMod val="50000"/>
                  <a:lumOff val="50000"/>
                </a:schemeClr>
              </a:solidFill>
              <a:latin typeface="微软雅黑" panose="020B0503020204020204" pitchFamily="34" charset="-122"/>
              <a:ea typeface="微软雅黑" panose="020B0503020204020204" pitchFamily="34" charset="-122"/>
              <a:cs typeface="Arial" panose="020B0604020202020204" pitchFamily="34" charset="0"/>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1+#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1"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up)">
                                      <p:cBhvr>
                                        <p:cTn id="12" dur="500"/>
                                        <p:tgtEl>
                                          <p:spTgt spid="8"/>
                                        </p:tgtEl>
                                      </p:cBhvr>
                                    </p:animEffect>
                                  </p:childTnLst>
                                </p:cTn>
                              </p:par>
                            </p:childTnLst>
                          </p:cTn>
                        </p:par>
                        <p:par>
                          <p:cTn id="13" fill="hold">
                            <p:stCondLst>
                              <p:cond delay="1000"/>
                            </p:stCondLst>
                            <p:childTnLst>
                              <p:par>
                                <p:cTn id="14" presetID="53" presetClass="entr" presetSubtype="16"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Effect transition="in" filter="fade">
                                      <p:cBhvr>
                                        <p:cTn id="18" dur="500"/>
                                        <p:tgtEl>
                                          <p:spTgt spid="14"/>
                                        </p:tgtEl>
                                      </p:cBhvr>
                                    </p:animEffect>
                                  </p:childTnLst>
                                </p:cTn>
                              </p:par>
                            </p:childTnLst>
                          </p:cTn>
                        </p:par>
                        <p:par>
                          <p:cTn id="19" fill="hold">
                            <p:stCondLst>
                              <p:cond delay="1500"/>
                            </p:stCondLst>
                            <p:childTnLst>
                              <p:par>
                                <p:cTn id="20" presetID="2" presetClass="entr" presetSubtype="2" fill="hold"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additive="base">
                                        <p:cTn id="22" dur="500" fill="hold"/>
                                        <p:tgtEl>
                                          <p:spTgt spid="11"/>
                                        </p:tgtEl>
                                        <p:attrNameLst>
                                          <p:attrName>ppt_x</p:attrName>
                                        </p:attrNameLst>
                                      </p:cBhvr>
                                      <p:tavLst>
                                        <p:tav tm="0">
                                          <p:val>
                                            <p:strVal val="1+#ppt_w/2"/>
                                          </p:val>
                                        </p:tav>
                                        <p:tav tm="100000">
                                          <p:val>
                                            <p:strVal val="#ppt_x"/>
                                          </p:val>
                                        </p:tav>
                                      </p:tavLst>
                                    </p:anim>
                                    <p:anim calcmode="lin" valueType="num">
                                      <p:cBhvr additive="base">
                                        <p:cTn id="23" dur="500" fill="hold"/>
                                        <p:tgtEl>
                                          <p:spTgt spid="11"/>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2" presetClass="entr" presetSubtype="1"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up)">
                                      <p:cBhvr>
                                        <p:cTn id="27" dur="500"/>
                                        <p:tgtEl>
                                          <p:spTgt spid="10"/>
                                        </p:tgtEl>
                                      </p:cBhvr>
                                    </p:animEffect>
                                  </p:childTnLst>
                                </p:cTn>
                              </p:par>
                            </p:childTnLst>
                          </p:cTn>
                        </p:par>
                        <p:par>
                          <p:cTn id="28" fill="hold">
                            <p:stCondLst>
                              <p:cond delay="2500"/>
                            </p:stCondLst>
                            <p:childTnLst>
                              <p:par>
                                <p:cTn id="29" presetID="53" presetClass="entr" presetSubtype="16"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p:cTn id="31" dur="500" fill="hold"/>
                                        <p:tgtEl>
                                          <p:spTgt spid="15"/>
                                        </p:tgtEl>
                                        <p:attrNameLst>
                                          <p:attrName>ppt_w</p:attrName>
                                        </p:attrNameLst>
                                      </p:cBhvr>
                                      <p:tavLst>
                                        <p:tav tm="0">
                                          <p:val>
                                            <p:fltVal val="0"/>
                                          </p:val>
                                        </p:tav>
                                        <p:tav tm="100000">
                                          <p:val>
                                            <p:strVal val="#ppt_w"/>
                                          </p:val>
                                        </p:tav>
                                      </p:tavLst>
                                    </p:anim>
                                    <p:anim calcmode="lin" valueType="num">
                                      <p:cBhvr>
                                        <p:cTn id="32" dur="500" fill="hold"/>
                                        <p:tgtEl>
                                          <p:spTgt spid="15"/>
                                        </p:tgtEl>
                                        <p:attrNameLst>
                                          <p:attrName>ppt_h</p:attrName>
                                        </p:attrNameLst>
                                      </p:cBhvr>
                                      <p:tavLst>
                                        <p:tav tm="0">
                                          <p:val>
                                            <p:fltVal val="0"/>
                                          </p:val>
                                        </p:tav>
                                        <p:tav tm="100000">
                                          <p:val>
                                            <p:strVal val="#ppt_h"/>
                                          </p:val>
                                        </p:tav>
                                      </p:tavLst>
                                    </p:anim>
                                    <p:animEffect transition="in" filter="fade">
                                      <p:cBhvr>
                                        <p:cTn id="33" dur="500"/>
                                        <p:tgtEl>
                                          <p:spTgt spid="15"/>
                                        </p:tgtEl>
                                      </p:cBhvr>
                                    </p:animEffect>
                                  </p:childTnLst>
                                </p:cTn>
                              </p:par>
                            </p:childTnLst>
                          </p:cTn>
                        </p:par>
                        <p:par>
                          <p:cTn id="34" fill="hold">
                            <p:stCondLst>
                              <p:cond delay="3000"/>
                            </p:stCondLst>
                            <p:childTnLst>
                              <p:par>
                                <p:cTn id="35" presetID="2" presetClass="entr" presetSubtype="2" fill="hold" nodeType="after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1+#ppt_w/2"/>
                                          </p:val>
                                        </p:tav>
                                        <p:tav tm="100000">
                                          <p:val>
                                            <p:strVal val="#ppt_x"/>
                                          </p:val>
                                        </p:tav>
                                      </p:tavLst>
                                    </p:anim>
                                    <p:anim calcmode="lin" valueType="num">
                                      <p:cBhvr additive="base">
                                        <p:cTn id="38" dur="500" fill="hold"/>
                                        <p:tgtEl>
                                          <p:spTgt spid="1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2" presetClass="entr" presetSubtype="1" fill="hold" grpId="0" nodeType="after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wipe(up)">
                                      <p:cBhvr>
                                        <p:cTn id="42" dur="500"/>
                                        <p:tgtEl>
                                          <p:spTgt spid="12"/>
                                        </p:tgtEl>
                                      </p:cBhvr>
                                    </p:animEffect>
                                  </p:childTnLst>
                                </p:cTn>
                              </p:par>
                            </p:childTnLst>
                          </p:cTn>
                        </p:par>
                        <p:par>
                          <p:cTn id="43" fill="hold">
                            <p:stCondLst>
                              <p:cond delay="4000"/>
                            </p:stCondLst>
                            <p:childTnLst>
                              <p:par>
                                <p:cTn id="44" presetID="53" presetClass="entr" presetSubtype="16"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 calcmode="lin" valueType="num">
                                      <p:cBhvr>
                                        <p:cTn id="46" dur="500" fill="hold"/>
                                        <p:tgtEl>
                                          <p:spTgt spid="16"/>
                                        </p:tgtEl>
                                        <p:attrNameLst>
                                          <p:attrName>ppt_w</p:attrName>
                                        </p:attrNameLst>
                                      </p:cBhvr>
                                      <p:tavLst>
                                        <p:tav tm="0">
                                          <p:val>
                                            <p:fltVal val="0"/>
                                          </p:val>
                                        </p:tav>
                                        <p:tav tm="100000">
                                          <p:val>
                                            <p:strVal val="#ppt_w"/>
                                          </p:val>
                                        </p:tav>
                                      </p:tavLst>
                                    </p:anim>
                                    <p:anim calcmode="lin" valueType="num">
                                      <p:cBhvr>
                                        <p:cTn id="47" dur="500" fill="hold"/>
                                        <p:tgtEl>
                                          <p:spTgt spid="16"/>
                                        </p:tgtEl>
                                        <p:attrNameLst>
                                          <p:attrName>ppt_h</p:attrName>
                                        </p:attrNameLst>
                                      </p:cBhvr>
                                      <p:tavLst>
                                        <p:tav tm="0">
                                          <p:val>
                                            <p:fltVal val="0"/>
                                          </p:val>
                                        </p:tav>
                                        <p:tav tm="100000">
                                          <p:val>
                                            <p:strVal val="#ppt_h"/>
                                          </p:val>
                                        </p:tav>
                                      </p:tavLst>
                                    </p:anim>
                                    <p:animEffect transition="in" filter="fade">
                                      <p:cBhvr>
                                        <p:cTn id="4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p:bldP spid="15" grpId="0"/>
      <p:bldP spid="1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7"/>
          <p:cNvSpPr/>
          <p:nvPr/>
        </p:nvSpPr>
        <p:spPr>
          <a:xfrm>
            <a:off x="823913" y="1326766"/>
            <a:ext cx="1825229" cy="2331963"/>
          </a:xfrm>
          <a:prstGeom prst="roundRect">
            <a:avLst/>
          </a:prstGeom>
          <a:noFill/>
          <a:ln w="381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400" dirty="0"/>
          </a:p>
        </p:txBody>
      </p:sp>
      <p:sp>
        <p:nvSpPr>
          <p:cNvPr id="9" name="圆角矩形 8"/>
          <p:cNvSpPr/>
          <p:nvPr/>
        </p:nvSpPr>
        <p:spPr>
          <a:xfrm>
            <a:off x="2701529" y="2044935"/>
            <a:ext cx="1825228" cy="2331963"/>
          </a:xfrm>
          <a:prstGeom prst="roundRect">
            <a:avLst/>
          </a:prstGeom>
          <a:noFill/>
          <a:ln w="38100">
            <a:solidFill>
              <a:schemeClr val="accent2"/>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400" dirty="0"/>
          </a:p>
        </p:txBody>
      </p:sp>
      <p:sp>
        <p:nvSpPr>
          <p:cNvPr id="10" name="圆角矩形 9"/>
          <p:cNvSpPr/>
          <p:nvPr/>
        </p:nvSpPr>
        <p:spPr>
          <a:xfrm>
            <a:off x="4579146" y="1326766"/>
            <a:ext cx="1825229" cy="2331963"/>
          </a:xfrm>
          <a:prstGeom prst="roundRect">
            <a:avLst/>
          </a:prstGeom>
          <a:noFill/>
          <a:ln w="38100">
            <a:solidFill>
              <a:schemeClr val="accent3"/>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400" dirty="0"/>
          </a:p>
        </p:txBody>
      </p:sp>
      <p:sp>
        <p:nvSpPr>
          <p:cNvPr id="47113" name="文本框 13"/>
          <p:cNvSpPr txBox="1">
            <a:spLocks noChangeArrowheads="1"/>
          </p:cNvSpPr>
          <p:nvPr/>
        </p:nvSpPr>
        <p:spPr bwMode="auto">
          <a:xfrm>
            <a:off x="971600" y="1960476"/>
            <a:ext cx="1329148" cy="253916"/>
          </a:xfrm>
          <a:prstGeom prst="rect">
            <a:avLst/>
          </a:prstGeom>
          <a:noFill/>
          <a:ln w="9525">
            <a:noFill/>
            <a:miter lim="800000"/>
          </a:ln>
        </p:spPr>
        <p:txBody>
          <a:bodyPr wrap="square" lIns="68580" tIns="34290" rIns="68580" bIns="34290">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47114" name="文本框 14"/>
          <p:cNvSpPr txBox="1">
            <a:spLocks noChangeArrowheads="1"/>
          </p:cNvSpPr>
          <p:nvPr/>
        </p:nvSpPr>
        <p:spPr bwMode="auto">
          <a:xfrm>
            <a:off x="2926609" y="2472603"/>
            <a:ext cx="1317045" cy="253916"/>
          </a:xfrm>
          <a:prstGeom prst="rect">
            <a:avLst/>
          </a:prstGeom>
          <a:noFill/>
          <a:ln w="9525">
            <a:noFill/>
            <a:miter lim="800000"/>
          </a:ln>
        </p:spPr>
        <p:txBody>
          <a:bodyPr wrap="square" lIns="68580" tIns="34290" rIns="68580" bIns="34290">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47115" name="文本框 15"/>
          <p:cNvSpPr txBox="1">
            <a:spLocks noChangeArrowheads="1"/>
          </p:cNvSpPr>
          <p:nvPr/>
        </p:nvSpPr>
        <p:spPr bwMode="auto">
          <a:xfrm>
            <a:off x="4799461" y="1971195"/>
            <a:ext cx="1397080" cy="253916"/>
          </a:xfrm>
          <a:prstGeom prst="rect">
            <a:avLst/>
          </a:prstGeom>
          <a:noFill/>
          <a:ln w="9525">
            <a:noFill/>
            <a:miter lim="800000"/>
          </a:ln>
        </p:spPr>
        <p:txBody>
          <a:bodyPr wrap="square" lIns="68580" tIns="34290" rIns="68580" bIns="34290">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20" name="圆角矩形 19"/>
          <p:cNvSpPr/>
          <p:nvPr/>
        </p:nvSpPr>
        <p:spPr>
          <a:xfrm>
            <a:off x="6472240" y="2035407"/>
            <a:ext cx="1826419" cy="2331963"/>
          </a:xfrm>
          <a:prstGeom prst="roundRect">
            <a:avLst/>
          </a:prstGeom>
          <a:noFill/>
          <a:ln w="38100">
            <a:solidFill>
              <a:schemeClr val="accent4"/>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endParaRPr lang="zh-CN" altLang="en-US" sz="1400" dirty="0"/>
          </a:p>
        </p:txBody>
      </p:sp>
      <p:sp>
        <p:nvSpPr>
          <p:cNvPr id="47118" name="文本框 21"/>
          <p:cNvSpPr txBox="1">
            <a:spLocks noChangeArrowheads="1"/>
          </p:cNvSpPr>
          <p:nvPr/>
        </p:nvSpPr>
        <p:spPr bwMode="auto">
          <a:xfrm>
            <a:off x="6688982" y="2463075"/>
            <a:ext cx="1377662" cy="253916"/>
          </a:xfrm>
          <a:prstGeom prst="rect">
            <a:avLst/>
          </a:prstGeom>
          <a:noFill/>
          <a:ln w="9525">
            <a:noFill/>
            <a:miter lim="800000"/>
          </a:ln>
        </p:spPr>
        <p:txBody>
          <a:bodyPr wrap="square" lIns="68580" tIns="34290" rIns="68580" bIns="34290">
            <a:spAutoFit/>
          </a:body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单击添加标题</a:t>
            </a:r>
          </a:p>
        </p:txBody>
      </p:sp>
      <p:sp>
        <p:nvSpPr>
          <p:cNvPr id="2" name="Oval 53"/>
          <p:cNvSpPr>
            <a:spLocks noChangeArrowheads="1"/>
          </p:cNvSpPr>
          <p:nvPr/>
        </p:nvSpPr>
        <p:spPr bwMode="auto">
          <a:xfrm>
            <a:off x="645562" y="1109810"/>
            <a:ext cx="546949" cy="547840"/>
          </a:xfrm>
          <a:prstGeom prst="ellipse">
            <a:avLst/>
          </a:prstGeom>
          <a:solidFill>
            <a:schemeClr val="accent1"/>
          </a:solidFill>
          <a:ln w="28575">
            <a:gradFill flip="none" rotWithShape="1">
              <a:gsLst>
                <a:gs pos="0">
                  <a:srgbClr val="FFFFFF"/>
                </a:gs>
                <a:gs pos="100000">
                  <a:srgbClr val="D9D9DA"/>
                </a:gs>
              </a:gsLst>
              <a:lin ang="27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altLang="zh-CN" sz="1600" dirty="0">
                <a:solidFill>
                  <a:schemeClr val="bg1"/>
                </a:solidFill>
                <a:latin typeface="微软雅黑" panose="020B0503020204020204" pitchFamily="34" charset="-122"/>
                <a:ea typeface="微软雅黑" panose="020B0503020204020204" pitchFamily="34" charset="-122"/>
              </a:rPr>
              <a:t>01</a:t>
            </a:r>
          </a:p>
        </p:txBody>
      </p:sp>
      <p:sp>
        <p:nvSpPr>
          <p:cNvPr id="3" name="Oval 53"/>
          <p:cNvSpPr>
            <a:spLocks noChangeArrowheads="1"/>
          </p:cNvSpPr>
          <p:nvPr/>
        </p:nvSpPr>
        <p:spPr bwMode="auto">
          <a:xfrm>
            <a:off x="2487458" y="4076572"/>
            <a:ext cx="546949" cy="547840"/>
          </a:xfrm>
          <a:prstGeom prst="ellipse">
            <a:avLst/>
          </a:prstGeom>
          <a:solidFill>
            <a:schemeClr val="accent2"/>
          </a:solidFill>
          <a:ln w="28575">
            <a:gradFill flip="none" rotWithShape="1">
              <a:gsLst>
                <a:gs pos="0">
                  <a:srgbClr val="FFFFFF"/>
                </a:gs>
                <a:gs pos="100000">
                  <a:srgbClr val="D9D9DA"/>
                </a:gs>
              </a:gsLst>
              <a:lin ang="27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altLang="zh-CN" sz="1600" dirty="0">
                <a:solidFill>
                  <a:schemeClr val="bg1"/>
                </a:solidFill>
              </a:rPr>
              <a:t>02</a:t>
            </a:r>
          </a:p>
        </p:txBody>
      </p:sp>
      <p:sp>
        <p:nvSpPr>
          <p:cNvPr id="4" name="Oval 53"/>
          <p:cNvSpPr>
            <a:spLocks noChangeArrowheads="1"/>
          </p:cNvSpPr>
          <p:nvPr/>
        </p:nvSpPr>
        <p:spPr bwMode="auto">
          <a:xfrm>
            <a:off x="4380552" y="1095518"/>
            <a:ext cx="546949" cy="547840"/>
          </a:xfrm>
          <a:prstGeom prst="ellipse">
            <a:avLst/>
          </a:prstGeom>
          <a:solidFill>
            <a:schemeClr val="accent3"/>
          </a:solidFill>
          <a:ln w="28575">
            <a:gradFill flip="none" rotWithShape="1">
              <a:gsLst>
                <a:gs pos="0">
                  <a:srgbClr val="FFFFFF"/>
                </a:gs>
                <a:gs pos="100000">
                  <a:srgbClr val="D9D9DA"/>
                </a:gs>
              </a:gsLst>
              <a:lin ang="27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altLang="zh-CN" sz="1600" dirty="0">
                <a:solidFill>
                  <a:schemeClr val="bg1"/>
                </a:solidFill>
              </a:rPr>
              <a:t>03</a:t>
            </a:r>
          </a:p>
        </p:txBody>
      </p:sp>
      <p:sp>
        <p:nvSpPr>
          <p:cNvPr id="5" name="Oval 53"/>
          <p:cNvSpPr>
            <a:spLocks noChangeArrowheads="1"/>
          </p:cNvSpPr>
          <p:nvPr/>
        </p:nvSpPr>
        <p:spPr bwMode="auto">
          <a:xfrm>
            <a:off x="8010768" y="4075382"/>
            <a:ext cx="546949" cy="547840"/>
          </a:xfrm>
          <a:prstGeom prst="ellipse">
            <a:avLst/>
          </a:prstGeom>
          <a:solidFill>
            <a:schemeClr val="accent4"/>
          </a:solidFill>
          <a:ln w="28575">
            <a:gradFill flip="none" rotWithShape="1">
              <a:gsLst>
                <a:gs pos="0">
                  <a:srgbClr val="FFFFFF"/>
                </a:gs>
                <a:gs pos="100000">
                  <a:srgbClr val="D9D9DA"/>
                </a:gs>
              </a:gsLst>
              <a:lin ang="2700000" scaled="0"/>
              <a:tileRect/>
            </a:gra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ctr">
              <a:defRPr/>
            </a:pPr>
            <a:r>
              <a:rPr lang="en-US" altLang="zh-CN" sz="1600" dirty="0">
                <a:solidFill>
                  <a:schemeClr val="bg1"/>
                </a:solidFill>
              </a:rPr>
              <a:t>04</a:t>
            </a:r>
          </a:p>
        </p:txBody>
      </p:sp>
      <p:sp>
        <p:nvSpPr>
          <p:cNvPr id="25" name="矩形 24"/>
          <p:cNvSpPr/>
          <p:nvPr/>
        </p:nvSpPr>
        <p:spPr>
          <a:xfrm>
            <a:off x="932260" y="2171925"/>
            <a:ext cx="1626394" cy="103854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just">
              <a:lnSpc>
                <a:spcPct val="150000"/>
              </a:lnSpc>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HK"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6" name="矩形 24"/>
          <p:cNvSpPr/>
          <p:nvPr/>
        </p:nvSpPr>
        <p:spPr>
          <a:xfrm>
            <a:off x="2807494" y="2639976"/>
            <a:ext cx="1626394" cy="103854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just">
              <a:lnSpc>
                <a:spcPct val="150000"/>
              </a:lnSpc>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HK"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7" name="矩形 24"/>
          <p:cNvSpPr/>
          <p:nvPr/>
        </p:nvSpPr>
        <p:spPr>
          <a:xfrm>
            <a:off x="4699398" y="2140497"/>
            <a:ext cx="1626394" cy="103854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just">
              <a:lnSpc>
                <a:spcPct val="150000"/>
              </a:lnSpc>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HK"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1" name="矩形 24"/>
          <p:cNvSpPr/>
          <p:nvPr/>
        </p:nvSpPr>
        <p:spPr>
          <a:xfrm>
            <a:off x="6584157" y="2643094"/>
            <a:ext cx="1626394" cy="1038546"/>
          </a:xfrm>
          <a:prstGeom prst="rect">
            <a:avLst/>
          </a:prstGeom>
          <a:noFill/>
          <a:ln>
            <a:no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anchor="ctr"/>
          <a:lstStyle/>
          <a:p>
            <a:pPr algn="just">
              <a:lnSpc>
                <a:spcPct val="150000"/>
              </a:lnSpc>
            </a:pP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此处输入您的文本请在此处输入您的文本此处输入您的文本此处输入您的文本</a:t>
            </a:r>
            <a:endParaRPr lang="zh-HK" altLang="en-US"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slide(fromLeft)">
                                      <p:cBhvr>
                                        <p:cTn id="7" dur="500"/>
                                        <p:tgtEl>
                                          <p:spTgt spid="2"/>
                                        </p:tgtEl>
                                      </p:cBhvr>
                                    </p:animEffect>
                                  </p:childTnLst>
                                </p:cTn>
                              </p:par>
                            </p:childTnLst>
                          </p:cTn>
                        </p:par>
                        <p:par>
                          <p:cTn id="8" fill="hold">
                            <p:stCondLst>
                              <p:cond delay="500"/>
                            </p:stCondLst>
                            <p:childTnLst>
                              <p:par>
                                <p:cTn id="9" presetID="18" presetClass="entr" presetSubtype="6"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trips(downRight)">
                                      <p:cBhvr>
                                        <p:cTn id="11" dur="500"/>
                                        <p:tgtEl>
                                          <p:spTgt spid="8"/>
                                        </p:tgtEl>
                                      </p:cBhvr>
                                    </p:animEffect>
                                  </p:childTnLst>
                                </p:cTn>
                              </p:par>
                            </p:childTnLst>
                          </p:cTn>
                        </p:par>
                        <p:par>
                          <p:cTn id="12" fill="hold">
                            <p:stCondLst>
                              <p:cond delay="1000"/>
                            </p:stCondLst>
                            <p:childTnLst>
                              <p:par>
                                <p:cTn id="13" presetID="41" presetClass="entr" presetSubtype="0" fill="hold" grpId="0" nodeType="afterEffect">
                                  <p:stCondLst>
                                    <p:cond delay="0"/>
                                  </p:stCondLst>
                                  <p:iterate type="lt">
                                    <p:tmPct val="10000"/>
                                  </p:iterate>
                                  <p:childTnLst>
                                    <p:set>
                                      <p:cBhvr>
                                        <p:cTn id="14" dur="1" fill="hold">
                                          <p:stCondLst>
                                            <p:cond delay="0"/>
                                          </p:stCondLst>
                                        </p:cTn>
                                        <p:tgtEl>
                                          <p:spTgt spid="47113"/>
                                        </p:tgtEl>
                                        <p:attrNameLst>
                                          <p:attrName>style.visibility</p:attrName>
                                        </p:attrNameLst>
                                      </p:cBhvr>
                                      <p:to>
                                        <p:strVal val="visible"/>
                                      </p:to>
                                    </p:set>
                                    <p:anim calcmode="lin" valueType="num">
                                      <p:cBhvr>
                                        <p:cTn id="15" dur="500" fill="hold"/>
                                        <p:tgtEl>
                                          <p:spTgt spid="47113"/>
                                        </p:tgtEl>
                                        <p:attrNameLst>
                                          <p:attrName>ppt_x</p:attrName>
                                        </p:attrNameLst>
                                      </p:cBhvr>
                                      <p:tavLst>
                                        <p:tav tm="0">
                                          <p:val>
                                            <p:strVal val="#ppt_x"/>
                                          </p:val>
                                        </p:tav>
                                        <p:tav tm="50000">
                                          <p:val>
                                            <p:strVal val="#ppt_x+.1"/>
                                          </p:val>
                                        </p:tav>
                                        <p:tav tm="100000">
                                          <p:val>
                                            <p:strVal val="#ppt_x"/>
                                          </p:val>
                                        </p:tav>
                                      </p:tavLst>
                                    </p:anim>
                                    <p:anim calcmode="lin" valueType="num">
                                      <p:cBhvr>
                                        <p:cTn id="16" dur="500" fill="hold"/>
                                        <p:tgtEl>
                                          <p:spTgt spid="47113"/>
                                        </p:tgtEl>
                                        <p:attrNameLst>
                                          <p:attrName>ppt_y</p:attrName>
                                        </p:attrNameLst>
                                      </p:cBhvr>
                                      <p:tavLst>
                                        <p:tav tm="0">
                                          <p:val>
                                            <p:strVal val="#ppt_y"/>
                                          </p:val>
                                        </p:tav>
                                        <p:tav tm="100000">
                                          <p:val>
                                            <p:strVal val="#ppt_y"/>
                                          </p:val>
                                        </p:tav>
                                      </p:tavLst>
                                    </p:anim>
                                    <p:anim calcmode="lin" valueType="num">
                                      <p:cBhvr>
                                        <p:cTn id="17" dur="500" fill="hold"/>
                                        <p:tgtEl>
                                          <p:spTgt spid="47113"/>
                                        </p:tgtEl>
                                        <p:attrNameLst>
                                          <p:attrName>ppt_h</p:attrName>
                                        </p:attrNameLst>
                                      </p:cBhvr>
                                      <p:tavLst>
                                        <p:tav tm="0">
                                          <p:val>
                                            <p:strVal val="#ppt_h/10"/>
                                          </p:val>
                                        </p:tav>
                                        <p:tav tm="50000">
                                          <p:val>
                                            <p:strVal val="#ppt_h+.01"/>
                                          </p:val>
                                        </p:tav>
                                        <p:tav tm="100000">
                                          <p:val>
                                            <p:strVal val="#ppt_h"/>
                                          </p:val>
                                        </p:tav>
                                      </p:tavLst>
                                    </p:anim>
                                    <p:anim calcmode="lin" valueType="num">
                                      <p:cBhvr>
                                        <p:cTn id="18" dur="500" fill="hold"/>
                                        <p:tgtEl>
                                          <p:spTgt spid="47113"/>
                                        </p:tgtEl>
                                        <p:attrNameLst>
                                          <p:attrName>ppt_w</p:attrName>
                                        </p:attrNameLst>
                                      </p:cBhvr>
                                      <p:tavLst>
                                        <p:tav tm="0">
                                          <p:val>
                                            <p:strVal val="#ppt_w/10"/>
                                          </p:val>
                                        </p:tav>
                                        <p:tav tm="50000">
                                          <p:val>
                                            <p:strVal val="#ppt_w+.01"/>
                                          </p:val>
                                        </p:tav>
                                        <p:tav tm="100000">
                                          <p:val>
                                            <p:strVal val="#ppt_w"/>
                                          </p:val>
                                        </p:tav>
                                      </p:tavLst>
                                    </p:anim>
                                    <p:animEffect transition="in" filter="fade">
                                      <p:cBhvr>
                                        <p:cTn id="19" dur="500" tmFilter="0,0; .5, 1; 1, 1"/>
                                        <p:tgtEl>
                                          <p:spTgt spid="47113"/>
                                        </p:tgtEl>
                                      </p:cBhvr>
                                    </p:animEffect>
                                  </p:childTnLst>
                                </p:cTn>
                              </p:par>
                            </p:childTnLst>
                          </p:cTn>
                        </p:par>
                        <p:par>
                          <p:cTn id="20" fill="hold">
                            <p:stCondLst>
                              <p:cond delay="1750"/>
                            </p:stCondLst>
                            <p:childTnLst>
                              <p:par>
                                <p:cTn id="21" presetID="52" presetClass="entr" presetSubtype="0" fill="hold" grpId="0" nodeType="afterEffect">
                                  <p:stCondLst>
                                    <p:cond delay="0"/>
                                  </p:stCondLst>
                                  <p:childTnLst>
                                    <p:set>
                                      <p:cBhvr>
                                        <p:cTn id="22" dur="1" fill="hold">
                                          <p:stCondLst>
                                            <p:cond delay="0"/>
                                          </p:stCondLst>
                                        </p:cTn>
                                        <p:tgtEl>
                                          <p:spTgt spid="25"/>
                                        </p:tgtEl>
                                        <p:attrNameLst>
                                          <p:attrName>style.visibility</p:attrName>
                                        </p:attrNameLst>
                                      </p:cBhvr>
                                      <p:to>
                                        <p:strVal val="visible"/>
                                      </p:to>
                                    </p:set>
                                    <p:animScale>
                                      <p:cBhvr>
                                        <p:cTn id="23" dur="1000" decel="50000" fill="hold">
                                          <p:stCondLst>
                                            <p:cond delay="0"/>
                                          </p:stCondLst>
                                        </p:cTn>
                                        <p:tgtEl>
                                          <p:spTgt spid="2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5"/>
                                        </p:tgtEl>
                                        <p:attrNameLst>
                                          <p:attrName>ppt_x</p:attrName>
                                          <p:attrName>ppt_y</p:attrName>
                                        </p:attrNameLst>
                                      </p:cBhvr>
                                    </p:animMotion>
                                    <p:animEffect transition="in" filter="fade">
                                      <p:cBhvr>
                                        <p:cTn id="25" dur="1000"/>
                                        <p:tgtEl>
                                          <p:spTgt spid="25"/>
                                        </p:tgtEl>
                                      </p:cBhvr>
                                    </p:animEffect>
                                  </p:childTnLst>
                                </p:cTn>
                              </p:par>
                            </p:childTnLst>
                          </p:cTn>
                        </p:par>
                        <p:par>
                          <p:cTn id="26" fill="hold">
                            <p:stCondLst>
                              <p:cond delay="2750"/>
                            </p:stCondLst>
                            <p:childTnLst>
                              <p:par>
                                <p:cTn id="27" presetID="12" presetClass="entr" presetSubtype="4" fill="hold" nodeType="after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slide(fromBottom)">
                                      <p:cBhvr>
                                        <p:cTn id="29" dur="500"/>
                                        <p:tgtEl>
                                          <p:spTgt spid="3"/>
                                        </p:tgtEl>
                                      </p:cBhvr>
                                    </p:animEffect>
                                  </p:childTnLst>
                                </p:cTn>
                              </p:par>
                            </p:childTnLst>
                          </p:cTn>
                        </p:par>
                        <p:par>
                          <p:cTn id="30" fill="hold">
                            <p:stCondLst>
                              <p:cond delay="3250"/>
                            </p:stCondLst>
                            <p:childTnLst>
                              <p:par>
                                <p:cTn id="31" presetID="18" presetClass="entr" presetSubtype="3"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strips(upRight)">
                                      <p:cBhvr>
                                        <p:cTn id="33" dur="500"/>
                                        <p:tgtEl>
                                          <p:spTgt spid="9"/>
                                        </p:tgtEl>
                                      </p:cBhvr>
                                    </p:animEffect>
                                  </p:childTnLst>
                                </p:cTn>
                              </p:par>
                            </p:childTnLst>
                          </p:cTn>
                        </p:par>
                        <p:par>
                          <p:cTn id="34" fill="hold">
                            <p:stCondLst>
                              <p:cond delay="3750"/>
                            </p:stCondLst>
                            <p:childTnLst>
                              <p:par>
                                <p:cTn id="35" presetID="41" presetClass="entr" presetSubtype="0" fill="hold" grpId="0" nodeType="afterEffect">
                                  <p:stCondLst>
                                    <p:cond delay="0"/>
                                  </p:stCondLst>
                                  <p:iterate type="lt">
                                    <p:tmPct val="10000"/>
                                  </p:iterate>
                                  <p:childTnLst>
                                    <p:set>
                                      <p:cBhvr>
                                        <p:cTn id="36" dur="1" fill="hold">
                                          <p:stCondLst>
                                            <p:cond delay="0"/>
                                          </p:stCondLst>
                                        </p:cTn>
                                        <p:tgtEl>
                                          <p:spTgt spid="47114"/>
                                        </p:tgtEl>
                                        <p:attrNameLst>
                                          <p:attrName>style.visibility</p:attrName>
                                        </p:attrNameLst>
                                      </p:cBhvr>
                                      <p:to>
                                        <p:strVal val="visible"/>
                                      </p:to>
                                    </p:set>
                                    <p:anim calcmode="lin" valueType="num">
                                      <p:cBhvr>
                                        <p:cTn id="37" dur="500" fill="hold"/>
                                        <p:tgtEl>
                                          <p:spTgt spid="47114"/>
                                        </p:tgtEl>
                                        <p:attrNameLst>
                                          <p:attrName>ppt_x</p:attrName>
                                        </p:attrNameLst>
                                      </p:cBhvr>
                                      <p:tavLst>
                                        <p:tav tm="0">
                                          <p:val>
                                            <p:strVal val="#ppt_x"/>
                                          </p:val>
                                        </p:tav>
                                        <p:tav tm="50000">
                                          <p:val>
                                            <p:strVal val="#ppt_x+.1"/>
                                          </p:val>
                                        </p:tav>
                                        <p:tav tm="100000">
                                          <p:val>
                                            <p:strVal val="#ppt_x"/>
                                          </p:val>
                                        </p:tav>
                                      </p:tavLst>
                                    </p:anim>
                                    <p:anim calcmode="lin" valueType="num">
                                      <p:cBhvr>
                                        <p:cTn id="38" dur="500" fill="hold"/>
                                        <p:tgtEl>
                                          <p:spTgt spid="47114"/>
                                        </p:tgtEl>
                                        <p:attrNameLst>
                                          <p:attrName>ppt_y</p:attrName>
                                        </p:attrNameLst>
                                      </p:cBhvr>
                                      <p:tavLst>
                                        <p:tav tm="0">
                                          <p:val>
                                            <p:strVal val="#ppt_y"/>
                                          </p:val>
                                        </p:tav>
                                        <p:tav tm="100000">
                                          <p:val>
                                            <p:strVal val="#ppt_y"/>
                                          </p:val>
                                        </p:tav>
                                      </p:tavLst>
                                    </p:anim>
                                    <p:anim calcmode="lin" valueType="num">
                                      <p:cBhvr>
                                        <p:cTn id="39" dur="500" fill="hold"/>
                                        <p:tgtEl>
                                          <p:spTgt spid="47114"/>
                                        </p:tgtEl>
                                        <p:attrNameLst>
                                          <p:attrName>ppt_h</p:attrName>
                                        </p:attrNameLst>
                                      </p:cBhvr>
                                      <p:tavLst>
                                        <p:tav tm="0">
                                          <p:val>
                                            <p:strVal val="#ppt_h/10"/>
                                          </p:val>
                                        </p:tav>
                                        <p:tav tm="50000">
                                          <p:val>
                                            <p:strVal val="#ppt_h+.01"/>
                                          </p:val>
                                        </p:tav>
                                        <p:tav tm="100000">
                                          <p:val>
                                            <p:strVal val="#ppt_h"/>
                                          </p:val>
                                        </p:tav>
                                      </p:tavLst>
                                    </p:anim>
                                    <p:anim calcmode="lin" valueType="num">
                                      <p:cBhvr>
                                        <p:cTn id="40" dur="500" fill="hold"/>
                                        <p:tgtEl>
                                          <p:spTgt spid="47114"/>
                                        </p:tgtEl>
                                        <p:attrNameLst>
                                          <p:attrName>ppt_w</p:attrName>
                                        </p:attrNameLst>
                                      </p:cBhvr>
                                      <p:tavLst>
                                        <p:tav tm="0">
                                          <p:val>
                                            <p:strVal val="#ppt_w/10"/>
                                          </p:val>
                                        </p:tav>
                                        <p:tav tm="50000">
                                          <p:val>
                                            <p:strVal val="#ppt_w+.01"/>
                                          </p:val>
                                        </p:tav>
                                        <p:tav tm="100000">
                                          <p:val>
                                            <p:strVal val="#ppt_w"/>
                                          </p:val>
                                        </p:tav>
                                      </p:tavLst>
                                    </p:anim>
                                    <p:animEffect transition="in" filter="fade">
                                      <p:cBhvr>
                                        <p:cTn id="41" dur="500" tmFilter="0,0; .5, 1; 1, 1"/>
                                        <p:tgtEl>
                                          <p:spTgt spid="47114"/>
                                        </p:tgtEl>
                                      </p:cBhvr>
                                    </p:animEffect>
                                  </p:childTnLst>
                                </p:cTn>
                              </p:par>
                            </p:childTnLst>
                          </p:cTn>
                        </p:par>
                        <p:par>
                          <p:cTn id="42" fill="hold">
                            <p:stCondLst>
                              <p:cond delay="4500"/>
                            </p:stCondLst>
                            <p:childTnLst>
                              <p:par>
                                <p:cTn id="43" presetID="30" presetClass="entr" presetSubtype="0" fill="hold" grpId="0" nodeType="afterEffect">
                                  <p:stCondLst>
                                    <p:cond delay="0"/>
                                  </p:stCondLst>
                                  <p:childTnLst>
                                    <p:set>
                                      <p:cBhvr>
                                        <p:cTn id="44" dur="1" fill="hold">
                                          <p:stCondLst>
                                            <p:cond delay="0"/>
                                          </p:stCondLst>
                                        </p:cTn>
                                        <p:tgtEl>
                                          <p:spTgt spid="6"/>
                                        </p:tgtEl>
                                        <p:attrNameLst>
                                          <p:attrName>style.visibility</p:attrName>
                                        </p:attrNameLst>
                                      </p:cBhvr>
                                      <p:to>
                                        <p:strVal val="visible"/>
                                      </p:to>
                                    </p:set>
                                    <p:animEffect transition="in" filter="fade">
                                      <p:cBhvr>
                                        <p:cTn id="45" dur="800" decel="100000"/>
                                        <p:tgtEl>
                                          <p:spTgt spid="6"/>
                                        </p:tgtEl>
                                      </p:cBhvr>
                                    </p:animEffect>
                                    <p:anim calcmode="lin" valueType="num">
                                      <p:cBhvr>
                                        <p:cTn id="46" dur="800" decel="100000" fill="hold"/>
                                        <p:tgtEl>
                                          <p:spTgt spid="6"/>
                                        </p:tgtEl>
                                        <p:attrNameLst>
                                          <p:attrName>style.rotation</p:attrName>
                                        </p:attrNameLst>
                                      </p:cBhvr>
                                      <p:tavLst>
                                        <p:tav tm="0">
                                          <p:val>
                                            <p:fltVal val="-90"/>
                                          </p:val>
                                        </p:tav>
                                        <p:tav tm="100000">
                                          <p:val>
                                            <p:fltVal val="0"/>
                                          </p:val>
                                        </p:tav>
                                      </p:tavLst>
                                    </p:anim>
                                    <p:anim calcmode="lin" valueType="num">
                                      <p:cBhvr>
                                        <p:cTn id="47" dur="800" decel="100000" fill="hold"/>
                                        <p:tgtEl>
                                          <p:spTgt spid="6"/>
                                        </p:tgtEl>
                                        <p:attrNameLst>
                                          <p:attrName>ppt_x</p:attrName>
                                        </p:attrNameLst>
                                      </p:cBhvr>
                                      <p:tavLst>
                                        <p:tav tm="0">
                                          <p:val>
                                            <p:strVal val="#ppt_x+0.4"/>
                                          </p:val>
                                        </p:tav>
                                        <p:tav tm="100000">
                                          <p:val>
                                            <p:strVal val="#ppt_x-0.05"/>
                                          </p:val>
                                        </p:tav>
                                      </p:tavLst>
                                    </p:anim>
                                    <p:anim calcmode="lin" valueType="num">
                                      <p:cBhvr>
                                        <p:cTn id="48" dur="800" decel="100000" fill="hold"/>
                                        <p:tgtEl>
                                          <p:spTgt spid="6"/>
                                        </p:tgtEl>
                                        <p:attrNameLst>
                                          <p:attrName>ppt_y</p:attrName>
                                        </p:attrNameLst>
                                      </p:cBhvr>
                                      <p:tavLst>
                                        <p:tav tm="0">
                                          <p:val>
                                            <p:strVal val="#ppt_y-0.4"/>
                                          </p:val>
                                        </p:tav>
                                        <p:tav tm="100000">
                                          <p:val>
                                            <p:strVal val="#ppt_y+0.1"/>
                                          </p:val>
                                        </p:tav>
                                      </p:tavLst>
                                    </p:anim>
                                    <p:anim calcmode="lin" valueType="num">
                                      <p:cBhvr>
                                        <p:cTn id="49" dur="200" accel="100000" fill="hold">
                                          <p:stCondLst>
                                            <p:cond delay="800"/>
                                          </p:stCondLst>
                                        </p:cTn>
                                        <p:tgtEl>
                                          <p:spTgt spid="6"/>
                                        </p:tgtEl>
                                        <p:attrNameLst>
                                          <p:attrName>ppt_x</p:attrName>
                                        </p:attrNameLst>
                                      </p:cBhvr>
                                      <p:tavLst>
                                        <p:tav tm="0">
                                          <p:val>
                                            <p:strVal val="#ppt_x-0.05"/>
                                          </p:val>
                                        </p:tav>
                                        <p:tav tm="100000">
                                          <p:val>
                                            <p:strVal val="#ppt_x"/>
                                          </p:val>
                                        </p:tav>
                                      </p:tavLst>
                                    </p:anim>
                                    <p:anim calcmode="lin" valueType="num">
                                      <p:cBhvr>
                                        <p:cTn id="50" dur="200" accel="100000" fill="hold">
                                          <p:stCondLst>
                                            <p:cond delay="800"/>
                                          </p:stCondLst>
                                        </p:cTn>
                                        <p:tgtEl>
                                          <p:spTgt spid="6"/>
                                        </p:tgtEl>
                                        <p:attrNameLst>
                                          <p:attrName>ppt_y</p:attrName>
                                        </p:attrNameLst>
                                      </p:cBhvr>
                                      <p:tavLst>
                                        <p:tav tm="0">
                                          <p:val>
                                            <p:strVal val="#ppt_y+0.1"/>
                                          </p:val>
                                        </p:tav>
                                        <p:tav tm="100000">
                                          <p:val>
                                            <p:strVal val="#ppt_y"/>
                                          </p:val>
                                        </p:tav>
                                      </p:tavLst>
                                    </p:anim>
                                  </p:childTnLst>
                                </p:cTn>
                              </p:par>
                            </p:childTnLst>
                          </p:cTn>
                        </p:par>
                        <p:par>
                          <p:cTn id="51" fill="hold">
                            <p:stCondLst>
                              <p:cond delay="5500"/>
                            </p:stCondLst>
                            <p:childTnLst>
                              <p:par>
                                <p:cTn id="52" presetID="12" presetClass="entr" presetSubtype="1" fill="hold" nodeType="afterEffect">
                                  <p:stCondLst>
                                    <p:cond delay="0"/>
                                  </p:stCondLst>
                                  <p:childTnLst>
                                    <p:set>
                                      <p:cBhvr>
                                        <p:cTn id="53" dur="1" fill="hold">
                                          <p:stCondLst>
                                            <p:cond delay="0"/>
                                          </p:stCondLst>
                                        </p:cTn>
                                        <p:tgtEl>
                                          <p:spTgt spid="4"/>
                                        </p:tgtEl>
                                        <p:attrNameLst>
                                          <p:attrName>style.visibility</p:attrName>
                                        </p:attrNameLst>
                                      </p:cBhvr>
                                      <p:to>
                                        <p:strVal val="visible"/>
                                      </p:to>
                                    </p:set>
                                    <p:animEffect transition="in" filter="slide(fromTop)">
                                      <p:cBhvr>
                                        <p:cTn id="54" dur="500"/>
                                        <p:tgtEl>
                                          <p:spTgt spid="4"/>
                                        </p:tgtEl>
                                      </p:cBhvr>
                                    </p:animEffect>
                                  </p:childTnLst>
                                </p:cTn>
                              </p:par>
                            </p:childTnLst>
                          </p:cTn>
                        </p:par>
                        <p:par>
                          <p:cTn id="55" fill="hold">
                            <p:stCondLst>
                              <p:cond delay="6000"/>
                            </p:stCondLst>
                            <p:childTnLst>
                              <p:par>
                                <p:cTn id="56" presetID="18" presetClass="entr" presetSubtype="6" fill="hold" grpId="0" nodeType="afterEffect">
                                  <p:stCondLst>
                                    <p:cond delay="0"/>
                                  </p:stCondLst>
                                  <p:childTnLst>
                                    <p:set>
                                      <p:cBhvr>
                                        <p:cTn id="57" dur="1" fill="hold">
                                          <p:stCondLst>
                                            <p:cond delay="0"/>
                                          </p:stCondLst>
                                        </p:cTn>
                                        <p:tgtEl>
                                          <p:spTgt spid="10"/>
                                        </p:tgtEl>
                                        <p:attrNameLst>
                                          <p:attrName>style.visibility</p:attrName>
                                        </p:attrNameLst>
                                      </p:cBhvr>
                                      <p:to>
                                        <p:strVal val="visible"/>
                                      </p:to>
                                    </p:set>
                                    <p:animEffect transition="in" filter="strips(downRight)">
                                      <p:cBhvr>
                                        <p:cTn id="58" dur="500"/>
                                        <p:tgtEl>
                                          <p:spTgt spid="10"/>
                                        </p:tgtEl>
                                      </p:cBhvr>
                                    </p:animEffect>
                                  </p:childTnLst>
                                </p:cTn>
                              </p:par>
                            </p:childTnLst>
                          </p:cTn>
                        </p:par>
                        <p:par>
                          <p:cTn id="59" fill="hold">
                            <p:stCondLst>
                              <p:cond delay="6500"/>
                            </p:stCondLst>
                            <p:childTnLst>
                              <p:par>
                                <p:cTn id="60" presetID="41" presetClass="entr" presetSubtype="0" fill="hold" grpId="0" nodeType="afterEffect">
                                  <p:stCondLst>
                                    <p:cond delay="0"/>
                                  </p:stCondLst>
                                  <p:iterate type="lt">
                                    <p:tmPct val="10000"/>
                                  </p:iterate>
                                  <p:childTnLst>
                                    <p:set>
                                      <p:cBhvr>
                                        <p:cTn id="61" dur="1" fill="hold">
                                          <p:stCondLst>
                                            <p:cond delay="0"/>
                                          </p:stCondLst>
                                        </p:cTn>
                                        <p:tgtEl>
                                          <p:spTgt spid="47115"/>
                                        </p:tgtEl>
                                        <p:attrNameLst>
                                          <p:attrName>style.visibility</p:attrName>
                                        </p:attrNameLst>
                                      </p:cBhvr>
                                      <p:to>
                                        <p:strVal val="visible"/>
                                      </p:to>
                                    </p:set>
                                    <p:anim calcmode="lin" valueType="num">
                                      <p:cBhvr>
                                        <p:cTn id="62" dur="500" fill="hold"/>
                                        <p:tgtEl>
                                          <p:spTgt spid="47115"/>
                                        </p:tgtEl>
                                        <p:attrNameLst>
                                          <p:attrName>ppt_x</p:attrName>
                                        </p:attrNameLst>
                                      </p:cBhvr>
                                      <p:tavLst>
                                        <p:tav tm="0">
                                          <p:val>
                                            <p:strVal val="#ppt_x"/>
                                          </p:val>
                                        </p:tav>
                                        <p:tav tm="50000">
                                          <p:val>
                                            <p:strVal val="#ppt_x+.1"/>
                                          </p:val>
                                        </p:tav>
                                        <p:tav tm="100000">
                                          <p:val>
                                            <p:strVal val="#ppt_x"/>
                                          </p:val>
                                        </p:tav>
                                      </p:tavLst>
                                    </p:anim>
                                    <p:anim calcmode="lin" valueType="num">
                                      <p:cBhvr>
                                        <p:cTn id="63" dur="500" fill="hold"/>
                                        <p:tgtEl>
                                          <p:spTgt spid="47115"/>
                                        </p:tgtEl>
                                        <p:attrNameLst>
                                          <p:attrName>ppt_y</p:attrName>
                                        </p:attrNameLst>
                                      </p:cBhvr>
                                      <p:tavLst>
                                        <p:tav tm="0">
                                          <p:val>
                                            <p:strVal val="#ppt_y"/>
                                          </p:val>
                                        </p:tav>
                                        <p:tav tm="100000">
                                          <p:val>
                                            <p:strVal val="#ppt_y"/>
                                          </p:val>
                                        </p:tav>
                                      </p:tavLst>
                                    </p:anim>
                                    <p:anim calcmode="lin" valueType="num">
                                      <p:cBhvr>
                                        <p:cTn id="64" dur="500" fill="hold"/>
                                        <p:tgtEl>
                                          <p:spTgt spid="47115"/>
                                        </p:tgtEl>
                                        <p:attrNameLst>
                                          <p:attrName>ppt_h</p:attrName>
                                        </p:attrNameLst>
                                      </p:cBhvr>
                                      <p:tavLst>
                                        <p:tav tm="0">
                                          <p:val>
                                            <p:strVal val="#ppt_h/10"/>
                                          </p:val>
                                        </p:tav>
                                        <p:tav tm="50000">
                                          <p:val>
                                            <p:strVal val="#ppt_h+.01"/>
                                          </p:val>
                                        </p:tav>
                                        <p:tav tm="100000">
                                          <p:val>
                                            <p:strVal val="#ppt_h"/>
                                          </p:val>
                                        </p:tav>
                                      </p:tavLst>
                                    </p:anim>
                                    <p:anim calcmode="lin" valueType="num">
                                      <p:cBhvr>
                                        <p:cTn id="65" dur="500" fill="hold"/>
                                        <p:tgtEl>
                                          <p:spTgt spid="47115"/>
                                        </p:tgtEl>
                                        <p:attrNameLst>
                                          <p:attrName>ppt_w</p:attrName>
                                        </p:attrNameLst>
                                      </p:cBhvr>
                                      <p:tavLst>
                                        <p:tav tm="0">
                                          <p:val>
                                            <p:strVal val="#ppt_w/10"/>
                                          </p:val>
                                        </p:tav>
                                        <p:tav tm="50000">
                                          <p:val>
                                            <p:strVal val="#ppt_w+.01"/>
                                          </p:val>
                                        </p:tav>
                                        <p:tav tm="100000">
                                          <p:val>
                                            <p:strVal val="#ppt_w"/>
                                          </p:val>
                                        </p:tav>
                                      </p:tavLst>
                                    </p:anim>
                                    <p:animEffect transition="in" filter="fade">
                                      <p:cBhvr>
                                        <p:cTn id="66" dur="500" tmFilter="0,0; .5, 1; 1, 1"/>
                                        <p:tgtEl>
                                          <p:spTgt spid="47115"/>
                                        </p:tgtEl>
                                      </p:cBhvr>
                                    </p:animEffect>
                                  </p:childTnLst>
                                </p:cTn>
                              </p:par>
                            </p:childTnLst>
                          </p:cTn>
                        </p:par>
                        <p:par>
                          <p:cTn id="67" fill="hold">
                            <p:stCondLst>
                              <p:cond delay="7250"/>
                            </p:stCondLst>
                            <p:childTnLst>
                              <p:par>
                                <p:cTn id="68" presetID="52" presetClass="entr" presetSubtype="0" fill="hold" grpId="0" nodeType="afterEffect">
                                  <p:stCondLst>
                                    <p:cond delay="0"/>
                                  </p:stCondLst>
                                  <p:childTnLst>
                                    <p:set>
                                      <p:cBhvr>
                                        <p:cTn id="69" dur="1" fill="hold">
                                          <p:stCondLst>
                                            <p:cond delay="0"/>
                                          </p:stCondLst>
                                        </p:cTn>
                                        <p:tgtEl>
                                          <p:spTgt spid="7"/>
                                        </p:tgtEl>
                                        <p:attrNameLst>
                                          <p:attrName>style.visibility</p:attrName>
                                        </p:attrNameLst>
                                      </p:cBhvr>
                                      <p:to>
                                        <p:strVal val="visible"/>
                                      </p:to>
                                    </p:set>
                                    <p:animScale>
                                      <p:cBhvr>
                                        <p:cTn id="70"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71" dur="1000" decel="50000" fill="hold">
                                          <p:stCondLst>
                                            <p:cond delay="0"/>
                                          </p:stCondLst>
                                        </p:cTn>
                                        <p:tgtEl>
                                          <p:spTgt spid="7"/>
                                        </p:tgtEl>
                                        <p:attrNameLst>
                                          <p:attrName>ppt_x</p:attrName>
                                          <p:attrName>ppt_y</p:attrName>
                                        </p:attrNameLst>
                                      </p:cBhvr>
                                    </p:animMotion>
                                    <p:animEffect transition="in" filter="fade">
                                      <p:cBhvr>
                                        <p:cTn id="72" dur="1000"/>
                                        <p:tgtEl>
                                          <p:spTgt spid="7"/>
                                        </p:tgtEl>
                                      </p:cBhvr>
                                    </p:animEffect>
                                  </p:childTnLst>
                                </p:cTn>
                              </p:par>
                            </p:childTnLst>
                          </p:cTn>
                        </p:par>
                        <p:par>
                          <p:cTn id="73" fill="hold">
                            <p:stCondLst>
                              <p:cond delay="8250"/>
                            </p:stCondLst>
                            <p:childTnLst>
                              <p:par>
                                <p:cTn id="74" presetID="12" presetClass="entr" presetSubtype="2" fill="hold" nodeType="afterEffect">
                                  <p:stCondLst>
                                    <p:cond delay="0"/>
                                  </p:stCondLst>
                                  <p:childTnLst>
                                    <p:set>
                                      <p:cBhvr>
                                        <p:cTn id="75" dur="1" fill="hold">
                                          <p:stCondLst>
                                            <p:cond delay="0"/>
                                          </p:stCondLst>
                                        </p:cTn>
                                        <p:tgtEl>
                                          <p:spTgt spid="5"/>
                                        </p:tgtEl>
                                        <p:attrNameLst>
                                          <p:attrName>style.visibility</p:attrName>
                                        </p:attrNameLst>
                                      </p:cBhvr>
                                      <p:to>
                                        <p:strVal val="visible"/>
                                      </p:to>
                                    </p:set>
                                    <p:animEffect transition="in" filter="slide(fromRight)">
                                      <p:cBhvr>
                                        <p:cTn id="76" dur="500"/>
                                        <p:tgtEl>
                                          <p:spTgt spid="5"/>
                                        </p:tgtEl>
                                      </p:cBhvr>
                                    </p:animEffect>
                                  </p:childTnLst>
                                </p:cTn>
                              </p:par>
                            </p:childTnLst>
                          </p:cTn>
                        </p:par>
                        <p:par>
                          <p:cTn id="77" fill="hold">
                            <p:stCondLst>
                              <p:cond delay="8750"/>
                            </p:stCondLst>
                            <p:childTnLst>
                              <p:par>
                                <p:cTn id="78" presetID="18" presetClass="entr" presetSubtype="9" fill="hold" grpId="0" nodeType="afterEffect">
                                  <p:stCondLst>
                                    <p:cond delay="0"/>
                                  </p:stCondLst>
                                  <p:childTnLst>
                                    <p:set>
                                      <p:cBhvr>
                                        <p:cTn id="79" dur="1" fill="hold">
                                          <p:stCondLst>
                                            <p:cond delay="0"/>
                                          </p:stCondLst>
                                        </p:cTn>
                                        <p:tgtEl>
                                          <p:spTgt spid="20"/>
                                        </p:tgtEl>
                                        <p:attrNameLst>
                                          <p:attrName>style.visibility</p:attrName>
                                        </p:attrNameLst>
                                      </p:cBhvr>
                                      <p:to>
                                        <p:strVal val="visible"/>
                                      </p:to>
                                    </p:set>
                                    <p:animEffect transition="in" filter="strips(upLeft)">
                                      <p:cBhvr>
                                        <p:cTn id="80" dur="500"/>
                                        <p:tgtEl>
                                          <p:spTgt spid="20"/>
                                        </p:tgtEl>
                                      </p:cBhvr>
                                    </p:animEffect>
                                  </p:childTnLst>
                                </p:cTn>
                              </p:par>
                            </p:childTnLst>
                          </p:cTn>
                        </p:par>
                        <p:par>
                          <p:cTn id="81" fill="hold">
                            <p:stCondLst>
                              <p:cond delay="9250"/>
                            </p:stCondLst>
                            <p:childTnLst>
                              <p:par>
                                <p:cTn id="82" presetID="41" presetClass="entr" presetSubtype="0" fill="hold" nodeType="afterEffect">
                                  <p:stCondLst>
                                    <p:cond delay="0"/>
                                  </p:stCondLst>
                                  <p:iterate type="lt">
                                    <p:tmPct val="10000"/>
                                  </p:iterate>
                                  <p:childTnLst>
                                    <p:set>
                                      <p:cBhvr>
                                        <p:cTn id="83" dur="1" fill="hold">
                                          <p:stCondLst>
                                            <p:cond delay="0"/>
                                          </p:stCondLst>
                                        </p:cTn>
                                        <p:tgtEl>
                                          <p:spTgt spid="47118">
                                            <p:txEl>
                                              <p:pRg st="0" end="0"/>
                                            </p:txEl>
                                          </p:spTgt>
                                        </p:tgtEl>
                                        <p:attrNameLst>
                                          <p:attrName>style.visibility</p:attrName>
                                        </p:attrNameLst>
                                      </p:cBhvr>
                                      <p:to>
                                        <p:strVal val="visible"/>
                                      </p:to>
                                    </p:set>
                                    <p:anim calcmode="lin" valueType="num">
                                      <p:cBhvr>
                                        <p:cTn id="84" dur="500" fill="hold"/>
                                        <p:tgtEl>
                                          <p:spTgt spid="47118">
                                            <p:txEl>
                                              <p:pRg st="0" end="0"/>
                                            </p:txEl>
                                          </p:spTgt>
                                        </p:tgtEl>
                                        <p:attrNameLst>
                                          <p:attrName>ppt_x</p:attrName>
                                        </p:attrNameLst>
                                      </p:cBhvr>
                                      <p:tavLst>
                                        <p:tav tm="0">
                                          <p:val>
                                            <p:strVal val="#ppt_x"/>
                                          </p:val>
                                        </p:tav>
                                        <p:tav tm="50000">
                                          <p:val>
                                            <p:strVal val="#ppt_x+.1"/>
                                          </p:val>
                                        </p:tav>
                                        <p:tav tm="100000">
                                          <p:val>
                                            <p:strVal val="#ppt_x"/>
                                          </p:val>
                                        </p:tav>
                                      </p:tavLst>
                                    </p:anim>
                                    <p:anim calcmode="lin" valueType="num">
                                      <p:cBhvr>
                                        <p:cTn id="85" dur="500" fill="hold"/>
                                        <p:tgtEl>
                                          <p:spTgt spid="47118">
                                            <p:txEl>
                                              <p:pRg st="0" end="0"/>
                                            </p:txEl>
                                          </p:spTgt>
                                        </p:tgtEl>
                                        <p:attrNameLst>
                                          <p:attrName>ppt_y</p:attrName>
                                        </p:attrNameLst>
                                      </p:cBhvr>
                                      <p:tavLst>
                                        <p:tav tm="0">
                                          <p:val>
                                            <p:strVal val="#ppt_y"/>
                                          </p:val>
                                        </p:tav>
                                        <p:tav tm="100000">
                                          <p:val>
                                            <p:strVal val="#ppt_y"/>
                                          </p:val>
                                        </p:tav>
                                      </p:tavLst>
                                    </p:anim>
                                    <p:anim calcmode="lin" valueType="num">
                                      <p:cBhvr>
                                        <p:cTn id="86" dur="500" fill="hold"/>
                                        <p:tgtEl>
                                          <p:spTgt spid="47118">
                                            <p:txEl>
                                              <p:pRg st="0" end="0"/>
                                            </p:txEl>
                                          </p:spTgt>
                                        </p:tgtEl>
                                        <p:attrNameLst>
                                          <p:attrName>ppt_h</p:attrName>
                                        </p:attrNameLst>
                                      </p:cBhvr>
                                      <p:tavLst>
                                        <p:tav tm="0">
                                          <p:val>
                                            <p:strVal val="#ppt_h/10"/>
                                          </p:val>
                                        </p:tav>
                                        <p:tav tm="50000">
                                          <p:val>
                                            <p:strVal val="#ppt_h+.01"/>
                                          </p:val>
                                        </p:tav>
                                        <p:tav tm="100000">
                                          <p:val>
                                            <p:strVal val="#ppt_h"/>
                                          </p:val>
                                        </p:tav>
                                      </p:tavLst>
                                    </p:anim>
                                    <p:anim calcmode="lin" valueType="num">
                                      <p:cBhvr>
                                        <p:cTn id="87" dur="500" fill="hold"/>
                                        <p:tgtEl>
                                          <p:spTgt spid="47118">
                                            <p:txEl>
                                              <p:pRg st="0" end="0"/>
                                            </p:txEl>
                                          </p:spTgt>
                                        </p:tgtEl>
                                        <p:attrNameLst>
                                          <p:attrName>ppt_w</p:attrName>
                                        </p:attrNameLst>
                                      </p:cBhvr>
                                      <p:tavLst>
                                        <p:tav tm="0">
                                          <p:val>
                                            <p:strVal val="#ppt_w/10"/>
                                          </p:val>
                                        </p:tav>
                                        <p:tav tm="50000">
                                          <p:val>
                                            <p:strVal val="#ppt_w+.01"/>
                                          </p:val>
                                        </p:tav>
                                        <p:tav tm="100000">
                                          <p:val>
                                            <p:strVal val="#ppt_w"/>
                                          </p:val>
                                        </p:tav>
                                      </p:tavLst>
                                    </p:anim>
                                    <p:animEffect transition="in" filter="fade">
                                      <p:cBhvr>
                                        <p:cTn id="88" dur="500" tmFilter="0,0; .5, 1; 1, 1"/>
                                        <p:tgtEl>
                                          <p:spTgt spid="47118">
                                            <p:txEl>
                                              <p:pRg st="0" end="0"/>
                                            </p:txEl>
                                          </p:spTgt>
                                        </p:tgtEl>
                                      </p:cBhvr>
                                    </p:animEffect>
                                  </p:childTnLst>
                                </p:cTn>
                              </p:par>
                            </p:childTnLst>
                          </p:cTn>
                        </p:par>
                        <p:par>
                          <p:cTn id="89" fill="hold">
                            <p:stCondLst>
                              <p:cond delay="10000"/>
                            </p:stCondLst>
                            <p:childTnLst>
                              <p:par>
                                <p:cTn id="90" presetID="30" presetClass="entr" presetSubtype="0" fill="hold" grpId="0" nodeType="afterEffect">
                                  <p:stCondLst>
                                    <p:cond delay="0"/>
                                  </p:stCondLst>
                                  <p:childTnLst>
                                    <p:set>
                                      <p:cBhvr>
                                        <p:cTn id="91" dur="1" fill="hold">
                                          <p:stCondLst>
                                            <p:cond delay="0"/>
                                          </p:stCondLst>
                                        </p:cTn>
                                        <p:tgtEl>
                                          <p:spTgt spid="11"/>
                                        </p:tgtEl>
                                        <p:attrNameLst>
                                          <p:attrName>style.visibility</p:attrName>
                                        </p:attrNameLst>
                                      </p:cBhvr>
                                      <p:to>
                                        <p:strVal val="visible"/>
                                      </p:to>
                                    </p:set>
                                    <p:animEffect transition="in" filter="fade">
                                      <p:cBhvr>
                                        <p:cTn id="92" dur="800" decel="100000"/>
                                        <p:tgtEl>
                                          <p:spTgt spid="11"/>
                                        </p:tgtEl>
                                      </p:cBhvr>
                                    </p:animEffect>
                                    <p:anim calcmode="lin" valueType="num">
                                      <p:cBhvr>
                                        <p:cTn id="93" dur="800" decel="100000" fill="hold"/>
                                        <p:tgtEl>
                                          <p:spTgt spid="11"/>
                                        </p:tgtEl>
                                        <p:attrNameLst>
                                          <p:attrName>style.rotation</p:attrName>
                                        </p:attrNameLst>
                                      </p:cBhvr>
                                      <p:tavLst>
                                        <p:tav tm="0">
                                          <p:val>
                                            <p:fltVal val="-90"/>
                                          </p:val>
                                        </p:tav>
                                        <p:tav tm="100000">
                                          <p:val>
                                            <p:fltVal val="0"/>
                                          </p:val>
                                        </p:tav>
                                      </p:tavLst>
                                    </p:anim>
                                    <p:anim calcmode="lin" valueType="num">
                                      <p:cBhvr>
                                        <p:cTn id="94" dur="800" decel="100000" fill="hold"/>
                                        <p:tgtEl>
                                          <p:spTgt spid="11"/>
                                        </p:tgtEl>
                                        <p:attrNameLst>
                                          <p:attrName>ppt_x</p:attrName>
                                        </p:attrNameLst>
                                      </p:cBhvr>
                                      <p:tavLst>
                                        <p:tav tm="0">
                                          <p:val>
                                            <p:strVal val="#ppt_x+0.4"/>
                                          </p:val>
                                        </p:tav>
                                        <p:tav tm="100000">
                                          <p:val>
                                            <p:strVal val="#ppt_x-0.05"/>
                                          </p:val>
                                        </p:tav>
                                      </p:tavLst>
                                    </p:anim>
                                    <p:anim calcmode="lin" valueType="num">
                                      <p:cBhvr>
                                        <p:cTn id="95" dur="800" decel="100000" fill="hold"/>
                                        <p:tgtEl>
                                          <p:spTgt spid="11"/>
                                        </p:tgtEl>
                                        <p:attrNameLst>
                                          <p:attrName>ppt_y</p:attrName>
                                        </p:attrNameLst>
                                      </p:cBhvr>
                                      <p:tavLst>
                                        <p:tav tm="0">
                                          <p:val>
                                            <p:strVal val="#ppt_y-0.4"/>
                                          </p:val>
                                        </p:tav>
                                        <p:tav tm="100000">
                                          <p:val>
                                            <p:strVal val="#ppt_y+0.1"/>
                                          </p:val>
                                        </p:tav>
                                      </p:tavLst>
                                    </p:anim>
                                    <p:anim calcmode="lin" valueType="num">
                                      <p:cBhvr>
                                        <p:cTn id="96" dur="200" accel="100000" fill="hold">
                                          <p:stCondLst>
                                            <p:cond delay="800"/>
                                          </p:stCondLst>
                                        </p:cTn>
                                        <p:tgtEl>
                                          <p:spTgt spid="11"/>
                                        </p:tgtEl>
                                        <p:attrNameLst>
                                          <p:attrName>ppt_x</p:attrName>
                                        </p:attrNameLst>
                                      </p:cBhvr>
                                      <p:tavLst>
                                        <p:tav tm="0">
                                          <p:val>
                                            <p:strVal val="#ppt_x-0.05"/>
                                          </p:val>
                                        </p:tav>
                                        <p:tav tm="100000">
                                          <p:val>
                                            <p:strVal val="#ppt_x"/>
                                          </p:val>
                                        </p:tav>
                                      </p:tavLst>
                                    </p:anim>
                                    <p:anim calcmode="lin" valueType="num">
                                      <p:cBhvr>
                                        <p:cTn id="97" dur="200" accel="100000" fill="hold">
                                          <p:stCondLst>
                                            <p:cond delay="800"/>
                                          </p:stCondLst>
                                        </p:cTn>
                                        <p:tgtEl>
                                          <p:spTgt spid="11"/>
                                        </p:tgtEl>
                                        <p:attrNameLst>
                                          <p:attrName>ppt_y</p:attrName>
                                        </p:attrNameLst>
                                      </p:cBhvr>
                                      <p:tavLst>
                                        <p:tav tm="0">
                                          <p:val>
                                            <p:strVal val="#ppt_y+0.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47113" grpId="0"/>
      <p:bldP spid="47114" grpId="0"/>
      <p:bldP spid="47115" grpId="0"/>
      <p:bldP spid="20" grpId="0" animBg="1"/>
      <p:bldP spid="25" grpId="0"/>
      <p:bldP spid="6" grpId="0"/>
      <p:bldP spid="7"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5"/>
          <p:cNvSpPr txBox="1"/>
          <p:nvPr/>
        </p:nvSpPr>
        <p:spPr>
          <a:xfrm>
            <a:off x="4100106" y="1771048"/>
            <a:ext cx="2595562" cy="784830"/>
          </a:xfrm>
          <a:prstGeom prst="rect">
            <a:avLst/>
          </a:prstGeom>
          <a:noFill/>
        </p:spPr>
        <p:txBody>
          <a:bodyPr>
            <a:spAutoFit/>
          </a:bodyPr>
          <a:lstStyle/>
          <a:p>
            <a:pP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此处添加详细文本描述，建议与标题相关并符合整体语言风格此处添加详细文本描述，建议与标题相关并符合整体语言风格</a:t>
            </a:r>
            <a:endParaRPr lang="en-US" altLang="zh-CN" sz="900" dirty="0" smtClean="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endParaRPr lang="en-US" altLang="zh-CN" sz="900" dirty="0">
              <a:solidFill>
                <a:schemeClr val="tx1">
                  <a:lumMod val="50000"/>
                  <a:lumOff val="50000"/>
                </a:schemeClr>
              </a:solidFill>
              <a:latin typeface="微软雅黑"/>
              <a:ea typeface="微软雅黑"/>
              <a:cs typeface="Lato Light" charset="0"/>
              <a:sym typeface="Lato Light" charset="0"/>
            </a:endParaRPr>
          </a:p>
        </p:txBody>
      </p:sp>
      <p:cxnSp>
        <p:nvCxnSpPr>
          <p:cNvPr id="4" name="直接连接符 3"/>
          <p:cNvCxnSpPr/>
          <p:nvPr/>
        </p:nvCxnSpPr>
        <p:spPr>
          <a:xfrm>
            <a:off x="4100106" y="1731346"/>
            <a:ext cx="2595562" cy="0"/>
          </a:xfrm>
          <a:prstGeom prst="line">
            <a:avLst/>
          </a:prstGeom>
          <a:ln w="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5" name="文本框 11"/>
          <p:cNvSpPr txBox="1">
            <a:spLocks noChangeArrowheads="1"/>
          </p:cNvSpPr>
          <p:nvPr/>
        </p:nvSpPr>
        <p:spPr bwMode="auto">
          <a:xfrm>
            <a:off x="4103948" y="1357584"/>
            <a:ext cx="2595562" cy="35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40000"/>
              </a:lnSpc>
              <a:spcBef>
                <a:spcPct val="0"/>
              </a:spcBef>
              <a:buFontTx/>
              <a:buNone/>
            </a:pPr>
            <a:r>
              <a:rPr lang="zh-CN" altLang="en-US" sz="1200" dirty="0">
                <a:solidFill>
                  <a:schemeClr val="tx1">
                    <a:lumMod val="75000"/>
                    <a:lumOff val="25000"/>
                  </a:schemeClr>
                </a:solidFill>
                <a:latin typeface="微软雅黑" panose="020B0503020204020204" pitchFamily="34" charset="-122"/>
              </a:rPr>
              <a:t>此处输入标题</a:t>
            </a:r>
            <a:endParaRPr lang="en-US" altLang="zh-CN" sz="1200" dirty="0">
              <a:solidFill>
                <a:schemeClr val="tx1">
                  <a:lumMod val="75000"/>
                  <a:lumOff val="25000"/>
                </a:schemeClr>
              </a:solidFill>
              <a:latin typeface="微软雅黑" panose="020B0503020204020204" pitchFamily="34" charset="-122"/>
            </a:endParaRPr>
          </a:p>
        </p:txBody>
      </p:sp>
      <p:cxnSp>
        <p:nvCxnSpPr>
          <p:cNvPr id="6" name="直接连接符 5"/>
          <p:cNvCxnSpPr/>
          <p:nvPr/>
        </p:nvCxnSpPr>
        <p:spPr>
          <a:xfrm>
            <a:off x="4100106" y="4170499"/>
            <a:ext cx="2697162" cy="0"/>
          </a:xfrm>
          <a:prstGeom prst="line">
            <a:avLst/>
          </a:prstGeom>
          <a:ln w="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文本框 14"/>
          <p:cNvSpPr txBox="1">
            <a:spLocks noChangeArrowheads="1"/>
          </p:cNvSpPr>
          <p:nvPr/>
        </p:nvSpPr>
        <p:spPr bwMode="auto">
          <a:xfrm>
            <a:off x="4100106" y="4227668"/>
            <a:ext cx="2697162" cy="3508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eaLnBrk="1" hangingPunct="1">
              <a:lnSpc>
                <a:spcPct val="140000"/>
              </a:lnSpc>
              <a:spcBef>
                <a:spcPct val="0"/>
              </a:spcBef>
              <a:buFontTx/>
              <a:buNone/>
            </a:pPr>
            <a:r>
              <a:rPr lang="zh-CN" altLang="en-US" sz="1200" dirty="0">
                <a:solidFill>
                  <a:schemeClr val="tx1">
                    <a:lumMod val="75000"/>
                    <a:lumOff val="25000"/>
                  </a:schemeClr>
                </a:solidFill>
                <a:latin typeface="微软雅黑" panose="020B0503020204020204" pitchFamily="34" charset="-122"/>
              </a:rPr>
              <a:t>此处输入标题</a:t>
            </a:r>
            <a:endParaRPr lang="en-US" altLang="zh-CN" sz="1200" dirty="0">
              <a:solidFill>
                <a:schemeClr val="tx1">
                  <a:lumMod val="75000"/>
                  <a:lumOff val="25000"/>
                </a:schemeClr>
              </a:solidFill>
              <a:latin typeface="微软雅黑" panose="020B0503020204020204" pitchFamily="34" charset="-122"/>
            </a:endParaRPr>
          </a:p>
        </p:txBody>
      </p:sp>
      <p:sp>
        <p:nvSpPr>
          <p:cNvPr id="8" name="文本框 15"/>
          <p:cNvSpPr txBox="1"/>
          <p:nvPr/>
        </p:nvSpPr>
        <p:spPr>
          <a:xfrm>
            <a:off x="4100106" y="3138306"/>
            <a:ext cx="2697162" cy="784830"/>
          </a:xfrm>
          <a:prstGeom prst="rect">
            <a:avLst/>
          </a:prstGeom>
          <a:noFill/>
        </p:spPr>
        <p:txBody>
          <a:bodyPr>
            <a:spAutoFit/>
          </a:bodyPr>
          <a:lstStyle/>
          <a:p>
            <a:pPr fontAlgn="base">
              <a:lnSpc>
                <a:spcPct val="125000"/>
              </a:lnSpc>
              <a:spcBef>
                <a:spcPct val="0"/>
              </a:spcBef>
              <a:spcAft>
                <a:spcPct val="0"/>
              </a:spcAft>
            </a:pPr>
            <a:r>
              <a:rPr lang="zh-CN" altLang="en-US" sz="900" dirty="0" smtClean="0">
                <a:solidFill>
                  <a:schemeClr val="tx1">
                    <a:lumMod val="50000"/>
                    <a:lumOff val="50000"/>
                  </a:schemeClr>
                </a:solidFill>
                <a:latin typeface="微软雅黑"/>
                <a:ea typeface="微软雅黑"/>
                <a:sym typeface="Gill Sans" charset="0"/>
              </a:rPr>
              <a:t>此处添加详细文本描述，建议与标题相关并符合整体语言风格此处添加详细文本描述，建议与标题相关并符合整体语言风格</a:t>
            </a:r>
            <a:endParaRPr lang="en-US" altLang="zh-CN" sz="900" dirty="0" smtClean="0">
              <a:solidFill>
                <a:schemeClr val="tx1">
                  <a:lumMod val="50000"/>
                  <a:lumOff val="50000"/>
                </a:schemeClr>
              </a:solidFill>
              <a:latin typeface="微软雅黑"/>
              <a:ea typeface="微软雅黑"/>
              <a:cs typeface="Lato Light" charset="0"/>
              <a:sym typeface="Lato Light" charset="0"/>
            </a:endParaRPr>
          </a:p>
          <a:p>
            <a:pPr fontAlgn="base">
              <a:lnSpc>
                <a:spcPct val="125000"/>
              </a:lnSpc>
              <a:spcBef>
                <a:spcPct val="0"/>
              </a:spcBef>
              <a:spcAft>
                <a:spcPct val="0"/>
              </a:spcAft>
            </a:pPr>
            <a:endParaRPr lang="en-US" altLang="zh-CN" sz="900" dirty="0">
              <a:solidFill>
                <a:schemeClr val="tx1">
                  <a:lumMod val="50000"/>
                  <a:lumOff val="50000"/>
                </a:schemeClr>
              </a:solidFill>
              <a:latin typeface="微软雅黑"/>
              <a:ea typeface="微软雅黑"/>
              <a:cs typeface="Lato Light" charset="0"/>
              <a:sym typeface="Lato Light" charset="0"/>
            </a:endParaRPr>
          </a:p>
        </p:txBody>
      </p:sp>
      <p:grpSp>
        <p:nvGrpSpPr>
          <p:cNvPr id="10" name="组合 13"/>
          <p:cNvGrpSpPr/>
          <p:nvPr/>
        </p:nvGrpSpPr>
        <p:grpSpPr>
          <a:xfrm>
            <a:off x="2323103" y="953237"/>
            <a:ext cx="1560285" cy="1988165"/>
            <a:chOff x="2323103" y="952941"/>
            <a:chExt cx="1560285" cy="1987551"/>
          </a:xfrm>
          <a:solidFill>
            <a:schemeClr val="accent1"/>
          </a:solidFill>
        </p:grpSpPr>
        <p:sp>
          <p:nvSpPr>
            <p:cNvPr id="2" name="右箭头 3"/>
            <p:cNvSpPr/>
            <p:nvPr/>
          </p:nvSpPr>
          <p:spPr>
            <a:xfrm rot="5400000" flipH="1">
              <a:off x="2109470" y="1166574"/>
              <a:ext cx="1987551" cy="1560285"/>
            </a:xfrm>
            <a:custGeom>
              <a:avLst/>
              <a:gdLst>
                <a:gd name="connsiteX0" fmla="*/ 0 w 1987551"/>
                <a:gd name="connsiteY0" fmla="*/ 453569 h 1611085"/>
                <a:gd name="connsiteX1" fmla="*/ 1067702 w 1987551"/>
                <a:gd name="connsiteY1" fmla="*/ 453569 h 1611085"/>
                <a:gd name="connsiteX2" fmla="*/ 1067702 w 1987551"/>
                <a:gd name="connsiteY2" fmla="*/ 0 h 1611085"/>
                <a:gd name="connsiteX3" fmla="*/ 1987551 w 1987551"/>
                <a:gd name="connsiteY3" fmla="*/ 805543 h 1611085"/>
                <a:gd name="connsiteX4" fmla="*/ 1067702 w 1987551"/>
                <a:gd name="connsiteY4" fmla="*/ 1611085 h 1611085"/>
                <a:gd name="connsiteX5" fmla="*/ 1067702 w 1987551"/>
                <a:gd name="connsiteY5" fmla="*/ 1157516 h 1611085"/>
                <a:gd name="connsiteX6" fmla="*/ 0 w 1987551"/>
                <a:gd name="connsiteY6" fmla="*/ 1157516 h 1611085"/>
                <a:gd name="connsiteX7" fmla="*/ 0 w 1987551"/>
                <a:gd name="connsiteY7" fmla="*/ 453569 h 1611085"/>
                <a:gd name="connsiteX0-1" fmla="*/ 0 w 1987551"/>
                <a:gd name="connsiteY0-2" fmla="*/ 453569 h 1611085"/>
                <a:gd name="connsiteX1-3" fmla="*/ 1067702 w 1987551"/>
                <a:gd name="connsiteY1-4" fmla="*/ 453569 h 1611085"/>
                <a:gd name="connsiteX2-5" fmla="*/ 813702 w 1987551"/>
                <a:gd name="connsiteY2-6" fmla="*/ 0 h 1611085"/>
                <a:gd name="connsiteX3-7" fmla="*/ 1987551 w 1987551"/>
                <a:gd name="connsiteY3-8" fmla="*/ 805543 h 1611085"/>
                <a:gd name="connsiteX4-9" fmla="*/ 1067702 w 1987551"/>
                <a:gd name="connsiteY4-10" fmla="*/ 1611085 h 1611085"/>
                <a:gd name="connsiteX5-11" fmla="*/ 1067702 w 1987551"/>
                <a:gd name="connsiteY5-12" fmla="*/ 1157516 h 1611085"/>
                <a:gd name="connsiteX6-13" fmla="*/ 0 w 1987551"/>
                <a:gd name="connsiteY6-14" fmla="*/ 1157516 h 1611085"/>
                <a:gd name="connsiteX7-15" fmla="*/ 0 w 1987551"/>
                <a:gd name="connsiteY7-16" fmla="*/ 453569 h 1611085"/>
                <a:gd name="connsiteX0-17" fmla="*/ 0 w 1987551"/>
                <a:gd name="connsiteY0-18" fmla="*/ 453569 h 1560285"/>
                <a:gd name="connsiteX1-19" fmla="*/ 1067702 w 1987551"/>
                <a:gd name="connsiteY1-20" fmla="*/ 453569 h 1560285"/>
                <a:gd name="connsiteX2-21" fmla="*/ 813702 w 1987551"/>
                <a:gd name="connsiteY2-22" fmla="*/ 0 h 1560285"/>
                <a:gd name="connsiteX3-23" fmla="*/ 1987551 w 1987551"/>
                <a:gd name="connsiteY3-24" fmla="*/ 805543 h 1560285"/>
                <a:gd name="connsiteX4-25" fmla="*/ 902602 w 1987551"/>
                <a:gd name="connsiteY4-26" fmla="*/ 1560285 h 1560285"/>
                <a:gd name="connsiteX5-27" fmla="*/ 1067702 w 1987551"/>
                <a:gd name="connsiteY5-28" fmla="*/ 1157516 h 1560285"/>
                <a:gd name="connsiteX6-29" fmla="*/ 0 w 1987551"/>
                <a:gd name="connsiteY6-30" fmla="*/ 1157516 h 1560285"/>
                <a:gd name="connsiteX7-31" fmla="*/ 0 w 1987551"/>
                <a:gd name="connsiteY7-32" fmla="*/ 453569 h 15602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987551" h="1560285">
                  <a:moveTo>
                    <a:pt x="0" y="453569"/>
                  </a:moveTo>
                  <a:lnTo>
                    <a:pt x="1067702" y="453569"/>
                  </a:lnTo>
                  <a:lnTo>
                    <a:pt x="813702" y="0"/>
                  </a:lnTo>
                  <a:lnTo>
                    <a:pt x="1987551" y="805543"/>
                  </a:lnTo>
                  <a:lnTo>
                    <a:pt x="902602" y="1560285"/>
                  </a:lnTo>
                  <a:lnTo>
                    <a:pt x="1067702" y="1157516"/>
                  </a:lnTo>
                  <a:lnTo>
                    <a:pt x="0" y="1157516"/>
                  </a:lnTo>
                  <a:lnTo>
                    <a:pt x="0" y="45356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algn="ctr" eaLnBrk="1" fontAlgn="auto" hangingPunct="1">
                <a:lnSpc>
                  <a:spcPct val="120000"/>
                </a:lnSpc>
                <a:spcBef>
                  <a:spcPts val="0"/>
                </a:spcBef>
                <a:spcAft>
                  <a:spcPts val="0"/>
                </a:spcAft>
                <a:defRPr/>
              </a:pPr>
              <a:endParaRPr lang="en-US" altLang="zh-CN" sz="2000" dirty="0">
                <a:latin typeface="微软雅黑" panose="020B0503020204020204" pitchFamily="34" charset="-122"/>
              </a:endParaRPr>
            </a:p>
            <a:p>
              <a:pPr algn="ctr" eaLnBrk="1" fontAlgn="auto" hangingPunct="1">
                <a:lnSpc>
                  <a:spcPct val="120000"/>
                </a:lnSpc>
                <a:spcBef>
                  <a:spcPts val="0"/>
                </a:spcBef>
                <a:spcAft>
                  <a:spcPts val="0"/>
                </a:spcAft>
                <a:defRPr/>
              </a:pPr>
              <a:endParaRPr lang="zh-CN" altLang="en-US" sz="2000" dirty="0">
                <a:latin typeface="微软雅黑" panose="020B0503020204020204" pitchFamily="34" charset="-122"/>
              </a:endParaRPr>
            </a:p>
          </p:txBody>
        </p:sp>
        <p:sp>
          <p:nvSpPr>
            <p:cNvPr id="12" name="椭圆 24"/>
            <p:cNvSpPr>
              <a:spLocks noChangeArrowheads="1"/>
            </p:cNvSpPr>
            <p:nvPr/>
          </p:nvSpPr>
          <p:spPr bwMode="auto">
            <a:xfrm>
              <a:off x="2796768" y="1522850"/>
              <a:ext cx="571500" cy="571500"/>
            </a:xfrm>
            <a:prstGeom prst="ellipse">
              <a:avLst/>
            </a:prstGeom>
            <a:grpFill/>
            <a:ln w="25400" algn="ctr">
              <a:noFill/>
              <a:round/>
            </a:ln>
          </p:spPr>
          <p:txBody>
            <a:bodyPr lIns="0" tIns="0" r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eaLnBrk="1" hangingPunct="1">
                <a:spcBef>
                  <a:spcPct val="0"/>
                </a:spcBef>
                <a:buFontTx/>
                <a:buNone/>
              </a:pPr>
              <a:r>
                <a:rPr lang="zh-CN" altLang="en-US" sz="1400" dirty="0" smtClean="0">
                  <a:solidFill>
                    <a:srgbClr val="FFFFFF"/>
                  </a:solidFill>
                  <a:latin typeface="微软雅黑" panose="020B0503020204020204" pitchFamily="34" charset="-122"/>
                </a:rPr>
                <a:t>文本</a:t>
              </a:r>
              <a:endParaRPr lang="zh-CN" altLang="en-US" sz="1400" dirty="0">
                <a:solidFill>
                  <a:srgbClr val="FFFFFF"/>
                </a:solidFill>
                <a:latin typeface="微软雅黑" panose="020B0503020204020204" pitchFamily="34" charset="-122"/>
              </a:endParaRPr>
            </a:p>
          </p:txBody>
        </p:sp>
      </p:grpSp>
      <p:grpSp>
        <p:nvGrpSpPr>
          <p:cNvPr id="11" name="组合 14"/>
          <p:cNvGrpSpPr/>
          <p:nvPr/>
        </p:nvGrpSpPr>
        <p:grpSpPr>
          <a:xfrm>
            <a:off x="2323103" y="2941610"/>
            <a:ext cx="1560285" cy="1988165"/>
            <a:chOff x="2323103" y="2940701"/>
            <a:chExt cx="1560285" cy="1987551"/>
          </a:xfrm>
          <a:solidFill>
            <a:schemeClr val="accent2"/>
          </a:solidFill>
        </p:grpSpPr>
        <p:sp>
          <p:nvSpPr>
            <p:cNvPr id="9" name="右箭头 3"/>
            <p:cNvSpPr/>
            <p:nvPr/>
          </p:nvSpPr>
          <p:spPr>
            <a:xfrm rot="16200000" flipH="1" flipV="1">
              <a:off x="2109470" y="3154334"/>
              <a:ext cx="1987551" cy="1560285"/>
            </a:xfrm>
            <a:custGeom>
              <a:avLst/>
              <a:gdLst>
                <a:gd name="connsiteX0" fmla="*/ 0 w 1987551"/>
                <a:gd name="connsiteY0" fmla="*/ 453569 h 1611085"/>
                <a:gd name="connsiteX1" fmla="*/ 1067702 w 1987551"/>
                <a:gd name="connsiteY1" fmla="*/ 453569 h 1611085"/>
                <a:gd name="connsiteX2" fmla="*/ 1067702 w 1987551"/>
                <a:gd name="connsiteY2" fmla="*/ 0 h 1611085"/>
                <a:gd name="connsiteX3" fmla="*/ 1987551 w 1987551"/>
                <a:gd name="connsiteY3" fmla="*/ 805543 h 1611085"/>
                <a:gd name="connsiteX4" fmla="*/ 1067702 w 1987551"/>
                <a:gd name="connsiteY4" fmla="*/ 1611085 h 1611085"/>
                <a:gd name="connsiteX5" fmla="*/ 1067702 w 1987551"/>
                <a:gd name="connsiteY5" fmla="*/ 1157516 h 1611085"/>
                <a:gd name="connsiteX6" fmla="*/ 0 w 1987551"/>
                <a:gd name="connsiteY6" fmla="*/ 1157516 h 1611085"/>
                <a:gd name="connsiteX7" fmla="*/ 0 w 1987551"/>
                <a:gd name="connsiteY7" fmla="*/ 453569 h 1611085"/>
                <a:gd name="connsiteX0-1" fmla="*/ 0 w 1987551"/>
                <a:gd name="connsiteY0-2" fmla="*/ 453569 h 1611085"/>
                <a:gd name="connsiteX1-3" fmla="*/ 1067702 w 1987551"/>
                <a:gd name="connsiteY1-4" fmla="*/ 453569 h 1611085"/>
                <a:gd name="connsiteX2-5" fmla="*/ 813702 w 1987551"/>
                <a:gd name="connsiteY2-6" fmla="*/ 0 h 1611085"/>
                <a:gd name="connsiteX3-7" fmla="*/ 1987551 w 1987551"/>
                <a:gd name="connsiteY3-8" fmla="*/ 805543 h 1611085"/>
                <a:gd name="connsiteX4-9" fmla="*/ 1067702 w 1987551"/>
                <a:gd name="connsiteY4-10" fmla="*/ 1611085 h 1611085"/>
                <a:gd name="connsiteX5-11" fmla="*/ 1067702 w 1987551"/>
                <a:gd name="connsiteY5-12" fmla="*/ 1157516 h 1611085"/>
                <a:gd name="connsiteX6-13" fmla="*/ 0 w 1987551"/>
                <a:gd name="connsiteY6-14" fmla="*/ 1157516 h 1611085"/>
                <a:gd name="connsiteX7-15" fmla="*/ 0 w 1987551"/>
                <a:gd name="connsiteY7-16" fmla="*/ 453569 h 1611085"/>
                <a:gd name="connsiteX0-17" fmla="*/ 0 w 1987551"/>
                <a:gd name="connsiteY0-18" fmla="*/ 453569 h 1560285"/>
                <a:gd name="connsiteX1-19" fmla="*/ 1067702 w 1987551"/>
                <a:gd name="connsiteY1-20" fmla="*/ 453569 h 1560285"/>
                <a:gd name="connsiteX2-21" fmla="*/ 813702 w 1987551"/>
                <a:gd name="connsiteY2-22" fmla="*/ 0 h 1560285"/>
                <a:gd name="connsiteX3-23" fmla="*/ 1987551 w 1987551"/>
                <a:gd name="connsiteY3-24" fmla="*/ 805543 h 1560285"/>
                <a:gd name="connsiteX4-25" fmla="*/ 902602 w 1987551"/>
                <a:gd name="connsiteY4-26" fmla="*/ 1560285 h 1560285"/>
                <a:gd name="connsiteX5-27" fmla="*/ 1067702 w 1987551"/>
                <a:gd name="connsiteY5-28" fmla="*/ 1157516 h 1560285"/>
                <a:gd name="connsiteX6-29" fmla="*/ 0 w 1987551"/>
                <a:gd name="connsiteY6-30" fmla="*/ 1157516 h 1560285"/>
                <a:gd name="connsiteX7-31" fmla="*/ 0 w 1987551"/>
                <a:gd name="connsiteY7-32" fmla="*/ 453569 h 1560285"/>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Lst>
              <a:rect l="l" t="t" r="r" b="b"/>
              <a:pathLst>
                <a:path w="1987551" h="1560285">
                  <a:moveTo>
                    <a:pt x="0" y="453569"/>
                  </a:moveTo>
                  <a:lnTo>
                    <a:pt x="1067702" y="453569"/>
                  </a:lnTo>
                  <a:lnTo>
                    <a:pt x="813702" y="0"/>
                  </a:lnTo>
                  <a:lnTo>
                    <a:pt x="1987551" y="805543"/>
                  </a:lnTo>
                  <a:lnTo>
                    <a:pt x="902602" y="1560285"/>
                  </a:lnTo>
                  <a:lnTo>
                    <a:pt x="1067702" y="1157516"/>
                  </a:lnTo>
                  <a:lnTo>
                    <a:pt x="0" y="1157516"/>
                  </a:lnTo>
                  <a:lnTo>
                    <a:pt x="0" y="453569"/>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anchor="ctr"/>
            <a:lstStyle/>
            <a:p>
              <a:pPr algn="ctr" eaLnBrk="1" fontAlgn="auto" hangingPunct="1">
                <a:lnSpc>
                  <a:spcPct val="120000"/>
                </a:lnSpc>
                <a:spcBef>
                  <a:spcPts val="0"/>
                </a:spcBef>
                <a:spcAft>
                  <a:spcPts val="0"/>
                </a:spcAft>
                <a:defRPr/>
              </a:pPr>
              <a:endParaRPr lang="en-US" altLang="zh-CN" sz="2000" dirty="0">
                <a:latin typeface="微软雅黑" panose="020B0503020204020204" pitchFamily="34" charset="-122"/>
              </a:endParaRPr>
            </a:p>
            <a:p>
              <a:pPr algn="ctr" eaLnBrk="1" fontAlgn="auto" hangingPunct="1">
                <a:lnSpc>
                  <a:spcPct val="120000"/>
                </a:lnSpc>
                <a:spcBef>
                  <a:spcPts val="0"/>
                </a:spcBef>
                <a:spcAft>
                  <a:spcPts val="0"/>
                </a:spcAft>
                <a:defRPr/>
              </a:pPr>
              <a:endParaRPr lang="zh-CN" altLang="en-US" sz="2000" dirty="0">
                <a:latin typeface="微软雅黑" panose="020B0503020204020204" pitchFamily="34" charset="-122"/>
              </a:endParaRPr>
            </a:p>
          </p:txBody>
        </p:sp>
        <p:sp>
          <p:nvSpPr>
            <p:cNvPr id="13" name="椭圆 25"/>
            <p:cNvSpPr>
              <a:spLocks noChangeArrowheads="1"/>
            </p:cNvSpPr>
            <p:nvPr/>
          </p:nvSpPr>
          <p:spPr bwMode="auto">
            <a:xfrm>
              <a:off x="2791088" y="3829487"/>
              <a:ext cx="571500" cy="571500"/>
            </a:xfrm>
            <a:prstGeom prst="ellipse">
              <a:avLst/>
            </a:prstGeom>
            <a:grpFill/>
            <a:ln w="25400" algn="ctr">
              <a:noFill/>
              <a:round/>
            </a:ln>
          </p:spPr>
          <p:txBody>
            <a:bodyPr lIns="0" tIns="0" rIns="0" bIns="0" anchor="ctr"/>
            <a:lstStyle>
              <a:lvl1pPr>
                <a:spcBef>
                  <a:spcPct val="20000"/>
                </a:spcBef>
                <a:buFont typeface="Arial" panose="020B0604020202020204" pitchFamily="34" charset="0"/>
                <a:buChar char="•"/>
                <a:defRPr sz="3200">
                  <a:solidFill>
                    <a:schemeClr val="tx1"/>
                  </a:solidFill>
                  <a:latin typeface="Arial Narrow" panose="020B0606020202030204" pitchFamily="34" charset="0"/>
                  <a:ea typeface="微软雅黑" panose="020B0503020204020204" pitchFamily="34" charset="-122"/>
                </a:defRPr>
              </a:lvl1pPr>
              <a:lvl2pPr marL="742950" indent="-285750">
                <a:spcBef>
                  <a:spcPct val="20000"/>
                </a:spcBef>
                <a:buFont typeface="Arial" panose="020B0604020202020204" pitchFamily="34" charset="0"/>
                <a:buChar char="–"/>
                <a:defRPr sz="2800">
                  <a:solidFill>
                    <a:schemeClr val="tx1"/>
                  </a:solidFill>
                  <a:latin typeface="Arial Narrow" panose="020B0606020202030204" pitchFamily="34" charset="0"/>
                  <a:ea typeface="微软雅黑" panose="020B0503020204020204" pitchFamily="34" charset="-122"/>
                </a:defRPr>
              </a:lvl2pPr>
              <a:lvl3pPr marL="1143000" indent="-228600">
                <a:spcBef>
                  <a:spcPct val="20000"/>
                </a:spcBef>
                <a:buFont typeface="Arial" panose="020B0604020202020204" pitchFamily="34" charset="0"/>
                <a:buChar char="•"/>
                <a:defRPr sz="2400">
                  <a:solidFill>
                    <a:schemeClr val="tx1"/>
                  </a:solidFill>
                  <a:latin typeface="Arial Narrow" panose="020B0606020202030204" pitchFamily="34" charset="0"/>
                  <a:ea typeface="微软雅黑" panose="020B0503020204020204" pitchFamily="34" charset="-122"/>
                </a:defRPr>
              </a:lvl3pPr>
              <a:lvl4pPr marL="16002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4pPr>
              <a:lvl5pPr marL="2057400" indent="-228600">
                <a:spcBef>
                  <a:spcPct val="20000"/>
                </a:spcBef>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algn="ctr">
                <a:spcBef>
                  <a:spcPct val="0"/>
                </a:spcBef>
                <a:buNone/>
              </a:pPr>
              <a:r>
                <a:rPr lang="zh-CN" altLang="en-US" sz="1600" dirty="0">
                  <a:solidFill>
                    <a:srgbClr val="FFFFFF"/>
                  </a:solidFill>
                  <a:latin typeface="微软雅黑" panose="020B0503020204020204" pitchFamily="34" charset="-122"/>
                </a:rPr>
                <a:t>文本</a:t>
              </a:r>
            </a:p>
          </p:txBody>
        </p: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1+#ppt_w/2"/>
                                          </p:val>
                                        </p:tav>
                                        <p:tav tm="100000">
                                          <p:val>
                                            <p:strVal val="#ppt_x"/>
                                          </p:val>
                                        </p:tav>
                                      </p:tavLst>
                                    </p:anim>
                                    <p:anim calcmode="lin" valueType="num">
                                      <p:cBhvr additive="base">
                                        <p:cTn id="17" dur="500" fill="hold"/>
                                        <p:tgtEl>
                                          <p:spTgt spid="5"/>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500" fill="hold"/>
                                        <p:tgtEl>
                                          <p:spTgt spid="7"/>
                                        </p:tgtEl>
                                        <p:attrNameLst>
                                          <p:attrName>ppt_x</p:attrName>
                                        </p:attrNameLst>
                                      </p:cBhvr>
                                      <p:tavLst>
                                        <p:tav tm="0">
                                          <p:val>
                                            <p:strVal val="1+#ppt_w/2"/>
                                          </p:val>
                                        </p:tav>
                                        <p:tav tm="100000">
                                          <p:val>
                                            <p:strVal val="#ppt_x"/>
                                          </p:val>
                                        </p:tav>
                                      </p:tavLst>
                                    </p:anim>
                                    <p:anim calcmode="lin" valueType="num">
                                      <p:cBhvr additive="base">
                                        <p:cTn id="21" dur="500" fill="hold"/>
                                        <p:tgtEl>
                                          <p:spTgt spid="7"/>
                                        </p:tgtEl>
                                        <p:attrNameLst>
                                          <p:attrName>ppt_y</p:attrName>
                                        </p:attrNameLst>
                                      </p:cBhvr>
                                      <p:tavLst>
                                        <p:tav tm="0">
                                          <p:val>
                                            <p:strVal val="#ppt_y"/>
                                          </p:val>
                                        </p:tav>
                                        <p:tav tm="100000">
                                          <p:val>
                                            <p:strVal val="#ppt_y"/>
                                          </p:val>
                                        </p:tav>
                                      </p:tavLst>
                                    </p:anim>
                                  </p:childTnLst>
                                </p:cTn>
                              </p:par>
                              <p:par>
                                <p:cTn id="22" presetID="22" presetClass="entr" presetSubtype="4"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wipe(down)">
                                      <p:cBhvr>
                                        <p:cTn id="24" dur="500"/>
                                        <p:tgtEl>
                                          <p:spTgt spid="3"/>
                                        </p:tgtEl>
                                      </p:cBhvr>
                                    </p:animEffect>
                                  </p:childTnLst>
                                </p:cTn>
                              </p:par>
                              <p:par>
                                <p:cTn id="25" presetID="22" presetClass="entr" presetSubtype="4" fill="hold"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par>
                                <p:cTn id="28" presetID="22" presetClass="entr" presetSubtype="4" fill="hold"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down)">
                                      <p:cBhvr>
                                        <p:cTn id="30" dur="500"/>
                                        <p:tgtEl>
                                          <p:spTgt spid="6"/>
                                        </p:tgtEl>
                                      </p:cBhvr>
                                    </p:animEffect>
                                  </p:childTnLst>
                                </p:cTn>
                              </p:par>
                              <p:par>
                                <p:cTn id="31" presetID="22" presetClass="entr" presetSubtype="4"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wipe(down)">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430031" y="3540262"/>
            <a:ext cx="36000" cy="1260389"/>
          </a:xfrm>
          <a:prstGeom prst="rect">
            <a:avLst/>
          </a:prstGeom>
          <a:solidFill>
            <a:srgbClr val="00A69C"/>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3639220" y="3720142"/>
            <a:ext cx="36000" cy="1188367"/>
          </a:xfrm>
          <a:prstGeom prst="rect">
            <a:avLst/>
          </a:prstGeom>
          <a:solidFill>
            <a:srgbClr val="00A69C"/>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6592567" y="3866806"/>
            <a:ext cx="36000" cy="104432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 name="组合 5"/>
          <p:cNvGrpSpPr/>
          <p:nvPr/>
        </p:nvGrpSpPr>
        <p:grpSpPr>
          <a:xfrm>
            <a:off x="1045872" y="2784029"/>
            <a:ext cx="756000" cy="756233"/>
            <a:chOff x="846870" y="2425452"/>
            <a:chExt cx="916818" cy="916818"/>
          </a:xfrm>
        </p:grpSpPr>
        <p:sp>
          <p:nvSpPr>
            <p:cNvPr id="7" name="椭圆 6"/>
            <p:cNvSpPr/>
            <p:nvPr/>
          </p:nvSpPr>
          <p:spPr>
            <a:xfrm>
              <a:off x="846870" y="2425452"/>
              <a:ext cx="916818" cy="916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KSO_Shape"/>
            <p:cNvSpPr/>
            <p:nvPr/>
          </p:nvSpPr>
          <p:spPr bwMode="auto">
            <a:xfrm>
              <a:off x="1137004" y="2645736"/>
              <a:ext cx="336550" cy="476250"/>
            </a:xfrm>
            <a:custGeom>
              <a:avLst/>
              <a:gdLst>
                <a:gd name="T0" fmla="*/ 86224 w 881063"/>
                <a:gd name="T1" fmla="*/ 1689435 h 1247776"/>
                <a:gd name="T2" fmla="*/ 87955 w 881063"/>
                <a:gd name="T3" fmla="*/ 1725075 h 1247776"/>
                <a:gd name="T4" fmla="*/ 933227 w 881063"/>
                <a:gd name="T5" fmla="*/ 1733725 h 1247776"/>
                <a:gd name="T6" fmla="*/ 946386 w 881063"/>
                <a:gd name="T7" fmla="*/ 1720922 h 1247776"/>
                <a:gd name="T8" fmla="*/ 944655 w 881063"/>
                <a:gd name="T9" fmla="*/ 1685284 h 1247776"/>
                <a:gd name="T10" fmla="*/ 99382 w 881063"/>
                <a:gd name="T11" fmla="*/ 1676980 h 1247776"/>
                <a:gd name="T12" fmla="*/ 87955 w 881063"/>
                <a:gd name="T13" fmla="*/ 1572831 h 1247776"/>
                <a:gd name="T14" fmla="*/ 86224 w 881063"/>
                <a:gd name="T15" fmla="*/ 1608124 h 1247776"/>
                <a:gd name="T16" fmla="*/ 99382 w 881063"/>
                <a:gd name="T17" fmla="*/ 1620580 h 1247776"/>
                <a:gd name="T18" fmla="*/ 944655 w 881063"/>
                <a:gd name="T19" fmla="*/ 1612622 h 1247776"/>
                <a:gd name="T20" fmla="*/ 946386 w 881063"/>
                <a:gd name="T21" fmla="*/ 1576637 h 1247776"/>
                <a:gd name="T22" fmla="*/ 933227 w 881063"/>
                <a:gd name="T23" fmla="*/ 1564527 h 1247776"/>
                <a:gd name="T24" fmla="*/ 85877 w 881063"/>
                <a:gd name="T25" fmla="*/ 1452074 h 1247776"/>
                <a:gd name="T26" fmla="*/ 84493 w 881063"/>
                <a:gd name="T27" fmla="*/ 1488058 h 1247776"/>
                <a:gd name="T28" fmla="*/ 540891 w 881063"/>
                <a:gd name="T29" fmla="*/ 1500168 h 1247776"/>
                <a:gd name="T30" fmla="*/ 548856 w 881063"/>
                <a:gd name="T31" fmla="*/ 1482868 h 1247776"/>
                <a:gd name="T32" fmla="*/ 545739 w 881063"/>
                <a:gd name="T33" fmla="*/ 1448613 h 1247776"/>
                <a:gd name="T34" fmla="*/ 97997 w 881063"/>
                <a:gd name="T35" fmla="*/ 1328202 h 1247776"/>
                <a:gd name="T36" fmla="*/ 84493 w 881063"/>
                <a:gd name="T37" fmla="*/ 1345503 h 1247776"/>
                <a:gd name="T38" fmla="*/ 90378 w 881063"/>
                <a:gd name="T39" fmla="*/ 1379758 h 1247776"/>
                <a:gd name="T40" fmla="*/ 934613 w 881063"/>
                <a:gd name="T41" fmla="*/ 1384602 h 1247776"/>
                <a:gd name="T42" fmla="*/ 948117 w 881063"/>
                <a:gd name="T43" fmla="*/ 1367301 h 1247776"/>
                <a:gd name="T44" fmla="*/ 942230 w 881063"/>
                <a:gd name="T45" fmla="*/ 1333046 h 1247776"/>
                <a:gd name="T46" fmla="*/ 97997 w 881063"/>
                <a:gd name="T47" fmla="*/ 1328202 h 1247776"/>
                <a:gd name="T48" fmla="*/ 87955 w 881063"/>
                <a:gd name="T49" fmla="*/ 1224052 h 1247776"/>
                <a:gd name="T50" fmla="*/ 86224 w 881063"/>
                <a:gd name="T51" fmla="*/ 1259692 h 1247776"/>
                <a:gd name="T52" fmla="*/ 99382 w 881063"/>
                <a:gd name="T53" fmla="*/ 1272149 h 1247776"/>
                <a:gd name="T54" fmla="*/ 944655 w 881063"/>
                <a:gd name="T55" fmla="*/ 1263843 h 1247776"/>
                <a:gd name="T56" fmla="*/ 946386 w 881063"/>
                <a:gd name="T57" fmla="*/ 1227859 h 1247776"/>
                <a:gd name="T58" fmla="*/ 933227 w 881063"/>
                <a:gd name="T59" fmla="*/ 1215402 h 1247776"/>
                <a:gd name="T60" fmla="*/ 87955 w 881063"/>
                <a:gd name="T61" fmla="*/ 1111254 h 1247776"/>
                <a:gd name="T62" fmla="*/ 86224 w 881063"/>
                <a:gd name="T63" fmla="*/ 1146892 h 1247776"/>
                <a:gd name="T64" fmla="*/ 99382 w 881063"/>
                <a:gd name="T65" fmla="*/ 1159349 h 1247776"/>
                <a:gd name="T66" fmla="*/ 944655 w 881063"/>
                <a:gd name="T67" fmla="*/ 1151045 h 1247776"/>
                <a:gd name="T68" fmla="*/ 946386 w 881063"/>
                <a:gd name="T69" fmla="*/ 1115405 h 1247776"/>
                <a:gd name="T70" fmla="*/ 933227 w 881063"/>
                <a:gd name="T71" fmla="*/ 1102949 h 1247776"/>
                <a:gd name="T72" fmla="*/ 90378 w 881063"/>
                <a:gd name="T73" fmla="*/ 1006066 h 1247776"/>
                <a:gd name="T74" fmla="*/ 84493 w 881063"/>
                <a:gd name="T75" fmla="*/ 1040668 h 1247776"/>
                <a:gd name="T76" fmla="*/ 97997 w 881063"/>
                <a:gd name="T77" fmla="*/ 1057622 h 1247776"/>
                <a:gd name="T78" fmla="*/ 942230 w 881063"/>
                <a:gd name="T79" fmla="*/ 1053124 h 1247776"/>
                <a:gd name="T80" fmla="*/ 948117 w 881063"/>
                <a:gd name="T81" fmla="*/ 1018523 h 1247776"/>
                <a:gd name="T82" fmla="*/ 934613 w 881063"/>
                <a:gd name="T83" fmla="*/ 1001569 h 1247776"/>
                <a:gd name="T84" fmla="*/ 94881 w 881063"/>
                <a:gd name="T85" fmla="*/ 889807 h 1247776"/>
                <a:gd name="T86" fmla="*/ 83454 w 881063"/>
                <a:gd name="T87" fmla="*/ 916796 h 1247776"/>
                <a:gd name="T88" fmla="*/ 94881 w 881063"/>
                <a:gd name="T89" fmla="*/ 943786 h 1247776"/>
                <a:gd name="T90" fmla="*/ 937729 w 881063"/>
                <a:gd name="T91" fmla="*/ 943786 h 1247776"/>
                <a:gd name="T92" fmla="*/ 949503 w 881063"/>
                <a:gd name="T93" fmla="*/ 916796 h 1247776"/>
                <a:gd name="T94" fmla="*/ 937729 w 881063"/>
                <a:gd name="T95" fmla="*/ 889807 h 1247776"/>
                <a:gd name="T96" fmla="*/ 96266 w 881063"/>
                <a:gd name="T97" fmla="*/ 776662 h 1247776"/>
                <a:gd name="T98" fmla="*/ 83454 w 881063"/>
                <a:gd name="T99" fmla="*/ 798460 h 1247776"/>
                <a:gd name="T100" fmla="*/ 93149 w 881063"/>
                <a:gd name="T101" fmla="*/ 829947 h 1247776"/>
                <a:gd name="T102" fmla="*/ 936344 w 881063"/>
                <a:gd name="T103" fmla="*/ 831677 h 1247776"/>
                <a:gd name="T104" fmla="*/ 949156 w 881063"/>
                <a:gd name="T105" fmla="*/ 809879 h 1247776"/>
                <a:gd name="T106" fmla="*/ 939460 w 881063"/>
                <a:gd name="T107" fmla="*/ 778047 h 1247776"/>
                <a:gd name="T108" fmla="*/ 86916 w 881063"/>
                <a:gd name="T109" fmla="*/ 659711 h 1247776"/>
                <a:gd name="T110" fmla="*/ 84493 w 881063"/>
                <a:gd name="T111" fmla="*/ 707461 h 1247776"/>
                <a:gd name="T112" fmla="*/ 321002 w 881063"/>
                <a:gd name="T113" fmla="*/ 715764 h 1247776"/>
                <a:gd name="T114" fmla="*/ 324466 w 881063"/>
                <a:gd name="T115" fmla="*/ 676665 h 1247776"/>
                <a:gd name="T116" fmla="*/ 87608 w 881063"/>
                <a:gd name="T117" fmla="*/ 659364 h 1247776"/>
                <a:gd name="T118" fmla="*/ 753161 w 881063"/>
                <a:gd name="T119" fmla="*/ 378059 h 1247776"/>
                <a:gd name="T120" fmla="*/ 1061055 w 881063"/>
                <a:gd name="T121" fmla="*/ 50864 h 1247776"/>
                <a:gd name="T122" fmla="*/ 1091854 w 881063"/>
                <a:gd name="T123" fmla="*/ 0 h 1247776"/>
                <a:gd name="T124" fmla="*/ 308050 w 881063"/>
                <a:gd name="T125" fmla="*/ 0 h 124777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881063" h="1247776">
                  <a:moveTo>
                    <a:pt x="64137" y="1098423"/>
                  </a:moveTo>
                  <a:lnTo>
                    <a:pt x="63004" y="1098649"/>
                  </a:lnTo>
                  <a:lnTo>
                    <a:pt x="62098" y="1099102"/>
                  </a:lnTo>
                  <a:lnTo>
                    <a:pt x="60964" y="1100009"/>
                  </a:lnTo>
                  <a:lnTo>
                    <a:pt x="59151" y="1101369"/>
                  </a:lnTo>
                  <a:lnTo>
                    <a:pt x="57565" y="1103862"/>
                  </a:lnTo>
                  <a:lnTo>
                    <a:pt x="56432" y="1106581"/>
                  </a:lnTo>
                  <a:lnTo>
                    <a:pt x="55299" y="1109754"/>
                  </a:lnTo>
                  <a:lnTo>
                    <a:pt x="54619" y="1113154"/>
                  </a:lnTo>
                  <a:lnTo>
                    <a:pt x="54619" y="1116780"/>
                  </a:lnTo>
                  <a:lnTo>
                    <a:pt x="54619" y="1120633"/>
                  </a:lnTo>
                  <a:lnTo>
                    <a:pt x="55299" y="1124032"/>
                  </a:lnTo>
                  <a:lnTo>
                    <a:pt x="56432" y="1127205"/>
                  </a:lnTo>
                  <a:lnTo>
                    <a:pt x="57565" y="1129925"/>
                  </a:lnTo>
                  <a:lnTo>
                    <a:pt x="59151" y="1132191"/>
                  </a:lnTo>
                  <a:lnTo>
                    <a:pt x="60964" y="1134005"/>
                  </a:lnTo>
                  <a:lnTo>
                    <a:pt x="62098" y="1134458"/>
                  </a:lnTo>
                  <a:lnTo>
                    <a:pt x="63004" y="1134911"/>
                  </a:lnTo>
                  <a:lnTo>
                    <a:pt x="64137" y="1135138"/>
                  </a:lnTo>
                  <a:lnTo>
                    <a:pt x="65044" y="1135591"/>
                  </a:lnTo>
                  <a:lnTo>
                    <a:pt x="610780" y="1135591"/>
                  </a:lnTo>
                  <a:lnTo>
                    <a:pt x="611687" y="1135138"/>
                  </a:lnTo>
                  <a:lnTo>
                    <a:pt x="612820" y="1134911"/>
                  </a:lnTo>
                  <a:lnTo>
                    <a:pt x="613726" y="1134458"/>
                  </a:lnTo>
                  <a:lnTo>
                    <a:pt x="614859" y="1134005"/>
                  </a:lnTo>
                  <a:lnTo>
                    <a:pt x="616672" y="1132191"/>
                  </a:lnTo>
                  <a:lnTo>
                    <a:pt x="618259" y="1129925"/>
                  </a:lnTo>
                  <a:lnTo>
                    <a:pt x="619392" y="1127205"/>
                  </a:lnTo>
                  <a:lnTo>
                    <a:pt x="620525" y="1124032"/>
                  </a:lnTo>
                  <a:lnTo>
                    <a:pt x="621205" y="1120633"/>
                  </a:lnTo>
                  <a:lnTo>
                    <a:pt x="621432" y="1116780"/>
                  </a:lnTo>
                  <a:lnTo>
                    <a:pt x="621205" y="1113154"/>
                  </a:lnTo>
                  <a:lnTo>
                    <a:pt x="620525" y="1109754"/>
                  </a:lnTo>
                  <a:lnTo>
                    <a:pt x="619392" y="1106581"/>
                  </a:lnTo>
                  <a:lnTo>
                    <a:pt x="618259" y="1103862"/>
                  </a:lnTo>
                  <a:lnTo>
                    <a:pt x="616672" y="1101369"/>
                  </a:lnTo>
                  <a:lnTo>
                    <a:pt x="614859" y="1100009"/>
                  </a:lnTo>
                  <a:lnTo>
                    <a:pt x="613726" y="1099102"/>
                  </a:lnTo>
                  <a:lnTo>
                    <a:pt x="612820" y="1098649"/>
                  </a:lnTo>
                  <a:lnTo>
                    <a:pt x="611687" y="1098423"/>
                  </a:lnTo>
                  <a:lnTo>
                    <a:pt x="610780" y="1098423"/>
                  </a:lnTo>
                  <a:lnTo>
                    <a:pt x="65044" y="1098423"/>
                  </a:lnTo>
                  <a:lnTo>
                    <a:pt x="64137" y="1098423"/>
                  </a:lnTo>
                  <a:close/>
                  <a:moveTo>
                    <a:pt x="64137" y="1024766"/>
                  </a:moveTo>
                  <a:lnTo>
                    <a:pt x="63004" y="1024992"/>
                  </a:lnTo>
                  <a:lnTo>
                    <a:pt x="62098" y="1025446"/>
                  </a:lnTo>
                  <a:lnTo>
                    <a:pt x="60964" y="1026125"/>
                  </a:lnTo>
                  <a:lnTo>
                    <a:pt x="59151" y="1027712"/>
                  </a:lnTo>
                  <a:lnTo>
                    <a:pt x="57565" y="1030205"/>
                  </a:lnTo>
                  <a:lnTo>
                    <a:pt x="56432" y="1032698"/>
                  </a:lnTo>
                  <a:lnTo>
                    <a:pt x="55299" y="1035644"/>
                  </a:lnTo>
                  <a:lnTo>
                    <a:pt x="54619" y="1039270"/>
                  </a:lnTo>
                  <a:lnTo>
                    <a:pt x="54619" y="1043123"/>
                  </a:lnTo>
                  <a:lnTo>
                    <a:pt x="54619" y="1046749"/>
                  </a:lnTo>
                  <a:lnTo>
                    <a:pt x="55299" y="1050376"/>
                  </a:lnTo>
                  <a:lnTo>
                    <a:pt x="56432" y="1053322"/>
                  </a:lnTo>
                  <a:lnTo>
                    <a:pt x="57565" y="1056268"/>
                  </a:lnTo>
                  <a:lnTo>
                    <a:pt x="59151" y="1058535"/>
                  </a:lnTo>
                  <a:lnTo>
                    <a:pt x="60964" y="1060121"/>
                  </a:lnTo>
                  <a:lnTo>
                    <a:pt x="62098" y="1060801"/>
                  </a:lnTo>
                  <a:lnTo>
                    <a:pt x="63004" y="1061028"/>
                  </a:lnTo>
                  <a:lnTo>
                    <a:pt x="64137" y="1061481"/>
                  </a:lnTo>
                  <a:lnTo>
                    <a:pt x="65044" y="1061481"/>
                  </a:lnTo>
                  <a:lnTo>
                    <a:pt x="610780" y="1061481"/>
                  </a:lnTo>
                  <a:lnTo>
                    <a:pt x="611687" y="1061481"/>
                  </a:lnTo>
                  <a:lnTo>
                    <a:pt x="612820" y="1061028"/>
                  </a:lnTo>
                  <a:lnTo>
                    <a:pt x="613726" y="1060801"/>
                  </a:lnTo>
                  <a:lnTo>
                    <a:pt x="614859" y="1060121"/>
                  </a:lnTo>
                  <a:lnTo>
                    <a:pt x="616672" y="1058535"/>
                  </a:lnTo>
                  <a:lnTo>
                    <a:pt x="618259" y="1056268"/>
                  </a:lnTo>
                  <a:lnTo>
                    <a:pt x="619392" y="1053322"/>
                  </a:lnTo>
                  <a:lnTo>
                    <a:pt x="620525" y="1050376"/>
                  </a:lnTo>
                  <a:lnTo>
                    <a:pt x="621205" y="1046749"/>
                  </a:lnTo>
                  <a:lnTo>
                    <a:pt x="621432" y="1043123"/>
                  </a:lnTo>
                  <a:lnTo>
                    <a:pt x="621205" y="1039270"/>
                  </a:lnTo>
                  <a:lnTo>
                    <a:pt x="620525" y="1035644"/>
                  </a:lnTo>
                  <a:lnTo>
                    <a:pt x="619392" y="1032698"/>
                  </a:lnTo>
                  <a:lnTo>
                    <a:pt x="618259" y="1030205"/>
                  </a:lnTo>
                  <a:lnTo>
                    <a:pt x="616672" y="1027712"/>
                  </a:lnTo>
                  <a:lnTo>
                    <a:pt x="614859" y="1026125"/>
                  </a:lnTo>
                  <a:lnTo>
                    <a:pt x="613726" y="1025446"/>
                  </a:lnTo>
                  <a:lnTo>
                    <a:pt x="612820" y="1024992"/>
                  </a:lnTo>
                  <a:lnTo>
                    <a:pt x="611687" y="1024766"/>
                  </a:lnTo>
                  <a:lnTo>
                    <a:pt x="610780" y="1024766"/>
                  </a:lnTo>
                  <a:lnTo>
                    <a:pt x="65044" y="1024766"/>
                  </a:lnTo>
                  <a:lnTo>
                    <a:pt x="64137" y="1024766"/>
                  </a:lnTo>
                  <a:close/>
                  <a:moveTo>
                    <a:pt x="59831" y="945669"/>
                  </a:moveTo>
                  <a:lnTo>
                    <a:pt x="59151" y="946349"/>
                  </a:lnTo>
                  <a:lnTo>
                    <a:pt x="58018" y="947256"/>
                  </a:lnTo>
                  <a:lnTo>
                    <a:pt x="57112" y="948842"/>
                  </a:lnTo>
                  <a:lnTo>
                    <a:pt x="56205" y="951109"/>
                  </a:lnTo>
                  <a:lnTo>
                    <a:pt x="55299" y="953828"/>
                  </a:lnTo>
                  <a:lnTo>
                    <a:pt x="54845" y="957001"/>
                  </a:lnTo>
                  <a:lnTo>
                    <a:pt x="54619" y="960627"/>
                  </a:lnTo>
                  <a:lnTo>
                    <a:pt x="54619" y="964254"/>
                  </a:lnTo>
                  <a:lnTo>
                    <a:pt x="54619" y="967880"/>
                  </a:lnTo>
                  <a:lnTo>
                    <a:pt x="54845" y="971279"/>
                  </a:lnTo>
                  <a:lnTo>
                    <a:pt x="55299" y="974679"/>
                  </a:lnTo>
                  <a:lnTo>
                    <a:pt x="56205" y="977172"/>
                  </a:lnTo>
                  <a:lnTo>
                    <a:pt x="57112" y="979438"/>
                  </a:lnTo>
                  <a:lnTo>
                    <a:pt x="58018" y="981251"/>
                  </a:lnTo>
                  <a:lnTo>
                    <a:pt x="59151" y="982385"/>
                  </a:lnTo>
                  <a:lnTo>
                    <a:pt x="59831" y="982611"/>
                  </a:lnTo>
                  <a:lnTo>
                    <a:pt x="60285" y="982611"/>
                  </a:lnTo>
                  <a:lnTo>
                    <a:pt x="354003" y="982611"/>
                  </a:lnTo>
                  <a:lnTo>
                    <a:pt x="354456" y="982611"/>
                  </a:lnTo>
                  <a:lnTo>
                    <a:pt x="355136" y="982385"/>
                  </a:lnTo>
                  <a:lnTo>
                    <a:pt x="356270" y="981251"/>
                  </a:lnTo>
                  <a:lnTo>
                    <a:pt x="357176" y="979438"/>
                  </a:lnTo>
                  <a:lnTo>
                    <a:pt x="358083" y="977172"/>
                  </a:lnTo>
                  <a:lnTo>
                    <a:pt x="358536" y="974679"/>
                  </a:lnTo>
                  <a:lnTo>
                    <a:pt x="359216" y="971279"/>
                  </a:lnTo>
                  <a:lnTo>
                    <a:pt x="359669" y="967880"/>
                  </a:lnTo>
                  <a:lnTo>
                    <a:pt x="359669" y="964254"/>
                  </a:lnTo>
                  <a:lnTo>
                    <a:pt x="359669" y="960627"/>
                  </a:lnTo>
                  <a:lnTo>
                    <a:pt x="359216" y="957001"/>
                  </a:lnTo>
                  <a:lnTo>
                    <a:pt x="358536" y="953828"/>
                  </a:lnTo>
                  <a:lnTo>
                    <a:pt x="358083" y="951109"/>
                  </a:lnTo>
                  <a:lnTo>
                    <a:pt x="357176" y="948842"/>
                  </a:lnTo>
                  <a:lnTo>
                    <a:pt x="356270" y="947256"/>
                  </a:lnTo>
                  <a:lnTo>
                    <a:pt x="355136" y="946349"/>
                  </a:lnTo>
                  <a:lnTo>
                    <a:pt x="354456" y="945669"/>
                  </a:lnTo>
                  <a:lnTo>
                    <a:pt x="354003" y="945669"/>
                  </a:lnTo>
                  <a:lnTo>
                    <a:pt x="60285" y="945669"/>
                  </a:lnTo>
                  <a:lnTo>
                    <a:pt x="59831" y="945669"/>
                  </a:lnTo>
                  <a:close/>
                  <a:moveTo>
                    <a:pt x="64137" y="869973"/>
                  </a:moveTo>
                  <a:lnTo>
                    <a:pt x="63004" y="870426"/>
                  </a:lnTo>
                  <a:lnTo>
                    <a:pt x="62098" y="870879"/>
                  </a:lnTo>
                  <a:lnTo>
                    <a:pt x="60964" y="871559"/>
                  </a:lnTo>
                  <a:lnTo>
                    <a:pt x="59151" y="873146"/>
                  </a:lnTo>
                  <a:lnTo>
                    <a:pt x="57565" y="875412"/>
                  </a:lnTo>
                  <a:lnTo>
                    <a:pt x="56432" y="878132"/>
                  </a:lnTo>
                  <a:lnTo>
                    <a:pt x="55299" y="881305"/>
                  </a:lnTo>
                  <a:lnTo>
                    <a:pt x="54619" y="884931"/>
                  </a:lnTo>
                  <a:lnTo>
                    <a:pt x="54619" y="888330"/>
                  </a:lnTo>
                  <a:lnTo>
                    <a:pt x="54619" y="892183"/>
                  </a:lnTo>
                  <a:lnTo>
                    <a:pt x="55299" y="895583"/>
                  </a:lnTo>
                  <a:lnTo>
                    <a:pt x="56432" y="898982"/>
                  </a:lnTo>
                  <a:lnTo>
                    <a:pt x="57565" y="901475"/>
                  </a:lnTo>
                  <a:lnTo>
                    <a:pt x="59151" y="903742"/>
                  </a:lnTo>
                  <a:lnTo>
                    <a:pt x="60964" y="905555"/>
                  </a:lnTo>
                  <a:lnTo>
                    <a:pt x="62098" y="906008"/>
                  </a:lnTo>
                  <a:lnTo>
                    <a:pt x="63004" y="906688"/>
                  </a:lnTo>
                  <a:lnTo>
                    <a:pt x="64137" y="906915"/>
                  </a:lnTo>
                  <a:lnTo>
                    <a:pt x="65044" y="906915"/>
                  </a:lnTo>
                  <a:lnTo>
                    <a:pt x="610780" y="906915"/>
                  </a:lnTo>
                  <a:lnTo>
                    <a:pt x="611687" y="906915"/>
                  </a:lnTo>
                  <a:lnTo>
                    <a:pt x="612820" y="906688"/>
                  </a:lnTo>
                  <a:lnTo>
                    <a:pt x="613726" y="906008"/>
                  </a:lnTo>
                  <a:lnTo>
                    <a:pt x="614859" y="905555"/>
                  </a:lnTo>
                  <a:lnTo>
                    <a:pt x="616672" y="903742"/>
                  </a:lnTo>
                  <a:lnTo>
                    <a:pt x="618259" y="901475"/>
                  </a:lnTo>
                  <a:lnTo>
                    <a:pt x="619392" y="898982"/>
                  </a:lnTo>
                  <a:lnTo>
                    <a:pt x="620525" y="895583"/>
                  </a:lnTo>
                  <a:lnTo>
                    <a:pt x="621205" y="892183"/>
                  </a:lnTo>
                  <a:lnTo>
                    <a:pt x="621432" y="888330"/>
                  </a:lnTo>
                  <a:lnTo>
                    <a:pt x="621205" y="884931"/>
                  </a:lnTo>
                  <a:lnTo>
                    <a:pt x="620525" y="881305"/>
                  </a:lnTo>
                  <a:lnTo>
                    <a:pt x="619392" y="878132"/>
                  </a:lnTo>
                  <a:lnTo>
                    <a:pt x="618259" y="875412"/>
                  </a:lnTo>
                  <a:lnTo>
                    <a:pt x="616672" y="873146"/>
                  </a:lnTo>
                  <a:lnTo>
                    <a:pt x="614859" y="871559"/>
                  </a:lnTo>
                  <a:lnTo>
                    <a:pt x="613726" y="870879"/>
                  </a:lnTo>
                  <a:lnTo>
                    <a:pt x="612820" y="870426"/>
                  </a:lnTo>
                  <a:lnTo>
                    <a:pt x="611687" y="869973"/>
                  </a:lnTo>
                  <a:lnTo>
                    <a:pt x="610780" y="869973"/>
                  </a:lnTo>
                  <a:lnTo>
                    <a:pt x="65044" y="869973"/>
                  </a:lnTo>
                  <a:lnTo>
                    <a:pt x="64137" y="869973"/>
                  </a:lnTo>
                  <a:close/>
                  <a:moveTo>
                    <a:pt x="65044" y="796089"/>
                  </a:moveTo>
                  <a:lnTo>
                    <a:pt x="64137" y="796316"/>
                  </a:lnTo>
                  <a:lnTo>
                    <a:pt x="63004" y="796543"/>
                  </a:lnTo>
                  <a:lnTo>
                    <a:pt x="62098" y="797222"/>
                  </a:lnTo>
                  <a:lnTo>
                    <a:pt x="60964" y="797676"/>
                  </a:lnTo>
                  <a:lnTo>
                    <a:pt x="59151" y="799489"/>
                  </a:lnTo>
                  <a:lnTo>
                    <a:pt x="57565" y="801755"/>
                  </a:lnTo>
                  <a:lnTo>
                    <a:pt x="56432" y="804248"/>
                  </a:lnTo>
                  <a:lnTo>
                    <a:pt x="55299" y="807648"/>
                  </a:lnTo>
                  <a:lnTo>
                    <a:pt x="54619" y="811047"/>
                  </a:lnTo>
                  <a:lnTo>
                    <a:pt x="54619" y="814674"/>
                  </a:lnTo>
                  <a:lnTo>
                    <a:pt x="54619" y="818300"/>
                  </a:lnTo>
                  <a:lnTo>
                    <a:pt x="55299" y="821926"/>
                  </a:lnTo>
                  <a:lnTo>
                    <a:pt x="56432" y="825099"/>
                  </a:lnTo>
                  <a:lnTo>
                    <a:pt x="57565" y="827818"/>
                  </a:lnTo>
                  <a:lnTo>
                    <a:pt x="59151" y="829858"/>
                  </a:lnTo>
                  <a:lnTo>
                    <a:pt x="60964" y="831671"/>
                  </a:lnTo>
                  <a:lnTo>
                    <a:pt x="62098" y="832125"/>
                  </a:lnTo>
                  <a:lnTo>
                    <a:pt x="63004" y="832578"/>
                  </a:lnTo>
                  <a:lnTo>
                    <a:pt x="64137" y="833031"/>
                  </a:lnTo>
                  <a:lnTo>
                    <a:pt x="65044" y="833258"/>
                  </a:lnTo>
                  <a:lnTo>
                    <a:pt x="610780" y="833258"/>
                  </a:lnTo>
                  <a:lnTo>
                    <a:pt x="611687" y="833031"/>
                  </a:lnTo>
                  <a:lnTo>
                    <a:pt x="612820" y="832578"/>
                  </a:lnTo>
                  <a:lnTo>
                    <a:pt x="613726" y="832125"/>
                  </a:lnTo>
                  <a:lnTo>
                    <a:pt x="614859" y="831671"/>
                  </a:lnTo>
                  <a:lnTo>
                    <a:pt x="616672" y="829858"/>
                  </a:lnTo>
                  <a:lnTo>
                    <a:pt x="618259" y="827818"/>
                  </a:lnTo>
                  <a:lnTo>
                    <a:pt x="619392" y="825099"/>
                  </a:lnTo>
                  <a:lnTo>
                    <a:pt x="620525" y="821926"/>
                  </a:lnTo>
                  <a:lnTo>
                    <a:pt x="621205" y="818300"/>
                  </a:lnTo>
                  <a:lnTo>
                    <a:pt x="621432" y="814674"/>
                  </a:lnTo>
                  <a:lnTo>
                    <a:pt x="621205" y="811047"/>
                  </a:lnTo>
                  <a:lnTo>
                    <a:pt x="620525" y="807648"/>
                  </a:lnTo>
                  <a:lnTo>
                    <a:pt x="619392" y="804248"/>
                  </a:lnTo>
                  <a:lnTo>
                    <a:pt x="618259" y="801755"/>
                  </a:lnTo>
                  <a:lnTo>
                    <a:pt x="616672" y="799489"/>
                  </a:lnTo>
                  <a:lnTo>
                    <a:pt x="614859" y="797676"/>
                  </a:lnTo>
                  <a:lnTo>
                    <a:pt x="613726" y="797222"/>
                  </a:lnTo>
                  <a:lnTo>
                    <a:pt x="612820" y="796543"/>
                  </a:lnTo>
                  <a:lnTo>
                    <a:pt x="611687" y="796316"/>
                  </a:lnTo>
                  <a:lnTo>
                    <a:pt x="610780" y="796089"/>
                  </a:lnTo>
                  <a:lnTo>
                    <a:pt x="65044" y="796089"/>
                  </a:lnTo>
                  <a:close/>
                  <a:moveTo>
                    <a:pt x="64137" y="722432"/>
                  </a:moveTo>
                  <a:lnTo>
                    <a:pt x="63004" y="722659"/>
                  </a:lnTo>
                  <a:lnTo>
                    <a:pt x="62098" y="723339"/>
                  </a:lnTo>
                  <a:lnTo>
                    <a:pt x="60964" y="724019"/>
                  </a:lnTo>
                  <a:lnTo>
                    <a:pt x="59151" y="725605"/>
                  </a:lnTo>
                  <a:lnTo>
                    <a:pt x="57565" y="727872"/>
                  </a:lnTo>
                  <a:lnTo>
                    <a:pt x="56432" y="730591"/>
                  </a:lnTo>
                  <a:lnTo>
                    <a:pt x="55299" y="733764"/>
                  </a:lnTo>
                  <a:lnTo>
                    <a:pt x="54619" y="736937"/>
                  </a:lnTo>
                  <a:lnTo>
                    <a:pt x="54619" y="740790"/>
                  </a:lnTo>
                  <a:lnTo>
                    <a:pt x="54619" y="744416"/>
                  </a:lnTo>
                  <a:lnTo>
                    <a:pt x="55299" y="748042"/>
                  </a:lnTo>
                  <a:lnTo>
                    <a:pt x="56432" y="751215"/>
                  </a:lnTo>
                  <a:lnTo>
                    <a:pt x="57565" y="753935"/>
                  </a:lnTo>
                  <a:lnTo>
                    <a:pt x="59151" y="756201"/>
                  </a:lnTo>
                  <a:lnTo>
                    <a:pt x="60964" y="757788"/>
                  </a:lnTo>
                  <a:lnTo>
                    <a:pt x="62098" y="758468"/>
                  </a:lnTo>
                  <a:lnTo>
                    <a:pt x="63004" y="758921"/>
                  </a:lnTo>
                  <a:lnTo>
                    <a:pt x="64137" y="759374"/>
                  </a:lnTo>
                  <a:lnTo>
                    <a:pt x="65044" y="759374"/>
                  </a:lnTo>
                  <a:lnTo>
                    <a:pt x="610780" y="759374"/>
                  </a:lnTo>
                  <a:lnTo>
                    <a:pt x="611687" y="759374"/>
                  </a:lnTo>
                  <a:lnTo>
                    <a:pt x="612820" y="758921"/>
                  </a:lnTo>
                  <a:lnTo>
                    <a:pt x="613726" y="758468"/>
                  </a:lnTo>
                  <a:lnTo>
                    <a:pt x="614859" y="757788"/>
                  </a:lnTo>
                  <a:lnTo>
                    <a:pt x="616672" y="756201"/>
                  </a:lnTo>
                  <a:lnTo>
                    <a:pt x="618259" y="753935"/>
                  </a:lnTo>
                  <a:lnTo>
                    <a:pt x="619392" y="751215"/>
                  </a:lnTo>
                  <a:lnTo>
                    <a:pt x="620525" y="748042"/>
                  </a:lnTo>
                  <a:lnTo>
                    <a:pt x="621205" y="744416"/>
                  </a:lnTo>
                  <a:lnTo>
                    <a:pt x="621432" y="740790"/>
                  </a:lnTo>
                  <a:lnTo>
                    <a:pt x="621205" y="736937"/>
                  </a:lnTo>
                  <a:lnTo>
                    <a:pt x="620525" y="733764"/>
                  </a:lnTo>
                  <a:lnTo>
                    <a:pt x="619392" y="730591"/>
                  </a:lnTo>
                  <a:lnTo>
                    <a:pt x="618259" y="727872"/>
                  </a:lnTo>
                  <a:lnTo>
                    <a:pt x="616672" y="725605"/>
                  </a:lnTo>
                  <a:lnTo>
                    <a:pt x="614859" y="724019"/>
                  </a:lnTo>
                  <a:lnTo>
                    <a:pt x="613726" y="723339"/>
                  </a:lnTo>
                  <a:lnTo>
                    <a:pt x="612820" y="722659"/>
                  </a:lnTo>
                  <a:lnTo>
                    <a:pt x="611687" y="722432"/>
                  </a:lnTo>
                  <a:lnTo>
                    <a:pt x="610780" y="722432"/>
                  </a:lnTo>
                  <a:lnTo>
                    <a:pt x="65044" y="722432"/>
                  </a:lnTo>
                  <a:lnTo>
                    <a:pt x="64137" y="722432"/>
                  </a:lnTo>
                  <a:close/>
                  <a:moveTo>
                    <a:pt x="64137" y="656028"/>
                  </a:moveTo>
                  <a:lnTo>
                    <a:pt x="63004" y="656254"/>
                  </a:lnTo>
                  <a:lnTo>
                    <a:pt x="62098" y="656708"/>
                  </a:lnTo>
                  <a:lnTo>
                    <a:pt x="60964" y="657614"/>
                  </a:lnTo>
                  <a:lnTo>
                    <a:pt x="59151" y="658974"/>
                  </a:lnTo>
                  <a:lnTo>
                    <a:pt x="57565" y="661240"/>
                  </a:lnTo>
                  <a:lnTo>
                    <a:pt x="56432" y="664187"/>
                  </a:lnTo>
                  <a:lnTo>
                    <a:pt x="55299" y="667133"/>
                  </a:lnTo>
                  <a:lnTo>
                    <a:pt x="54619" y="670533"/>
                  </a:lnTo>
                  <a:lnTo>
                    <a:pt x="54619" y="674385"/>
                  </a:lnTo>
                  <a:lnTo>
                    <a:pt x="54619" y="678012"/>
                  </a:lnTo>
                  <a:lnTo>
                    <a:pt x="55299" y="681638"/>
                  </a:lnTo>
                  <a:lnTo>
                    <a:pt x="56432" y="684584"/>
                  </a:lnTo>
                  <a:lnTo>
                    <a:pt x="57565" y="687530"/>
                  </a:lnTo>
                  <a:lnTo>
                    <a:pt x="59151" y="689797"/>
                  </a:lnTo>
                  <a:lnTo>
                    <a:pt x="60964" y="691157"/>
                  </a:lnTo>
                  <a:lnTo>
                    <a:pt x="62098" y="692063"/>
                  </a:lnTo>
                  <a:lnTo>
                    <a:pt x="63004" y="692516"/>
                  </a:lnTo>
                  <a:lnTo>
                    <a:pt x="64137" y="692743"/>
                  </a:lnTo>
                  <a:lnTo>
                    <a:pt x="65044" y="692743"/>
                  </a:lnTo>
                  <a:lnTo>
                    <a:pt x="610780" y="692743"/>
                  </a:lnTo>
                  <a:lnTo>
                    <a:pt x="611687" y="692743"/>
                  </a:lnTo>
                  <a:lnTo>
                    <a:pt x="612820" y="692516"/>
                  </a:lnTo>
                  <a:lnTo>
                    <a:pt x="613726" y="692063"/>
                  </a:lnTo>
                  <a:lnTo>
                    <a:pt x="614859" y="691157"/>
                  </a:lnTo>
                  <a:lnTo>
                    <a:pt x="616672" y="689797"/>
                  </a:lnTo>
                  <a:lnTo>
                    <a:pt x="618259" y="687530"/>
                  </a:lnTo>
                  <a:lnTo>
                    <a:pt x="619392" y="684584"/>
                  </a:lnTo>
                  <a:lnTo>
                    <a:pt x="620525" y="681638"/>
                  </a:lnTo>
                  <a:lnTo>
                    <a:pt x="621205" y="678012"/>
                  </a:lnTo>
                  <a:lnTo>
                    <a:pt x="621432" y="674385"/>
                  </a:lnTo>
                  <a:lnTo>
                    <a:pt x="621205" y="670533"/>
                  </a:lnTo>
                  <a:lnTo>
                    <a:pt x="620525" y="667133"/>
                  </a:lnTo>
                  <a:lnTo>
                    <a:pt x="619392" y="664187"/>
                  </a:lnTo>
                  <a:lnTo>
                    <a:pt x="618259" y="661240"/>
                  </a:lnTo>
                  <a:lnTo>
                    <a:pt x="616672" y="658974"/>
                  </a:lnTo>
                  <a:lnTo>
                    <a:pt x="614859" y="657614"/>
                  </a:lnTo>
                  <a:lnTo>
                    <a:pt x="613726" y="656708"/>
                  </a:lnTo>
                  <a:lnTo>
                    <a:pt x="612820" y="656254"/>
                  </a:lnTo>
                  <a:lnTo>
                    <a:pt x="611687" y="656028"/>
                  </a:lnTo>
                  <a:lnTo>
                    <a:pt x="610780" y="656028"/>
                  </a:lnTo>
                  <a:lnTo>
                    <a:pt x="65044" y="656028"/>
                  </a:lnTo>
                  <a:lnTo>
                    <a:pt x="64137" y="656028"/>
                  </a:lnTo>
                  <a:close/>
                  <a:moveTo>
                    <a:pt x="65044" y="582144"/>
                  </a:moveTo>
                  <a:lnTo>
                    <a:pt x="64137" y="582371"/>
                  </a:lnTo>
                  <a:lnTo>
                    <a:pt x="63004" y="582598"/>
                  </a:lnTo>
                  <a:lnTo>
                    <a:pt x="62098" y="582824"/>
                  </a:lnTo>
                  <a:lnTo>
                    <a:pt x="60964" y="583504"/>
                  </a:lnTo>
                  <a:lnTo>
                    <a:pt x="59151" y="585091"/>
                  </a:lnTo>
                  <a:lnTo>
                    <a:pt x="57565" y="587357"/>
                  </a:lnTo>
                  <a:lnTo>
                    <a:pt x="56432" y="590303"/>
                  </a:lnTo>
                  <a:lnTo>
                    <a:pt x="55299" y="593249"/>
                  </a:lnTo>
                  <a:lnTo>
                    <a:pt x="54619" y="596876"/>
                  </a:lnTo>
                  <a:lnTo>
                    <a:pt x="54619" y="600502"/>
                  </a:lnTo>
                  <a:lnTo>
                    <a:pt x="54619" y="604355"/>
                  </a:lnTo>
                  <a:lnTo>
                    <a:pt x="55299" y="607528"/>
                  </a:lnTo>
                  <a:lnTo>
                    <a:pt x="56432" y="610927"/>
                  </a:lnTo>
                  <a:lnTo>
                    <a:pt x="57565" y="613420"/>
                  </a:lnTo>
                  <a:lnTo>
                    <a:pt x="59151" y="615913"/>
                  </a:lnTo>
                  <a:lnTo>
                    <a:pt x="60964" y="617500"/>
                  </a:lnTo>
                  <a:lnTo>
                    <a:pt x="62098" y="618180"/>
                  </a:lnTo>
                  <a:lnTo>
                    <a:pt x="63004" y="618633"/>
                  </a:lnTo>
                  <a:lnTo>
                    <a:pt x="64137" y="618859"/>
                  </a:lnTo>
                  <a:lnTo>
                    <a:pt x="65044" y="619086"/>
                  </a:lnTo>
                  <a:lnTo>
                    <a:pt x="610780" y="619086"/>
                  </a:lnTo>
                  <a:lnTo>
                    <a:pt x="611687" y="618859"/>
                  </a:lnTo>
                  <a:lnTo>
                    <a:pt x="612820" y="618633"/>
                  </a:lnTo>
                  <a:lnTo>
                    <a:pt x="613726" y="618180"/>
                  </a:lnTo>
                  <a:lnTo>
                    <a:pt x="614859" y="617500"/>
                  </a:lnTo>
                  <a:lnTo>
                    <a:pt x="616672" y="615913"/>
                  </a:lnTo>
                  <a:lnTo>
                    <a:pt x="618259" y="613420"/>
                  </a:lnTo>
                  <a:lnTo>
                    <a:pt x="619392" y="610927"/>
                  </a:lnTo>
                  <a:lnTo>
                    <a:pt x="620525" y="607528"/>
                  </a:lnTo>
                  <a:lnTo>
                    <a:pt x="621205" y="604355"/>
                  </a:lnTo>
                  <a:lnTo>
                    <a:pt x="621432" y="600502"/>
                  </a:lnTo>
                  <a:lnTo>
                    <a:pt x="621205" y="596876"/>
                  </a:lnTo>
                  <a:lnTo>
                    <a:pt x="620525" y="593249"/>
                  </a:lnTo>
                  <a:lnTo>
                    <a:pt x="619392" y="590303"/>
                  </a:lnTo>
                  <a:lnTo>
                    <a:pt x="618259" y="587357"/>
                  </a:lnTo>
                  <a:lnTo>
                    <a:pt x="616672" y="585091"/>
                  </a:lnTo>
                  <a:lnTo>
                    <a:pt x="614859" y="583504"/>
                  </a:lnTo>
                  <a:lnTo>
                    <a:pt x="613726" y="582824"/>
                  </a:lnTo>
                  <a:lnTo>
                    <a:pt x="612820" y="582598"/>
                  </a:lnTo>
                  <a:lnTo>
                    <a:pt x="611687" y="582371"/>
                  </a:lnTo>
                  <a:lnTo>
                    <a:pt x="610780" y="582144"/>
                  </a:lnTo>
                  <a:lnTo>
                    <a:pt x="65044" y="582144"/>
                  </a:lnTo>
                  <a:close/>
                  <a:moveTo>
                    <a:pt x="65044" y="508034"/>
                  </a:moveTo>
                  <a:lnTo>
                    <a:pt x="64137" y="508487"/>
                  </a:lnTo>
                  <a:lnTo>
                    <a:pt x="63004" y="508714"/>
                  </a:lnTo>
                  <a:lnTo>
                    <a:pt x="62098" y="509167"/>
                  </a:lnTo>
                  <a:lnTo>
                    <a:pt x="60964" y="509621"/>
                  </a:lnTo>
                  <a:lnTo>
                    <a:pt x="59151" y="511434"/>
                  </a:lnTo>
                  <a:lnTo>
                    <a:pt x="57565" y="513700"/>
                  </a:lnTo>
                  <a:lnTo>
                    <a:pt x="56432" y="516420"/>
                  </a:lnTo>
                  <a:lnTo>
                    <a:pt x="55299" y="519593"/>
                  </a:lnTo>
                  <a:lnTo>
                    <a:pt x="54619" y="522992"/>
                  </a:lnTo>
                  <a:lnTo>
                    <a:pt x="54619" y="526845"/>
                  </a:lnTo>
                  <a:lnTo>
                    <a:pt x="54619" y="530471"/>
                  </a:lnTo>
                  <a:lnTo>
                    <a:pt x="55299" y="533871"/>
                  </a:lnTo>
                  <a:lnTo>
                    <a:pt x="56432" y="537044"/>
                  </a:lnTo>
                  <a:lnTo>
                    <a:pt x="57565" y="539763"/>
                  </a:lnTo>
                  <a:lnTo>
                    <a:pt x="59151" y="542256"/>
                  </a:lnTo>
                  <a:lnTo>
                    <a:pt x="60964" y="543616"/>
                  </a:lnTo>
                  <a:lnTo>
                    <a:pt x="62098" y="544523"/>
                  </a:lnTo>
                  <a:lnTo>
                    <a:pt x="63004" y="544749"/>
                  </a:lnTo>
                  <a:lnTo>
                    <a:pt x="64137" y="545203"/>
                  </a:lnTo>
                  <a:lnTo>
                    <a:pt x="65044" y="545203"/>
                  </a:lnTo>
                  <a:lnTo>
                    <a:pt x="610780" y="545203"/>
                  </a:lnTo>
                  <a:lnTo>
                    <a:pt x="611687" y="545203"/>
                  </a:lnTo>
                  <a:lnTo>
                    <a:pt x="612820" y="544749"/>
                  </a:lnTo>
                  <a:lnTo>
                    <a:pt x="613726" y="544523"/>
                  </a:lnTo>
                  <a:lnTo>
                    <a:pt x="614859" y="543616"/>
                  </a:lnTo>
                  <a:lnTo>
                    <a:pt x="616672" y="542256"/>
                  </a:lnTo>
                  <a:lnTo>
                    <a:pt x="618259" y="539763"/>
                  </a:lnTo>
                  <a:lnTo>
                    <a:pt x="619392" y="537044"/>
                  </a:lnTo>
                  <a:lnTo>
                    <a:pt x="620525" y="533871"/>
                  </a:lnTo>
                  <a:lnTo>
                    <a:pt x="621205" y="530471"/>
                  </a:lnTo>
                  <a:lnTo>
                    <a:pt x="621432" y="526845"/>
                  </a:lnTo>
                  <a:lnTo>
                    <a:pt x="621205" y="522992"/>
                  </a:lnTo>
                  <a:lnTo>
                    <a:pt x="620525" y="519593"/>
                  </a:lnTo>
                  <a:lnTo>
                    <a:pt x="619392" y="516420"/>
                  </a:lnTo>
                  <a:lnTo>
                    <a:pt x="618259" y="513700"/>
                  </a:lnTo>
                  <a:lnTo>
                    <a:pt x="616672" y="511434"/>
                  </a:lnTo>
                  <a:lnTo>
                    <a:pt x="614859" y="509621"/>
                  </a:lnTo>
                  <a:lnTo>
                    <a:pt x="613726" y="509167"/>
                  </a:lnTo>
                  <a:lnTo>
                    <a:pt x="612820" y="508714"/>
                  </a:lnTo>
                  <a:lnTo>
                    <a:pt x="611687" y="508487"/>
                  </a:lnTo>
                  <a:lnTo>
                    <a:pt x="610780" y="508034"/>
                  </a:lnTo>
                  <a:lnTo>
                    <a:pt x="65044" y="508034"/>
                  </a:lnTo>
                  <a:close/>
                  <a:moveTo>
                    <a:pt x="57112" y="431884"/>
                  </a:moveTo>
                  <a:lnTo>
                    <a:pt x="56885" y="432111"/>
                  </a:lnTo>
                  <a:lnTo>
                    <a:pt x="56432" y="433244"/>
                  </a:lnTo>
                  <a:lnTo>
                    <a:pt x="55978" y="435057"/>
                  </a:lnTo>
                  <a:lnTo>
                    <a:pt x="55299" y="437323"/>
                  </a:lnTo>
                  <a:lnTo>
                    <a:pt x="54845" y="443216"/>
                  </a:lnTo>
                  <a:lnTo>
                    <a:pt x="54619" y="450242"/>
                  </a:lnTo>
                  <a:lnTo>
                    <a:pt x="54845" y="457494"/>
                  </a:lnTo>
                  <a:lnTo>
                    <a:pt x="55299" y="463387"/>
                  </a:lnTo>
                  <a:lnTo>
                    <a:pt x="55978" y="465653"/>
                  </a:lnTo>
                  <a:lnTo>
                    <a:pt x="56432" y="467240"/>
                  </a:lnTo>
                  <a:lnTo>
                    <a:pt x="56885" y="468146"/>
                  </a:lnTo>
                  <a:lnTo>
                    <a:pt x="57112" y="468826"/>
                  </a:lnTo>
                  <a:lnTo>
                    <a:pt x="57338" y="468826"/>
                  </a:lnTo>
                  <a:lnTo>
                    <a:pt x="209637" y="468826"/>
                  </a:lnTo>
                  <a:lnTo>
                    <a:pt x="210090" y="468826"/>
                  </a:lnTo>
                  <a:lnTo>
                    <a:pt x="210317" y="468146"/>
                  </a:lnTo>
                  <a:lnTo>
                    <a:pt x="210770" y="467240"/>
                  </a:lnTo>
                  <a:lnTo>
                    <a:pt x="211450" y="465653"/>
                  </a:lnTo>
                  <a:lnTo>
                    <a:pt x="211677" y="463387"/>
                  </a:lnTo>
                  <a:lnTo>
                    <a:pt x="212357" y="457494"/>
                  </a:lnTo>
                  <a:lnTo>
                    <a:pt x="212583" y="450242"/>
                  </a:lnTo>
                  <a:lnTo>
                    <a:pt x="212357" y="443216"/>
                  </a:lnTo>
                  <a:lnTo>
                    <a:pt x="211677" y="437323"/>
                  </a:lnTo>
                  <a:lnTo>
                    <a:pt x="211450" y="435057"/>
                  </a:lnTo>
                  <a:lnTo>
                    <a:pt x="210770" y="433244"/>
                  </a:lnTo>
                  <a:lnTo>
                    <a:pt x="210317" y="432111"/>
                  </a:lnTo>
                  <a:lnTo>
                    <a:pt x="210090" y="431884"/>
                  </a:lnTo>
                  <a:lnTo>
                    <a:pt x="209637" y="431884"/>
                  </a:lnTo>
                  <a:lnTo>
                    <a:pt x="57338" y="431884"/>
                  </a:lnTo>
                  <a:lnTo>
                    <a:pt x="57112" y="431884"/>
                  </a:lnTo>
                  <a:close/>
                  <a:moveTo>
                    <a:pt x="492930" y="247629"/>
                  </a:moveTo>
                  <a:lnTo>
                    <a:pt x="492703" y="409447"/>
                  </a:lnTo>
                  <a:lnTo>
                    <a:pt x="573612" y="409447"/>
                  </a:lnTo>
                  <a:lnTo>
                    <a:pt x="654520" y="409221"/>
                  </a:lnTo>
                  <a:lnTo>
                    <a:pt x="573612" y="328311"/>
                  </a:lnTo>
                  <a:lnTo>
                    <a:pt x="492930" y="247629"/>
                  </a:lnTo>
                  <a:close/>
                  <a:moveTo>
                    <a:pt x="0" y="214313"/>
                  </a:moveTo>
                  <a:lnTo>
                    <a:pt x="513101" y="214313"/>
                  </a:lnTo>
                  <a:lnTo>
                    <a:pt x="679450" y="380891"/>
                  </a:lnTo>
                  <a:lnTo>
                    <a:pt x="679450" y="1247776"/>
                  </a:lnTo>
                  <a:lnTo>
                    <a:pt x="0" y="1247776"/>
                  </a:lnTo>
                  <a:lnTo>
                    <a:pt x="0" y="214313"/>
                  </a:lnTo>
                  <a:close/>
                  <a:moveTo>
                    <a:pt x="694441" y="33316"/>
                  </a:moveTo>
                  <a:lnTo>
                    <a:pt x="693988" y="195134"/>
                  </a:lnTo>
                  <a:lnTo>
                    <a:pt x="775069" y="195134"/>
                  </a:lnTo>
                  <a:lnTo>
                    <a:pt x="855924" y="195134"/>
                  </a:lnTo>
                  <a:lnTo>
                    <a:pt x="775069" y="114452"/>
                  </a:lnTo>
                  <a:lnTo>
                    <a:pt x="694441" y="33316"/>
                  </a:lnTo>
                  <a:close/>
                  <a:moveTo>
                    <a:pt x="201613" y="0"/>
                  </a:moveTo>
                  <a:lnTo>
                    <a:pt x="714598" y="0"/>
                  </a:lnTo>
                  <a:lnTo>
                    <a:pt x="881063" y="166805"/>
                  </a:lnTo>
                  <a:lnTo>
                    <a:pt x="881063" y="1033463"/>
                  </a:lnTo>
                  <a:lnTo>
                    <a:pt x="739738" y="1033463"/>
                  </a:lnTo>
                  <a:lnTo>
                    <a:pt x="739738" y="337235"/>
                  </a:lnTo>
                  <a:lnTo>
                    <a:pt x="573272" y="170657"/>
                  </a:lnTo>
                  <a:lnTo>
                    <a:pt x="201613" y="170657"/>
                  </a:lnTo>
                  <a:lnTo>
                    <a:pt x="201613" y="0"/>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6" name="组合 8"/>
          <p:cNvGrpSpPr/>
          <p:nvPr/>
        </p:nvGrpSpPr>
        <p:grpSpPr>
          <a:xfrm>
            <a:off x="2180546" y="3470708"/>
            <a:ext cx="612000" cy="612189"/>
            <a:chOff x="2896711" y="2425452"/>
            <a:chExt cx="916818" cy="916818"/>
          </a:xfrm>
        </p:grpSpPr>
        <p:sp>
          <p:nvSpPr>
            <p:cNvPr id="10" name="椭圆 9"/>
            <p:cNvSpPr/>
            <p:nvPr/>
          </p:nvSpPr>
          <p:spPr>
            <a:xfrm>
              <a:off x="2896711" y="2425452"/>
              <a:ext cx="916818" cy="91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KSO_Shape"/>
            <p:cNvSpPr/>
            <p:nvPr/>
          </p:nvSpPr>
          <p:spPr bwMode="auto">
            <a:xfrm>
              <a:off x="3221003" y="2632392"/>
              <a:ext cx="268234" cy="502938"/>
            </a:xfrm>
            <a:custGeom>
              <a:avLst/>
              <a:gdLst>
                <a:gd name="T0" fmla="*/ 134485 w 2938"/>
                <a:gd name="T1" fmla="*/ 2420 h 5511"/>
                <a:gd name="T2" fmla="*/ 89887 w 2938"/>
                <a:gd name="T3" fmla="*/ 15901 h 5511"/>
                <a:gd name="T4" fmla="*/ 51858 w 2938"/>
                <a:gd name="T5" fmla="*/ 41481 h 5511"/>
                <a:gd name="T6" fmla="*/ 22817 w 2938"/>
                <a:gd name="T7" fmla="*/ 77085 h 5511"/>
                <a:gd name="T8" fmla="*/ 4840 w 2938"/>
                <a:gd name="T9" fmla="*/ 119257 h 5511"/>
                <a:gd name="T10" fmla="*/ 0 w 2938"/>
                <a:gd name="T11" fmla="*/ 1746336 h 5511"/>
                <a:gd name="T12" fmla="*/ 4840 w 2938"/>
                <a:gd name="T13" fmla="*/ 1786089 h 5511"/>
                <a:gd name="T14" fmla="*/ 22817 w 2938"/>
                <a:gd name="T15" fmla="*/ 1828606 h 5511"/>
                <a:gd name="T16" fmla="*/ 51858 w 2938"/>
                <a:gd name="T17" fmla="*/ 1863865 h 5511"/>
                <a:gd name="T18" fmla="*/ 89887 w 2938"/>
                <a:gd name="T19" fmla="*/ 1889445 h 5511"/>
                <a:gd name="T20" fmla="*/ 134485 w 2938"/>
                <a:gd name="T21" fmla="*/ 1903272 h 5511"/>
                <a:gd name="T22" fmla="*/ 864989 w 2938"/>
                <a:gd name="T23" fmla="*/ 1905000 h 5511"/>
                <a:gd name="T24" fmla="*/ 911316 w 2938"/>
                <a:gd name="T25" fmla="*/ 1895667 h 5511"/>
                <a:gd name="T26" fmla="*/ 952111 w 2938"/>
                <a:gd name="T27" fmla="*/ 1873544 h 5511"/>
                <a:gd name="T28" fmla="*/ 984263 w 2938"/>
                <a:gd name="T29" fmla="*/ 1841396 h 5511"/>
                <a:gd name="T30" fmla="*/ 1006043 w 2938"/>
                <a:gd name="T31" fmla="*/ 1800953 h 5511"/>
                <a:gd name="T32" fmla="*/ 1015377 w 2938"/>
                <a:gd name="T33" fmla="*/ 1754633 h 5511"/>
                <a:gd name="T34" fmla="*/ 1013994 w 2938"/>
                <a:gd name="T35" fmla="*/ 134812 h 5511"/>
                <a:gd name="T36" fmla="*/ 999820 w 2938"/>
                <a:gd name="T37" fmla="*/ 90220 h 5511"/>
                <a:gd name="T38" fmla="*/ 974237 w 2938"/>
                <a:gd name="T39" fmla="*/ 52542 h 5511"/>
                <a:gd name="T40" fmla="*/ 938973 w 2938"/>
                <a:gd name="T41" fmla="*/ 23160 h 5511"/>
                <a:gd name="T42" fmla="*/ 896450 w 2938"/>
                <a:gd name="T43" fmla="*/ 5531 h 5511"/>
                <a:gd name="T44" fmla="*/ 412789 w 2938"/>
                <a:gd name="T45" fmla="*/ 127553 h 5511"/>
                <a:gd name="T46" fmla="*/ 615380 w 2938"/>
                <a:gd name="T47" fmla="*/ 129973 h 5511"/>
                <a:gd name="T48" fmla="*/ 629209 w 2938"/>
                <a:gd name="T49" fmla="*/ 141034 h 5511"/>
                <a:gd name="T50" fmla="*/ 635086 w 2938"/>
                <a:gd name="T51" fmla="*/ 159009 h 5511"/>
                <a:gd name="T52" fmla="*/ 630938 w 2938"/>
                <a:gd name="T53" fmla="*/ 174219 h 5511"/>
                <a:gd name="T54" fmla="*/ 618146 w 2938"/>
                <a:gd name="T55" fmla="*/ 187009 h 5511"/>
                <a:gd name="T56" fmla="*/ 412789 w 2938"/>
                <a:gd name="T57" fmla="*/ 190811 h 5511"/>
                <a:gd name="T58" fmla="*/ 397577 w 2938"/>
                <a:gd name="T59" fmla="*/ 187009 h 5511"/>
                <a:gd name="T60" fmla="*/ 384440 w 2938"/>
                <a:gd name="T61" fmla="*/ 174219 h 5511"/>
                <a:gd name="T62" fmla="*/ 380637 w 2938"/>
                <a:gd name="T63" fmla="*/ 159009 h 5511"/>
                <a:gd name="T64" fmla="*/ 386168 w 2938"/>
                <a:gd name="T65" fmla="*/ 141034 h 5511"/>
                <a:gd name="T66" fmla="*/ 400343 w 2938"/>
                <a:gd name="T67" fmla="*/ 129973 h 5511"/>
                <a:gd name="T68" fmla="*/ 507516 w 2938"/>
                <a:gd name="T69" fmla="*/ 1841742 h 5511"/>
                <a:gd name="T70" fmla="*/ 479513 w 2938"/>
                <a:gd name="T71" fmla="*/ 1837594 h 5511"/>
                <a:gd name="T72" fmla="*/ 454275 w 2938"/>
                <a:gd name="T73" fmla="*/ 1825495 h 5511"/>
                <a:gd name="T74" fmla="*/ 434223 w 2938"/>
                <a:gd name="T75" fmla="*/ 1806829 h 5511"/>
                <a:gd name="T76" fmla="*/ 420049 w 2938"/>
                <a:gd name="T77" fmla="*/ 1783323 h 5511"/>
                <a:gd name="T78" fmla="*/ 413134 w 2938"/>
                <a:gd name="T79" fmla="*/ 1756015 h 5511"/>
                <a:gd name="T80" fmla="*/ 413826 w 2938"/>
                <a:gd name="T81" fmla="*/ 1731818 h 5511"/>
                <a:gd name="T82" fmla="*/ 422123 w 2938"/>
                <a:gd name="T83" fmla="*/ 1704856 h 5511"/>
                <a:gd name="T84" fmla="*/ 437335 w 2938"/>
                <a:gd name="T85" fmla="*/ 1682387 h 5511"/>
                <a:gd name="T86" fmla="*/ 458078 w 2938"/>
                <a:gd name="T87" fmla="*/ 1665103 h 5511"/>
                <a:gd name="T88" fmla="*/ 483661 w 2938"/>
                <a:gd name="T89" fmla="*/ 1654042 h 5511"/>
                <a:gd name="T90" fmla="*/ 507516 w 2938"/>
                <a:gd name="T91" fmla="*/ 1651277 h 5511"/>
                <a:gd name="T92" fmla="*/ 536210 w 2938"/>
                <a:gd name="T93" fmla="*/ 1655425 h 5511"/>
                <a:gd name="T94" fmla="*/ 561102 w 2938"/>
                <a:gd name="T95" fmla="*/ 1667523 h 5511"/>
                <a:gd name="T96" fmla="*/ 581154 w 2938"/>
                <a:gd name="T97" fmla="*/ 1685498 h 5511"/>
                <a:gd name="T98" fmla="*/ 595674 w 2938"/>
                <a:gd name="T99" fmla="*/ 1709349 h 5511"/>
                <a:gd name="T100" fmla="*/ 602589 w 2938"/>
                <a:gd name="T101" fmla="*/ 1737003 h 5511"/>
                <a:gd name="T102" fmla="*/ 601897 w 2938"/>
                <a:gd name="T103" fmla="*/ 1761200 h 5511"/>
                <a:gd name="T104" fmla="*/ 593600 w 2938"/>
                <a:gd name="T105" fmla="*/ 1787817 h 5511"/>
                <a:gd name="T106" fmla="*/ 578388 w 2938"/>
                <a:gd name="T107" fmla="*/ 1810631 h 5511"/>
                <a:gd name="T108" fmla="*/ 556954 w 2938"/>
                <a:gd name="T109" fmla="*/ 1827915 h 5511"/>
                <a:gd name="T110" fmla="*/ 531370 w 2938"/>
                <a:gd name="T111" fmla="*/ 1838631 h 5511"/>
                <a:gd name="T112" fmla="*/ 952456 w 2938"/>
                <a:gd name="T113" fmla="*/ 1587673 h 5511"/>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Lst>
              <a:ahLst/>
              <a:cxnLst>
                <a:cxn ang="T114">
                  <a:pos x="T0" y="T1"/>
                </a:cxn>
                <a:cxn ang="T115">
                  <a:pos x="T2" y="T3"/>
                </a:cxn>
                <a:cxn ang="T116">
                  <a:pos x="T4" y="T5"/>
                </a:cxn>
                <a:cxn ang="T117">
                  <a:pos x="T6" y="T7"/>
                </a:cxn>
                <a:cxn ang="T118">
                  <a:pos x="T8" y="T9"/>
                </a:cxn>
                <a:cxn ang="T119">
                  <a:pos x="T10" y="T11"/>
                </a:cxn>
                <a:cxn ang="T120">
                  <a:pos x="T12" y="T13"/>
                </a:cxn>
                <a:cxn ang="T121">
                  <a:pos x="T14" y="T15"/>
                </a:cxn>
                <a:cxn ang="T122">
                  <a:pos x="T16" y="T17"/>
                </a:cxn>
                <a:cxn ang="T123">
                  <a:pos x="T18" y="T19"/>
                </a:cxn>
                <a:cxn ang="T124">
                  <a:pos x="T20" y="T21"/>
                </a:cxn>
                <a:cxn ang="T125">
                  <a:pos x="T22" y="T23"/>
                </a:cxn>
                <a:cxn ang="T126">
                  <a:pos x="T24" y="T25"/>
                </a:cxn>
                <a:cxn ang="T127">
                  <a:pos x="T26" y="T27"/>
                </a:cxn>
                <a:cxn ang="T128">
                  <a:pos x="T28" y="T29"/>
                </a:cxn>
                <a:cxn ang="T129">
                  <a:pos x="T30" y="T31"/>
                </a:cxn>
                <a:cxn ang="T130">
                  <a:pos x="T32" y="T33"/>
                </a:cxn>
                <a:cxn ang="T131">
                  <a:pos x="T34" y="T35"/>
                </a:cxn>
                <a:cxn ang="T132">
                  <a:pos x="T36" y="T37"/>
                </a:cxn>
                <a:cxn ang="T133">
                  <a:pos x="T38" y="T39"/>
                </a:cxn>
                <a:cxn ang="T134">
                  <a:pos x="T40" y="T41"/>
                </a:cxn>
                <a:cxn ang="T135">
                  <a:pos x="T42" y="T43"/>
                </a:cxn>
                <a:cxn ang="T136">
                  <a:pos x="T44" y="T45"/>
                </a:cxn>
                <a:cxn ang="T137">
                  <a:pos x="T46" y="T47"/>
                </a:cxn>
                <a:cxn ang="T138">
                  <a:pos x="T48" y="T49"/>
                </a:cxn>
                <a:cxn ang="T139">
                  <a:pos x="T50" y="T51"/>
                </a:cxn>
                <a:cxn ang="T140">
                  <a:pos x="T52" y="T53"/>
                </a:cxn>
                <a:cxn ang="T141">
                  <a:pos x="T54" y="T55"/>
                </a:cxn>
                <a:cxn ang="T142">
                  <a:pos x="T56" y="T57"/>
                </a:cxn>
                <a:cxn ang="T143">
                  <a:pos x="T58" y="T59"/>
                </a:cxn>
                <a:cxn ang="T144">
                  <a:pos x="T60" y="T61"/>
                </a:cxn>
                <a:cxn ang="T145">
                  <a:pos x="T62" y="T63"/>
                </a:cxn>
                <a:cxn ang="T146">
                  <a:pos x="T64" y="T65"/>
                </a:cxn>
                <a:cxn ang="T147">
                  <a:pos x="T66" y="T67"/>
                </a:cxn>
                <a:cxn ang="T148">
                  <a:pos x="T68" y="T69"/>
                </a:cxn>
                <a:cxn ang="T149">
                  <a:pos x="T70" y="T71"/>
                </a:cxn>
                <a:cxn ang="T150">
                  <a:pos x="T72" y="T73"/>
                </a:cxn>
                <a:cxn ang="T151">
                  <a:pos x="T74" y="T75"/>
                </a:cxn>
                <a:cxn ang="T152">
                  <a:pos x="T76" y="T77"/>
                </a:cxn>
                <a:cxn ang="T153">
                  <a:pos x="T78" y="T79"/>
                </a:cxn>
                <a:cxn ang="T154">
                  <a:pos x="T80" y="T81"/>
                </a:cxn>
                <a:cxn ang="T155">
                  <a:pos x="T82" y="T83"/>
                </a:cxn>
                <a:cxn ang="T156">
                  <a:pos x="T84" y="T85"/>
                </a:cxn>
                <a:cxn ang="T157">
                  <a:pos x="T86" y="T87"/>
                </a:cxn>
                <a:cxn ang="T158">
                  <a:pos x="T88" y="T89"/>
                </a:cxn>
                <a:cxn ang="T159">
                  <a:pos x="T90" y="T91"/>
                </a:cxn>
                <a:cxn ang="T160">
                  <a:pos x="T92" y="T93"/>
                </a:cxn>
                <a:cxn ang="T161">
                  <a:pos x="T94" y="T95"/>
                </a:cxn>
                <a:cxn ang="T162">
                  <a:pos x="T96" y="T97"/>
                </a:cxn>
                <a:cxn ang="T163">
                  <a:pos x="T98" y="T99"/>
                </a:cxn>
                <a:cxn ang="T164">
                  <a:pos x="T100" y="T101"/>
                </a:cxn>
                <a:cxn ang="T165">
                  <a:pos x="T102" y="T103"/>
                </a:cxn>
                <a:cxn ang="T166">
                  <a:pos x="T104" y="T105"/>
                </a:cxn>
                <a:cxn ang="T167">
                  <a:pos x="T106" y="T107"/>
                </a:cxn>
                <a:cxn ang="T168">
                  <a:pos x="T108" y="T109"/>
                </a:cxn>
                <a:cxn ang="T169">
                  <a:pos x="T110" y="T111"/>
                </a:cxn>
                <a:cxn ang="T170">
                  <a:pos x="T112" y="T113"/>
                </a:cxn>
              </a:cxnLst>
              <a:rect l="0" t="0" r="r" b="b"/>
              <a:pathLst>
                <a:path w="2938" h="5511">
                  <a:moveTo>
                    <a:pt x="2479" y="0"/>
                  </a:moveTo>
                  <a:lnTo>
                    <a:pt x="458" y="0"/>
                  </a:lnTo>
                  <a:lnTo>
                    <a:pt x="435" y="1"/>
                  </a:lnTo>
                  <a:lnTo>
                    <a:pt x="412" y="3"/>
                  </a:lnTo>
                  <a:lnTo>
                    <a:pt x="389" y="7"/>
                  </a:lnTo>
                  <a:lnTo>
                    <a:pt x="366" y="11"/>
                  </a:lnTo>
                  <a:lnTo>
                    <a:pt x="345" y="16"/>
                  </a:lnTo>
                  <a:lnTo>
                    <a:pt x="322" y="22"/>
                  </a:lnTo>
                  <a:lnTo>
                    <a:pt x="301" y="29"/>
                  </a:lnTo>
                  <a:lnTo>
                    <a:pt x="281" y="37"/>
                  </a:lnTo>
                  <a:lnTo>
                    <a:pt x="260" y="46"/>
                  </a:lnTo>
                  <a:lnTo>
                    <a:pt x="240" y="56"/>
                  </a:lnTo>
                  <a:lnTo>
                    <a:pt x="221" y="67"/>
                  </a:lnTo>
                  <a:lnTo>
                    <a:pt x="203" y="80"/>
                  </a:lnTo>
                  <a:lnTo>
                    <a:pt x="184" y="93"/>
                  </a:lnTo>
                  <a:lnTo>
                    <a:pt x="167" y="106"/>
                  </a:lnTo>
                  <a:lnTo>
                    <a:pt x="150" y="120"/>
                  </a:lnTo>
                  <a:lnTo>
                    <a:pt x="135" y="135"/>
                  </a:lnTo>
                  <a:lnTo>
                    <a:pt x="119" y="152"/>
                  </a:lnTo>
                  <a:lnTo>
                    <a:pt x="104" y="169"/>
                  </a:lnTo>
                  <a:lnTo>
                    <a:pt x="91" y="186"/>
                  </a:lnTo>
                  <a:lnTo>
                    <a:pt x="78" y="203"/>
                  </a:lnTo>
                  <a:lnTo>
                    <a:pt x="66" y="223"/>
                  </a:lnTo>
                  <a:lnTo>
                    <a:pt x="55" y="242"/>
                  </a:lnTo>
                  <a:lnTo>
                    <a:pt x="45" y="261"/>
                  </a:lnTo>
                  <a:lnTo>
                    <a:pt x="35" y="281"/>
                  </a:lnTo>
                  <a:lnTo>
                    <a:pt x="27" y="303"/>
                  </a:lnTo>
                  <a:lnTo>
                    <a:pt x="20" y="324"/>
                  </a:lnTo>
                  <a:lnTo>
                    <a:pt x="14" y="345"/>
                  </a:lnTo>
                  <a:lnTo>
                    <a:pt x="9" y="368"/>
                  </a:lnTo>
                  <a:lnTo>
                    <a:pt x="5" y="390"/>
                  </a:lnTo>
                  <a:lnTo>
                    <a:pt x="2" y="413"/>
                  </a:lnTo>
                  <a:lnTo>
                    <a:pt x="0" y="437"/>
                  </a:lnTo>
                  <a:lnTo>
                    <a:pt x="0" y="460"/>
                  </a:lnTo>
                  <a:lnTo>
                    <a:pt x="0" y="5052"/>
                  </a:lnTo>
                  <a:lnTo>
                    <a:pt x="0" y="5076"/>
                  </a:lnTo>
                  <a:lnTo>
                    <a:pt x="2" y="5099"/>
                  </a:lnTo>
                  <a:lnTo>
                    <a:pt x="5" y="5122"/>
                  </a:lnTo>
                  <a:lnTo>
                    <a:pt x="9" y="5144"/>
                  </a:lnTo>
                  <a:lnTo>
                    <a:pt x="14" y="5167"/>
                  </a:lnTo>
                  <a:lnTo>
                    <a:pt x="20" y="5189"/>
                  </a:lnTo>
                  <a:lnTo>
                    <a:pt x="27" y="5210"/>
                  </a:lnTo>
                  <a:lnTo>
                    <a:pt x="35" y="5230"/>
                  </a:lnTo>
                  <a:lnTo>
                    <a:pt x="45" y="5251"/>
                  </a:lnTo>
                  <a:lnTo>
                    <a:pt x="55" y="5271"/>
                  </a:lnTo>
                  <a:lnTo>
                    <a:pt x="66" y="5290"/>
                  </a:lnTo>
                  <a:lnTo>
                    <a:pt x="78" y="5309"/>
                  </a:lnTo>
                  <a:lnTo>
                    <a:pt x="91" y="5327"/>
                  </a:lnTo>
                  <a:lnTo>
                    <a:pt x="104" y="5344"/>
                  </a:lnTo>
                  <a:lnTo>
                    <a:pt x="119" y="5360"/>
                  </a:lnTo>
                  <a:lnTo>
                    <a:pt x="135" y="5377"/>
                  </a:lnTo>
                  <a:lnTo>
                    <a:pt x="150" y="5392"/>
                  </a:lnTo>
                  <a:lnTo>
                    <a:pt x="167" y="5406"/>
                  </a:lnTo>
                  <a:lnTo>
                    <a:pt x="184" y="5420"/>
                  </a:lnTo>
                  <a:lnTo>
                    <a:pt x="203" y="5433"/>
                  </a:lnTo>
                  <a:lnTo>
                    <a:pt x="221" y="5445"/>
                  </a:lnTo>
                  <a:lnTo>
                    <a:pt x="240" y="5456"/>
                  </a:lnTo>
                  <a:lnTo>
                    <a:pt x="260" y="5466"/>
                  </a:lnTo>
                  <a:lnTo>
                    <a:pt x="281" y="5475"/>
                  </a:lnTo>
                  <a:lnTo>
                    <a:pt x="301" y="5484"/>
                  </a:lnTo>
                  <a:lnTo>
                    <a:pt x="322" y="5491"/>
                  </a:lnTo>
                  <a:lnTo>
                    <a:pt x="345" y="5497"/>
                  </a:lnTo>
                  <a:lnTo>
                    <a:pt x="366" y="5502"/>
                  </a:lnTo>
                  <a:lnTo>
                    <a:pt x="389" y="5506"/>
                  </a:lnTo>
                  <a:lnTo>
                    <a:pt x="412" y="5509"/>
                  </a:lnTo>
                  <a:lnTo>
                    <a:pt x="435" y="5511"/>
                  </a:lnTo>
                  <a:lnTo>
                    <a:pt x="458" y="5511"/>
                  </a:lnTo>
                  <a:lnTo>
                    <a:pt x="2479" y="5511"/>
                  </a:lnTo>
                  <a:lnTo>
                    <a:pt x="2502" y="5511"/>
                  </a:lnTo>
                  <a:lnTo>
                    <a:pt x="2525" y="5509"/>
                  </a:lnTo>
                  <a:lnTo>
                    <a:pt x="2549" y="5506"/>
                  </a:lnTo>
                  <a:lnTo>
                    <a:pt x="2571" y="5502"/>
                  </a:lnTo>
                  <a:lnTo>
                    <a:pt x="2593" y="5497"/>
                  </a:lnTo>
                  <a:lnTo>
                    <a:pt x="2615" y="5491"/>
                  </a:lnTo>
                  <a:lnTo>
                    <a:pt x="2636" y="5484"/>
                  </a:lnTo>
                  <a:lnTo>
                    <a:pt x="2657" y="5475"/>
                  </a:lnTo>
                  <a:lnTo>
                    <a:pt x="2677" y="5466"/>
                  </a:lnTo>
                  <a:lnTo>
                    <a:pt x="2698" y="5456"/>
                  </a:lnTo>
                  <a:lnTo>
                    <a:pt x="2716" y="5445"/>
                  </a:lnTo>
                  <a:lnTo>
                    <a:pt x="2735" y="5433"/>
                  </a:lnTo>
                  <a:lnTo>
                    <a:pt x="2754" y="5420"/>
                  </a:lnTo>
                  <a:lnTo>
                    <a:pt x="2771" y="5406"/>
                  </a:lnTo>
                  <a:lnTo>
                    <a:pt x="2787" y="5392"/>
                  </a:lnTo>
                  <a:lnTo>
                    <a:pt x="2803" y="5377"/>
                  </a:lnTo>
                  <a:lnTo>
                    <a:pt x="2818" y="5360"/>
                  </a:lnTo>
                  <a:lnTo>
                    <a:pt x="2833" y="5344"/>
                  </a:lnTo>
                  <a:lnTo>
                    <a:pt x="2847" y="5327"/>
                  </a:lnTo>
                  <a:lnTo>
                    <a:pt x="2859" y="5309"/>
                  </a:lnTo>
                  <a:lnTo>
                    <a:pt x="2871" y="5290"/>
                  </a:lnTo>
                  <a:lnTo>
                    <a:pt x="2882" y="5271"/>
                  </a:lnTo>
                  <a:lnTo>
                    <a:pt x="2892" y="5251"/>
                  </a:lnTo>
                  <a:lnTo>
                    <a:pt x="2902" y="5230"/>
                  </a:lnTo>
                  <a:lnTo>
                    <a:pt x="2910" y="5210"/>
                  </a:lnTo>
                  <a:lnTo>
                    <a:pt x="2918" y="5189"/>
                  </a:lnTo>
                  <a:lnTo>
                    <a:pt x="2924" y="5167"/>
                  </a:lnTo>
                  <a:lnTo>
                    <a:pt x="2929" y="5144"/>
                  </a:lnTo>
                  <a:lnTo>
                    <a:pt x="2933" y="5122"/>
                  </a:lnTo>
                  <a:lnTo>
                    <a:pt x="2936" y="5099"/>
                  </a:lnTo>
                  <a:lnTo>
                    <a:pt x="2937" y="5076"/>
                  </a:lnTo>
                  <a:lnTo>
                    <a:pt x="2938" y="5052"/>
                  </a:lnTo>
                  <a:lnTo>
                    <a:pt x="2938" y="460"/>
                  </a:lnTo>
                  <a:lnTo>
                    <a:pt x="2937" y="437"/>
                  </a:lnTo>
                  <a:lnTo>
                    <a:pt x="2936" y="413"/>
                  </a:lnTo>
                  <a:lnTo>
                    <a:pt x="2933" y="390"/>
                  </a:lnTo>
                  <a:lnTo>
                    <a:pt x="2929" y="368"/>
                  </a:lnTo>
                  <a:lnTo>
                    <a:pt x="2924" y="345"/>
                  </a:lnTo>
                  <a:lnTo>
                    <a:pt x="2918" y="324"/>
                  </a:lnTo>
                  <a:lnTo>
                    <a:pt x="2910" y="303"/>
                  </a:lnTo>
                  <a:lnTo>
                    <a:pt x="2902" y="281"/>
                  </a:lnTo>
                  <a:lnTo>
                    <a:pt x="2892" y="261"/>
                  </a:lnTo>
                  <a:lnTo>
                    <a:pt x="2882" y="242"/>
                  </a:lnTo>
                  <a:lnTo>
                    <a:pt x="2871" y="223"/>
                  </a:lnTo>
                  <a:lnTo>
                    <a:pt x="2859" y="203"/>
                  </a:lnTo>
                  <a:lnTo>
                    <a:pt x="2847" y="186"/>
                  </a:lnTo>
                  <a:lnTo>
                    <a:pt x="2833" y="169"/>
                  </a:lnTo>
                  <a:lnTo>
                    <a:pt x="2818" y="152"/>
                  </a:lnTo>
                  <a:lnTo>
                    <a:pt x="2803" y="135"/>
                  </a:lnTo>
                  <a:lnTo>
                    <a:pt x="2787" y="120"/>
                  </a:lnTo>
                  <a:lnTo>
                    <a:pt x="2771" y="106"/>
                  </a:lnTo>
                  <a:lnTo>
                    <a:pt x="2754" y="93"/>
                  </a:lnTo>
                  <a:lnTo>
                    <a:pt x="2735" y="80"/>
                  </a:lnTo>
                  <a:lnTo>
                    <a:pt x="2716" y="67"/>
                  </a:lnTo>
                  <a:lnTo>
                    <a:pt x="2698" y="56"/>
                  </a:lnTo>
                  <a:lnTo>
                    <a:pt x="2677" y="46"/>
                  </a:lnTo>
                  <a:lnTo>
                    <a:pt x="2657" y="37"/>
                  </a:lnTo>
                  <a:lnTo>
                    <a:pt x="2636" y="29"/>
                  </a:lnTo>
                  <a:lnTo>
                    <a:pt x="2615" y="22"/>
                  </a:lnTo>
                  <a:lnTo>
                    <a:pt x="2593" y="16"/>
                  </a:lnTo>
                  <a:lnTo>
                    <a:pt x="2571" y="11"/>
                  </a:lnTo>
                  <a:lnTo>
                    <a:pt x="2549" y="7"/>
                  </a:lnTo>
                  <a:lnTo>
                    <a:pt x="2525" y="3"/>
                  </a:lnTo>
                  <a:lnTo>
                    <a:pt x="2502" y="1"/>
                  </a:lnTo>
                  <a:lnTo>
                    <a:pt x="2479" y="0"/>
                  </a:lnTo>
                  <a:close/>
                  <a:moveTo>
                    <a:pt x="1194" y="369"/>
                  </a:moveTo>
                  <a:lnTo>
                    <a:pt x="1744" y="369"/>
                  </a:lnTo>
                  <a:lnTo>
                    <a:pt x="1753" y="369"/>
                  </a:lnTo>
                  <a:lnTo>
                    <a:pt x="1763" y="370"/>
                  </a:lnTo>
                  <a:lnTo>
                    <a:pt x="1772" y="373"/>
                  </a:lnTo>
                  <a:lnTo>
                    <a:pt x="1780" y="376"/>
                  </a:lnTo>
                  <a:lnTo>
                    <a:pt x="1788" y="379"/>
                  </a:lnTo>
                  <a:lnTo>
                    <a:pt x="1796" y="384"/>
                  </a:lnTo>
                  <a:lnTo>
                    <a:pt x="1803" y="389"/>
                  </a:lnTo>
                  <a:lnTo>
                    <a:pt x="1809" y="395"/>
                  </a:lnTo>
                  <a:lnTo>
                    <a:pt x="1815" y="401"/>
                  </a:lnTo>
                  <a:lnTo>
                    <a:pt x="1820" y="408"/>
                  </a:lnTo>
                  <a:lnTo>
                    <a:pt x="1825" y="416"/>
                  </a:lnTo>
                  <a:lnTo>
                    <a:pt x="1828" y="424"/>
                  </a:lnTo>
                  <a:lnTo>
                    <a:pt x="1833" y="433"/>
                  </a:lnTo>
                  <a:lnTo>
                    <a:pt x="1835" y="442"/>
                  </a:lnTo>
                  <a:lnTo>
                    <a:pt x="1836" y="451"/>
                  </a:lnTo>
                  <a:lnTo>
                    <a:pt x="1837" y="460"/>
                  </a:lnTo>
                  <a:lnTo>
                    <a:pt x="1836" y="469"/>
                  </a:lnTo>
                  <a:lnTo>
                    <a:pt x="1835" y="478"/>
                  </a:lnTo>
                  <a:lnTo>
                    <a:pt x="1833" y="487"/>
                  </a:lnTo>
                  <a:lnTo>
                    <a:pt x="1828" y="495"/>
                  </a:lnTo>
                  <a:lnTo>
                    <a:pt x="1825" y="504"/>
                  </a:lnTo>
                  <a:lnTo>
                    <a:pt x="1820" y="512"/>
                  </a:lnTo>
                  <a:lnTo>
                    <a:pt x="1815" y="519"/>
                  </a:lnTo>
                  <a:lnTo>
                    <a:pt x="1809" y="525"/>
                  </a:lnTo>
                  <a:lnTo>
                    <a:pt x="1803" y="531"/>
                  </a:lnTo>
                  <a:lnTo>
                    <a:pt x="1796" y="536"/>
                  </a:lnTo>
                  <a:lnTo>
                    <a:pt x="1788" y="541"/>
                  </a:lnTo>
                  <a:lnTo>
                    <a:pt x="1780" y="545"/>
                  </a:lnTo>
                  <a:lnTo>
                    <a:pt x="1772" y="548"/>
                  </a:lnTo>
                  <a:lnTo>
                    <a:pt x="1763" y="550"/>
                  </a:lnTo>
                  <a:lnTo>
                    <a:pt x="1753" y="551"/>
                  </a:lnTo>
                  <a:lnTo>
                    <a:pt x="1744" y="552"/>
                  </a:lnTo>
                  <a:lnTo>
                    <a:pt x="1194" y="552"/>
                  </a:lnTo>
                  <a:lnTo>
                    <a:pt x="1184" y="551"/>
                  </a:lnTo>
                  <a:lnTo>
                    <a:pt x="1175" y="550"/>
                  </a:lnTo>
                  <a:lnTo>
                    <a:pt x="1166" y="548"/>
                  </a:lnTo>
                  <a:lnTo>
                    <a:pt x="1158" y="545"/>
                  </a:lnTo>
                  <a:lnTo>
                    <a:pt x="1150" y="541"/>
                  </a:lnTo>
                  <a:lnTo>
                    <a:pt x="1142" y="536"/>
                  </a:lnTo>
                  <a:lnTo>
                    <a:pt x="1135" y="531"/>
                  </a:lnTo>
                  <a:lnTo>
                    <a:pt x="1129" y="525"/>
                  </a:lnTo>
                  <a:lnTo>
                    <a:pt x="1123" y="519"/>
                  </a:lnTo>
                  <a:lnTo>
                    <a:pt x="1117" y="512"/>
                  </a:lnTo>
                  <a:lnTo>
                    <a:pt x="1112" y="504"/>
                  </a:lnTo>
                  <a:lnTo>
                    <a:pt x="1108" y="495"/>
                  </a:lnTo>
                  <a:lnTo>
                    <a:pt x="1105" y="487"/>
                  </a:lnTo>
                  <a:lnTo>
                    <a:pt x="1103" y="478"/>
                  </a:lnTo>
                  <a:lnTo>
                    <a:pt x="1102" y="469"/>
                  </a:lnTo>
                  <a:lnTo>
                    <a:pt x="1101" y="460"/>
                  </a:lnTo>
                  <a:lnTo>
                    <a:pt x="1102" y="451"/>
                  </a:lnTo>
                  <a:lnTo>
                    <a:pt x="1103" y="442"/>
                  </a:lnTo>
                  <a:lnTo>
                    <a:pt x="1105" y="433"/>
                  </a:lnTo>
                  <a:lnTo>
                    <a:pt x="1108" y="424"/>
                  </a:lnTo>
                  <a:lnTo>
                    <a:pt x="1112" y="416"/>
                  </a:lnTo>
                  <a:lnTo>
                    <a:pt x="1117" y="408"/>
                  </a:lnTo>
                  <a:lnTo>
                    <a:pt x="1123" y="401"/>
                  </a:lnTo>
                  <a:lnTo>
                    <a:pt x="1129" y="395"/>
                  </a:lnTo>
                  <a:lnTo>
                    <a:pt x="1135" y="389"/>
                  </a:lnTo>
                  <a:lnTo>
                    <a:pt x="1142" y="384"/>
                  </a:lnTo>
                  <a:lnTo>
                    <a:pt x="1150" y="379"/>
                  </a:lnTo>
                  <a:lnTo>
                    <a:pt x="1158" y="376"/>
                  </a:lnTo>
                  <a:lnTo>
                    <a:pt x="1166" y="373"/>
                  </a:lnTo>
                  <a:lnTo>
                    <a:pt x="1175" y="370"/>
                  </a:lnTo>
                  <a:lnTo>
                    <a:pt x="1184" y="369"/>
                  </a:lnTo>
                  <a:lnTo>
                    <a:pt x="1194" y="369"/>
                  </a:lnTo>
                  <a:close/>
                  <a:moveTo>
                    <a:pt x="1468" y="5328"/>
                  </a:moveTo>
                  <a:lnTo>
                    <a:pt x="1468" y="5328"/>
                  </a:lnTo>
                  <a:lnTo>
                    <a:pt x="1454" y="5328"/>
                  </a:lnTo>
                  <a:lnTo>
                    <a:pt x="1441" y="5327"/>
                  </a:lnTo>
                  <a:lnTo>
                    <a:pt x="1427" y="5325"/>
                  </a:lnTo>
                  <a:lnTo>
                    <a:pt x="1414" y="5322"/>
                  </a:lnTo>
                  <a:lnTo>
                    <a:pt x="1399" y="5319"/>
                  </a:lnTo>
                  <a:lnTo>
                    <a:pt x="1387" y="5316"/>
                  </a:lnTo>
                  <a:lnTo>
                    <a:pt x="1374" y="5312"/>
                  </a:lnTo>
                  <a:lnTo>
                    <a:pt x="1362" y="5307"/>
                  </a:lnTo>
                  <a:lnTo>
                    <a:pt x="1350" y="5300"/>
                  </a:lnTo>
                  <a:lnTo>
                    <a:pt x="1338" y="5294"/>
                  </a:lnTo>
                  <a:lnTo>
                    <a:pt x="1325" y="5288"/>
                  </a:lnTo>
                  <a:lnTo>
                    <a:pt x="1314" y="5281"/>
                  </a:lnTo>
                  <a:lnTo>
                    <a:pt x="1304" y="5273"/>
                  </a:lnTo>
                  <a:lnTo>
                    <a:pt x="1294" y="5265"/>
                  </a:lnTo>
                  <a:lnTo>
                    <a:pt x="1284" y="5257"/>
                  </a:lnTo>
                  <a:lnTo>
                    <a:pt x="1274" y="5248"/>
                  </a:lnTo>
                  <a:lnTo>
                    <a:pt x="1265" y="5238"/>
                  </a:lnTo>
                  <a:lnTo>
                    <a:pt x="1256" y="5227"/>
                  </a:lnTo>
                  <a:lnTo>
                    <a:pt x="1248" y="5217"/>
                  </a:lnTo>
                  <a:lnTo>
                    <a:pt x="1240" y="5206"/>
                  </a:lnTo>
                  <a:lnTo>
                    <a:pt x="1233" y="5195"/>
                  </a:lnTo>
                  <a:lnTo>
                    <a:pt x="1227" y="5184"/>
                  </a:lnTo>
                  <a:lnTo>
                    <a:pt x="1221" y="5172"/>
                  </a:lnTo>
                  <a:lnTo>
                    <a:pt x="1215" y="5159"/>
                  </a:lnTo>
                  <a:lnTo>
                    <a:pt x="1210" y="5147"/>
                  </a:lnTo>
                  <a:lnTo>
                    <a:pt x="1206" y="5134"/>
                  </a:lnTo>
                  <a:lnTo>
                    <a:pt x="1202" y="5121"/>
                  </a:lnTo>
                  <a:lnTo>
                    <a:pt x="1199" y="5108"/>
                  </a:lnTo>
                  <a:lnTo>
                    <a:pt x="1197" y="5095"/>
                  </a:lnTo>
                  <a:lnTo>
                    <a:pt x="1195" y="5080"/>
                  </a:lnTo>
                  <a:lnTo>
                    <a:pt x="1194" y="5066"/>
                  </a:lnTo>
                  <a:lnTo>
                    <a:pt x="1194" y="5052"/>
                  </a:lnTo>
                  <a:lnTo>
                    <a:pt x="1194" y="5038"/>
                  </a:lnTo>
                  <a:lnTo>
                    <a:pt x="1195" y="5025"/>
                  </a:lnTo>
                  <a:lnTo>
                    <a:pt x="1197" y="5010"/>
                  </a:lnTo>
                  <a:lnTo>
                    <a:pt x="1199" y="4997"/>
                  </a:lnTo>
                  <a:lnTo>
                    <a:pt x="1202" y="4983"/>
                  </a:lnTo>
                  <a:lnTo>
                    <a:pt x="1206" y="4970"/>
                  </a:lnTo>
                  <a:lnTo>
                    <a:pt x="1210" y="4958"/>
                  </a:lnTo>
                  <a:lnTo>
                    <a:pt x="1215" y="4945"/>
                  </a:lnTo>
                  <a:lnTo>
                    <a:pt x="1221" y="4932"/>
                  </a:lnTo>
                  <a:lnTo>
                    <a:pt x="1227" y="4921"/>
                  </a:lnTo>
                  <a:lnTo>
                    <a:pt x="1233" y="4909"/>
                  </a:lnTo>
                  <a:lnTo>
                    <a:pt x="1240" y="4898"/>
                  </a:lnTo>
                  <a:lnTo>
                    <a:pt x="1248" y="4888"/>
                  </a:lnTo>
                  <a:lnTo>
                    <a:pt x="1256" y="4876"/>
                  </a:lnTo>
                  <a:lnTo>
                    <a:pt x="1265" y="4867"/>
                  </a:lnTo>
                  <a:lnTo>
                    <a:pt x="1274" y="4857"/>
                  </a:lnTo>
                  <a:lnTo>
                    <a:pt x="1284" y="4848"/>
                  </a:lnTo>
                  <a:lnTo>
                    <a:pt x="1294" y="4840"/>
                  </a:lnTo>
                  <a:lnTo>
                    <a:pt x="1304" y="4832"/>
                  </a:lnTo>
                  <a:lnTo>
                    <a:pt x="1314" y="4824"/>
                  </a:lnTo>
                  <a:lnTo>
                    <a:pt x="1325" y="4817"/>
                  </a:lnTo>
                  <a:lnTo>
                    <a:pt x="1338" y="4810"/>
                  </a:lnTo>
                  <a:lnTo>
                    <a:pt x="1350" y="4803"/>
                  </a:lnTo>
                  <a:lnTo>
                    <a:pt x="1362" y="4798"/>
                  </a:lnTo>
                  <a:lnTo>
                    <a:pt x="1374" y="4793"/>
                  </a:lnTo>
                  <a:lnTo>
                    <a:pt x="1387" y="4789"/>
                  </a:lnTo>
                  <a:lnTo>
                    <a:pt x="1399" y="4785"/>
                  </a:lnTo>
                  <a:lnTo>
                    <a:pt x="1414" y="4782"/>
                  </a:lnTo>
                  <a:lnTo>
                    <a:pt x="1427" y="4780"/>
                  </a:lnTo>
                  <a:lnTo>
                    <a:pt x="1441" y="4778"/>
                  </a:lnTo>
                  <a:lnTo>
                    <a:pt x="1454" y="4777"/>
                  </a:lnTo>
                  <a:lnTo>
                    <a:pt x="1468" y="4777"/>
                  </a:lnTo>
                  <a:lnTo>
                    <a:pt x="1483" y="4777"/>
                  </a:lnTo>
                  <a:lnTo>
                    <a:pt x="1497" y="4778"/>
                  </a:lnTo>
                  <a:lnTo>
                    <a:pt x="1511" y="4780"/>
                  </a:lnTo>
                  <a:lnTo>
                    <a:pt x="1524" y="4782"/>
                  </a:lnTo>
                  <a:lnTo>
                    <a:pt x="1537" y="4785"/>
                  </a:lnTo>
                  <a:lnTo>
                    <a:pt x="1551" y="4789"/>
                  </a:lnTo>
                  <a:lnTo>
                    <a:pt x="1564" y="4793"/>
                  </a:lnTo>
                  <a:lnTo>
                    <a:pt x="1576" y="4798"/>
                  </a:lnTo>
                  <a:lnTo>
                    <a:pt x="1588" y="4803"/>
                  </a:lnTo>
                  <a:lnTo>
                    <a:pt x="1600" y="4810"/>
                  </a:lnTo>
                  <a:lnTo>
                    <a:pt x="1611" y="4817"/>
                  </a:lnTo>
                  <a:lnTo>
                    <a:pt x="1623" y="4824"/>
                  </a:lnTo>
                  <a:lnTo>
                    <a:pt x="1634" y="4832"/>
                  </a:lnTo>
                  <a:lnTo>
                    <a:pt x="1644" y="4840"/>
                  </a:lnTo>
                  <a:lnTo>
                    <a:pt x="1654" y="4848"/>
                  </a:lnTo>
                  <a:lnTo>
                    <a:pt x="1664" y="4857"/>
                  </a:lnTo>
                  <a:lnTo>
                    <a:pt x="1673" y="4867"/>
                  </a:lnTo>
                  <a:lnTo>
                    <a:pt x="1681" y="4876"/>
                  </a:lnTo>
                  <a:lnTo>
                    <a:pt x="1690" y="4888"/>
                  </a:lnTo>
                  <a:lnTo>
                    <a:pt x="1698" y="4898"/>
                  </a:lnTo>
                  <a:lnTo>
                    <a:pt x="1705" y="4909"/>
                  </a:lnTo>
                  <a:lnTo>
                    <a:pt x="1711" y="4921"/>
                  </a:lnTo>
                  <a:lnTo>
                    <a:pt x="1717" y="4932"/>
                  </a:lnTo>
                  <a:lnTo>
                    <a:pt x="1723" y="4945"/>
                  </a:lnTo>
                  <a:lnTo>
                    <a:pt x="1728" y="4958"/>
                  </a:lnTo>
                  <a:lnTo>
                    <a:pt x="1732" y="4970"/>
                  </a:lnTo>
                  <a:lnTo>
                    <a:pt x="1736" y="4983"/>
                  </a:lnTo>
                  <a:lnTo>
                    <a:pt x="1739" y="4997"/>
                  </a:lnTo>
                  <a:lnTo>
                    <a:pt x="1741" y="5010"/>
                  </a:lnTo>
                  <a:lnTo>
                    <a:pt x="1743" y="5025"/>
                  </a:lnTo>
                  <a:lnTo>
                    <a:pt x="1744" y="5038"/>
                  </a:lnTo>
                  <a:lnTo>
                    <a:pt x="1744" y="5052"/>
                  </a:lnTo>
                  <a:lnTo>
                    <a:pt x="1744" y="5066"/>
                  </a:lnTo>
                  <a:lnTo>
                    <a:pt x="1743" y="5080"/>
                  </a:lnTo>
                  <a:lnTo>
                    <a:pt x="1741" y="5095"/>
                  </a:lnTo>
                  <a:lnTo>
                    <a:pt x="1739" y="5108"/>
                  </a:lnTo>
                  <a:lnTo>
                    <a:pt x="1736" y="5121"/>
                  </a:lnTo>
                  <a:lnTo>
                    <a:pt x="1732" y="5134"/>
                  </a:lnTo>
                  <a:lnTo>
                    <a:pt x="1728" y="5147"/>
                  </a:lnTo>
                  <a:lnTo>
                    <a:pt x="1723" y="5159"/>
                  </a:lnTo>
                  <a:lnTo>
                    <a:pt x="1717" y="5172"/>
                  </a:lnTo>
                  <a:lnTo>
                    <a:pt x="1711" y="5184"/>
                  </a:lnTo>
                  <a:lnTo>
                    <a:pt x="1705" y="5195"/>
                  </a:lnTo>
                  <a:lnTo>
                    <a:pt x="1698" y="5206"/>
                  </a:lnTo>
                  <a:lnTo>
                    <a:pt x="1690" y="5217"/>
                  </a:lnTo>
                  <a:lnTo>
                    <a:pt x="1681" y="5227"/>
                  </a:lnTo>
                  <a:lnTo>
                    <a:pt x="1673" y="5238"/>
                  </a:lnTo>
                  <a:lnTo>
                    <a:pt x="1664" y="5248"/>
                  </a:lnTo>
                  <a:lnTo>
                    <a:pt x="1654" y="5257"/>
                  </a:lnTo>
                  <a:lnTo>
                    <a:pt x="1644" y="5265"/>
                  </a:lnTo>
                  <a:lnTo>
                    <a:pt x="1634" y="5273"/>
                  </a:lnTo>
                  <a:lnTo>
                    <a:pt x="1623" y="5281"/>
                  </a:lnTo>
                  <a:lnTo>
                    <a:pt x="1611" y="5288"/>
                  </a:lnTo>
                  <a:lnTo>
                    <a:pt x="1600" y="5294"/>
                  </a:lnTo>
                  <a:lnTo>
                    <a:pt x="1588" y="5300"/>
                  </a:lnTo>
                  <a:lnTo>
                    <a:pt x="1576" y="5307"/>
                  </a:lnTo>
                  <a:lnTo>
                    <a:pt x="1564" y="5312"/>
                  </a:lnTo>
                  <a:lnTo>
                    <a:pt x="1551" y="5316"/>
                  </a:lnTo>
                  <a:lnTo>
                    <a:pt x="1537" y="5319"/>
                  </a:lnTo>
                  <a:lnTo>
                    <a:pt x="1524" y="5322"/>
                  </a:lnTo>
                  <a:lnTo>
                    <a:pt x="1511" y="5325"/>
                  </a:lnTo>
                  <a:lnTo>
                    <a:pt x="1497" y="5327"/>
                  </a:lnTo>
                  <a:lnTo>
                    <a:pt x="1483" y="5328"/>
                  </a:lnTo>
                  <a:lnTo>
                    <a:pt x="1468" y="5328"/>
                  </a:lnTo>
                  <a:close/>
                  <a:moveTo>
                    <a:pt x="2755" y="4593"/>
                  </a:moveTo>
                  <a:lnTo>
                    <a:pt x="183" y="4593"/>
                  </a:lnTo>
                  <a:lnTo>
                    <a:pt x="183" y="919"/>
                  </a:lnTo>
                  <a:lnTo>
                    <a:pt x="2755" y="919"/>
                  </a:lnTo>
                  <a:lnTo>
                    <a:pt x="2755" y="4593"/>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dirty="0">
                <a:solidFill>
                  <a:srgbClr val="FFFFFF"/>
                </a:solidFill>
                <a:ea typeface="宋体" panose="02010600030101010101" pitchFamily="2" charset="-122"/>
              </a:endParaRPr>
            </a:p>
          </p:txBody>
        </p:sp>
      </p:grpSp>
      <p:grpSp>
        <p:nvGrpSpPr>
          <p:cNvPr id="9" name="组合 11"/>
          <p:cNvGrpSpPr/>
          <p:nvPr/>
        </p:nvGrpSpPr>
        <p:grpSpPr>
          <a:xfrm>
            <a:off x="3171220" y="2783853"/>
            <a:ext cx="936000" cy="936289"/>
            <a:chOff x="5292080" y="2425452"/>
            <a:chExt cx="916818" cy="916818"/>
          </a:xfrm>
        </p:grpSpPr>
        <p:sp>
          <p:nvSpPr>
            <p:cNvPr id="13" name="椭圆 12"/>
            <p:cNvSpPr/>
            <p:nvPr/>
          </p:nvSpPr>
          <p:spPr>
            <a:xfrm>
              <a:off x="5292080" y="2425452"/>
              <a:ext cx="916818" cy="916818"/>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KSO_Shape"/>
            <p:cNvSpPr/>
            <p:nvPr/>
          </p:nvSpPr>
          <p:spPr>
            <a:xfrm>
              <a:off x="5499390" y="2632391"/>
              <a:ext cx="493720" cy="502940"/>
            </a:xfrm>
            <a:custGeom>
              <a:avLst/>
              <a:gdLst>
                <a:gd name="connsiteX0" fmla="*/ 150612 w 405200"/>
                <a:gd name="connsiteY0" fmla="*/ 52389 h 413075"/>
                <a:gd name="connsiteX1" fmla="*/ 52389 w 405200"/>
                <a:gd name="connsiteY1" fmla="*/ 150612 h 413075"/>
                <a:gd name="connsiteX2" fmla="*/ 150612 w 405200"/>
                <a:gd name="connsiteY2" fmla="*/ 248836 h 413075"/>
                <a:gd name="connsiteX3" fmla="*/ 248836 w 405200"/>
                <a:gd name="connsiteY3" fmla="*/ 150612 h 413075"/>
                <a:gd name="connsiteX4" fmla="*/ 150612 w 405200"/>
                <a:gd name="connsiteY4" fmla="*/ 52389 h 413075"/>
                <a:gd name="connsiteX5" fmla="*/ 150612 w 405200"/>
                <a:gd name="connsiteY5" fmla="*/ 0 h 413075"/>
                <a:gd name="connsiteX6" fmla="*/ 301225 w 405200"/>
                <a:gd name="connsiteY6" fmla="*/ 150612 h 413075"/>
                <a:gd name="connsiteX7" fmla="*/ 276789 w 405200"/>
                <a:gd name="connsiteY7" fmla="*/ 232452 h 413075"/>
                <a:gd name="connsiteX8" fmla="*/ 279486 w 405200"/>
                <a:gd name="connsiteY8" fmla="*/ 234307 h 413075"/>
                <a:gd name="connsiteX9" fmla="*/ 395404 w 405200"/>
                <a:gd name="connsiteY9" fmla="*/ 354065 h 413075"/>
                <a:gd name="connsiteX10" fmla="*/ 394603 w 405200"/>
                <a:gd name="connsiteY10" fmla="*/ 403280 h 413075"/>
                <a:gd name="connsiteX11" fmla="*/ 345389 w 405200"/>
                <a:gd name="connsiteY11" fmla="*/ 402478 h 413075"/>
                <a:gd name="connsiteX12" fmla="*/ 229470 w 405200"/>
                <a:gd name="connsiteY12" fmla="*/ 282720 h 413075"/>
                <a:gd name="connsiteX13" fmla="*/ 227420 w 405200"/>
                <a:gd name="connsiteY13" fmla="*/ 279520 h 413075"/>
                <a:gd name="connsiteX14" fmla="*/ 150612 w 405200"/>
                <a:gd name="connsiteY14" fmla="*/ 301225 h 413075"/>
                <a:gd name="connsiteX15" fmla="*/ 0 w 405200"/>
                <a:gd name="connsiteY15" fmla="*/ 150612 h 413075"/>
                <a:gd name="connsiteX16" fmla="*/ 150612 w 405200"/>
                <a:gd name="connsiteY16" fmla="*/ 0 h 41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200" h="413075">
                  <a:moveTo>
                    <a:pt x="150612" y="52389"/>
                  </a:moveTo>
                  <a:cubicBezTo>
                    <a:pt x="96365" y="52389"/>
                    <a:pt x="52389" y="96365"/>
                    <a:pt x="52389" y="150612"/>
                  </a:cubicBezTo>
                  <a:cubicBezTo>
                    <a:pt x="52389" y="204860"/>
                    <a:pt x="96365" y="248836"/>
                    <a:pt x="150612" y="248836"/>
                  </a:cubicBezTo>
                  <a:cubicBezTo>
                    <a:pt x="204860" y="248836"/>
                    <a:pt x="248836" y="204860"/>
                    <a:pt x="248836" y="150612"/>
                  </a:cubicBezTo>
                  <a:cubicBezTo>
                    <a:pt x="248836" y="96365"/>
                    <a:pt x="204860" y="52389"/>
                    <a:pt x="150612" y="52389"/>
                  </a:cubicBezTo>
                  <a:close/>
                  <a:moveTo>
                    <a:pt x="150612" y="0"/>
                  </a:moveTo>
                  <a:cubicBezTo>
                    <a:pt x="233793" y="0"/>
                    <a:pt x="301225" y="67431"/>
                    <a:pt x="301225" y="150612"/>
                  </a:cubicBezTo>
                  <a:cubicBezTo>
                    <a:pt x="301225" y="180842"/>
                    <a:pt x="292319" y="208992"/>
                    <a:pt x="276789" y="232452"/>
                  </a:cubicBezTo>
                  <a:cubicBezTo>
                    <a:pt x="277931" y="232774"/>
                    <a:pt x="278722" y="233519"/>
                    <a:pt x="279486" y="234307"/>
                  </a:cubicBezTo>
                  <a:lnTo>
                    <a:pt x="395404" y="354065"/>
                  </a:lnTo>
                  <a:cubicBezTo>
                    <a:pt x="408773" y="367877"/>
                    <a:pt x="408414" y="389911"/>
                    <a:pt x="394603" y="403280"/>
                  </a:cubicBezTo>
                  <a:cubicBezTo>
                    <a:pt x="380791" y="416648"/>
                    <a:pt x="358757" y="416289"/>
                    <a:pt x="345389" y="402478"/>
                  </a:cubicBezTo>
                  <a:lnTo>
                    <a:pt x="229470" y="282720"/>
                  </a:lnTo>
                  <a:lnTo>
                    <a:pt x="227420" y="279520"/>
                  </a:lnTo>
                  <a:cubicBezTo>
                    <a:pt x="205163" y="293486"/>
                    <a:pt x="178791" y="301225"/>
                    <a:pt x="150612" y="301225"/>
                  </a:cubicBezTo>
                  <a:cubicBezTo>
                    <a:pt x="67431" y="301225"/>
                    <a:pt x="0" y="233793"/>
                    <a:pt x="0" y="150612"/>
                  </a:cubicBezTo>
                  <a:cubicBezTo>
                    <a:pt x="0" y="67431"/>
                    <a:pt x="67431" y="0"/>
                    <a:pt x="15061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grpSp>
      <p:grpSp>
        <p:nvGrpSpPr>
          <p:cNvPr id="12" name="组合 14"/>
          <p:cNvGrpSpPr/>
          <p:nvPr/>
        </p:nvGrpSpPr>
        <p:grpSpPr>
          <a:xfrm>
            <a:off x="4485894" y="2320260"/>
            <a:ext cx="1296000" cy="1296400"/>
            <a:chOff x="6804248" y="2425452"/>
            <a:chExt cx="916818" cy="916818"/>
          </a:xfrm>
        </p:grpSpPr>
        <p:sp>
          <p:nvSpPr>
            <p:cNvPr id="16" name="椭圆 15"/>
            <p:cNvSpPr/>
            <p:nvPr/>
          </p:nvSpPr>
          <p:spPr>
            <a:xfrm>
              <a:off x="6804248" y="2425452"/>
              <a:ext cx="916818" cy="916818"/>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KSO_Shape"/>
            <p:cNvSpPr/>
            <p:nvPr/>
          </p:nvSpPr>
          <p:spPr bwMode="auto">
            <a:xfrm>
              <a:off x="7011187" y="2745552"/>
              <a:ext cx="502940" cy="276618"/>
            </a:xfrm>
            <a:custGeom>
              <a:avLst/>
              <a:gdLst>
                <a:gd name="T0" fmla="*/ 2147483646 w 5345"/>
                <a:gd name="T1" fmla="*/ 2147483646 h 2936"/>
                <a:gd name="T2" fmla="*/ 2147483646 w 5345"/>
                <a:gd name="T3" fmla="*/ 2147483646 h 2936"/>
                <a:gd name="T4" fmla="*/ 2147483646 w 5345"/>
                <a:gd name="T5" fmla="*/ 2147483646 h 2936"/>
                <a:gd name="T6" fmla="*/ 2147483646 w 5345"/>
                <a:gd name="T7" fmla="*/ 2147483646 h 2936"/>
                <a:gd name="T8" fmla="*/ 2147483646 w 5345"/>
                <a:gd name="T9" fmla="*/ 2147483646 h 2936"/>
                <a:gd name="T10" fmla="*/ 2147483646 w 5345"/>
                <a:gd name="T11" fmla="*/ 2147483646 h 2936"/>
                <a:gd name="T12" fmla="*/ 2147483646 w 5345"/>
                <a:gd name="T13" fmla="*/ 2147483646 h 2936"/>
                <a:gd name="T14" fmla="*/ 2147483646 w 5345"/>
                <a:gd name="T15" fmla="*/ 2147483646 h 2936"/>
                <a:gd name="T16" fmla="*/ 2147483646 w 5345"/>
                <a:gd name="T17" fmla="*/ 2147483646 h 2936"/>
                <a:gd name="T18" fmla="*/ 2147483646 w 5345"/>
                <a:gd name="T19" fmla="*/ 2147483646 h 2936"/>
                <a:gd name="T20" fmla="*/ 2147483646 w 5345"/>
                <a:gd name="T21" fmla="*/ 2147483646 h 2936"/>
                <a:gd name="T22" fmla="*/ 2147483646 w 5345"/>
                <a:gd name="T23" fmla="*/ 2147483646 h 2936"/>
                <a:gd name="T24" fmla="*/ 2147483646 w 5345"/>
                <a:gd name="T25" fmla="*/ 2147483646 h 2936"/>
                <a:gd name="T26" fmla="*/ 2147483646 w 5345"/>
                <a:gd name="T27" fmla="*/ 2147483646 h 2936"/>
                <a:gd name="T28" fmla="*/ 2147483646 w 5345"/>
                <a:gd name="T29" fmla="*/ 2147483646 h 2936"/>
                <a:gd name="T30" fmla="*/ 2147483646 w 5345"/>
                <a:gd name="T31" fmla="*/ 772639970 h 2936"/>
                <a:gd name="T32" fmla="*/ 2147483646 w 5345"/>
                <a:gd name="T33" fmla="*/ 0 h 2936"/>
                <a:gd name="T34" fmla="*/ 2147483646 w 5345"/>
                <a:gd name="T35" fmla="*/ 363587807 h 2936"/>
                <a:gd name="T36" fmla="*/ 2147483646 w 5345"/>
                <a:gd name="T37" fmla="*/ 2147483646 h 2936"/>
                <a:gd name="T38" fmla="*/ 2147483646 w 5345"/>
                <a:gd name="T39" fmla="*/ 2147483646 h 2936"/>
                <a:gd name="T40" fmla="*/ 2147483646 w 5345"/>
                <a:gd name="T41" fmla="*/ 2147483646 h 2936"/>
                <a:gd name="T42" fmla="*/ 2147483646 w 5345"/>
                <a:gd name="T43" fmla="*/ 2147483646 h 2936"/>
                <a:gd name="T44" fmla="*/ 2147483646 w 5345"/>
                <a:gd name="T45" fmla="*/ 2147483646 h 2936"/>
                <a:gd name="T46" fmla="*/ 2147483646 w 5345"/>
                <a:gd name="T47" fmla="*/ 2147483646 h 2936"/>
                <a:gd name="T48" fmla="*/ 2147483646 w 5345"/>
                <a:gd name="T49" fmla="*/ 2147483646 h 2936"/>
                <a:gd name="T50" fmla="*/ 2147483646 w 5345"/>
                <a:gd name="T51" fmla="*/ 2147483646 h 2936"/>
                <a:gd name="T52" fmla="*/ 2147483646 w 5345"/>
                <a:gd name="T53" fmla="*/ 2147483646 h 2936"/>
                <a:gd name="T54" fmla="*/ 2147483646 w 5345"/>
                <a:gd name="T55" fmla="*/ 2147483646 h 2936"/>
                <a:gd name="T56" fmla="*/ 2147483646 w 5345"/>
                <a:gd name="T57" fmla="*/ 2147483646 h 2936"/>
                <a:gd name="T58" fmla="*/ 2147483646 w 5345"/>
                <a:gd name="T59" fmla="*/ 2147483646 h 2936"/>
                <a:gd name="T60" fmla="*/ 2147483646 w 5345"/>
                <a:gd name="T61" fmla="*/ 2147483646 h 2936"/>
                <a:gd name="T62" fmla="*/ 452722804 w 5345"/>
                <a:gd name="T63" fmla="*/ 2147483646 h 2936"/>
                <a:gd name="T64" fmla="*/ 90570008 w 5345"/>
                <a:gd name="T65" fmla="*/ 2147483646 h 2936"/>
                <a:gd name="T66" fmla="*/ 1629877726 w 5345"/>
                <a:gd name="T67" fmla="*/ 2147483646 h 2936"/>
                <a:gd name="T68" fmla="*/ 2147483646 w 5345"/>
                <a:gd name="T69" fmla="*/ 2147483646 h 2936"/>
                <a:gd name="T70" fmla="*/ 2147483646 w 5345"/>
                <a:gd name="T71" fmla="*/ 2147483646 h 2936"/>
                <a:gd name="T72" fmla="*/ 2147483646 w 5345"/>
                <a:gd name="T73" fmla="*/ 2147483646 h 2936"/>
                <a:gd name="T74" fmla="*/ 2147483646 w 5345"/>
                <a:gd name="T75" fmla="*/ 2147483646 h 2936"/>
                <a:gd name="T76" fmla="*/ 2147483646 w 5345"/>
                <a:gd name="T77" fmla="*/ 2147483646 h 2936"/>
                <a:gd name="T78" fmla="*/ 2147483646 w 5345"/>
                <a:gd name="T79" fmla="*/ 2147483646 h 2936"/>
                <a:gd name="T80" fmla="*/ 2147483646 w 5345"/>
                <a:gd name="T81" fmla="*/ 2147483646 h 2936"/>
                <a:gd name="T82" fmla="*/ 2147483646 w 5345"/>
                <a:gd name="T83" fmla="*/ 2147483646 h 2936"/>
                <a:gd name="T84" fmla="*/ 2147483646 w 5345"/>
                <a:gd name="T85" fmla="*/ 2147483646 h 2936"/>
                <a:gd name="T86" fmla="*/ 2147483646 w 5345"/>
                <a:gd name="T87" fmla="*/ 2147483646 h 2936"/>
                <a:gd name="T88" fmla="*/ 2147483646 w 5345"/>
                <a:gd name="T89" fmla="*/ 2147483646 h 2936"/>
                <a:gd name="T90" fmla="*/ 2147483646 w 5345"/>
                <a:gd name="T91" fmla="*/ 2147483646 h 2936"/>
                <a:gd name="T92" fmla="*/ 2147483646 w 5345"/>
                <a:gd name="T93" fmla="*/ 2147483646 h 2936"/>
                <a:gd name="T94" fmla="*/ 2147483646 w 5345"/>
                <a:gd name="T95" fmla="*/ 2147483646 h 2936"/>
                <a:gd name="T96" fmla="*/ 2147483646 w 5345"/>
                <a:gd name="T97" fmla="*/ 2147483646 h 2936"/>
                <a:gd name="T98" fmla="*/ 2147483646 w 5345"/>
                <a:gd name="T99" fmla="*/ 2147483646 h 2936"/>
                <a:gd name="T100" fmla="*/ 2147483646 w 5345"/>
                <a:gd name="T101" fmla="*/ 2147483646 h 2936"/>
                <a:gd name="T102" fmla="*/ 2147483646 w 5345"/>
                <a:gd name="T103" fmla="*/ 2147483646 h 2936"/>
                <a:gd name="T104" fmla="*/ 2147483646 w 5345"/>
                <a:gd name="T105" fmla="*/ 2147483646 h 29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Lst>
              <a:ahLst/>
              <a:cxnLst>
                <a:cxn ang="T106">
                  <a:pos x="T0" y="T1"/>
                </a:cxn>
                <a:cxn ang="T107">
                  <a:pos x="T2" y="T3"/>
                </a:cxn>
                <a:cxn ang="T108">
                  <a:pos x="T4" y="T5"/>
                </a:cxn>
                <a:cxn ang="T109">
                  <a:pos x="T6" y="T7"/>
                </a:cxn>
                <a:cxn ang="T110">
                  <a:pos x="T8" y="T9"/>
                </a:cxn>
                <a:cxn ang="T111">
                  <a:pos x="T10" y="T11"/>
                </a:cxn>
                <a:cxn ang="T112">
                  <a:pos x="T12" y="T13"/>
                </a:cxn>
                <a:cxn ang="T113">
                  <a:pos x="T14" y="T15"/>
                </a:cxn>
                <a:cxn ang="T114">
                  <a:pos x="T16" y="T17"/>
                </a:cxn>
                <a:cxn ang="T115">
                  <a:pos x="T18" y="T19"/>
                </a:cxn>
                <a:cxn ang="T116">
                  <a:pos x="T20" y="T21"/>
                </a:cxn>
                <a:cxn ang="T117">
                  <a:pos x="T22" y="T23"/>
                </a:cxn>
                <a:cxn ang="T118">
                  <a:pos x="T24" y="T25"/>
                </a:cxn>
                <a:cxn ang="T119">
                  <a:pos x="T26" y="T27"/>
                </a:cxn>
                <a:cxn ang="T120">
                  <a:pos x="T28" y="T29"/>
                </a:cxn>
                <a:cxn ang="T121">
                  <a:pos x="T30" y="T31"/>
                </a:cxn>
                <a:cxn ang="T122">
                  <a:pos x="T32" y="T33"/>
                </a:cxn>
                <a:cxn ang="T123">
                  <a:pos x="T34" y="T35"/>
                </a:cxn>
                <a:cxn ang="T124">
                  <a:pos x="T36" y="T37"/>
                </a:cxn>
                <a:cxn ang="T125">
                  <a:pos x="T38" y="T39"/>
                </a:cxn>
                <a:cxn ang="T126">
                  <a:pos x="T40" y="T41"/>
                </a:cxn>
                <a:cxn ang="T127">
                  <a:pos x="T42" y="T43"/>
                </a:cxn>
                <a:cxn ang="T128">
                  <a:pos x="T44" y="T45"/>
                </a:cxn>
                <a:cxn ang="T129">
                  <a:pos x="T46" y="T47"/>
                </a:cxn>
                <a:cxn ang="T130">
                  <a:pos x="T48" y="T49"/>
                </a:cxn>
                <a:cxn ang="T131">
                  <a:pos x="T50" y="T51"/>
                </a:cxn>
                <a:cxn ang="T132">
                  <a:pos x="T52" y="T53"/>
                </a:cxn>
                <a:cxn ang="T133">
                  <a:pos x="T54" y="T55"/>
                </a:cxn>
                <a:cxn ang="T134">
                  <a:pos x="T56" y="T57"/>
                </a:cxn>
                <a:cxn ang="T135">
                  <a:pos x="T58" y="T59"/>
                </a:cxn>
                <a:cxn ang="T136">
                  <a:pos x="T60" y="T61"/>
                </a:cxn>
                <a:cxn ang="T137">
                  <a:pos x="T62" y="T63"/>
                </a:cxn>
                <a:cxn ang="T138">
                  <a:pos x="T64" y="T65"/>
                </a:cxn>
                <a:cxn ang="T139">
                  <a:pos x="T66" y="T67"/>
                </a:cxn>
                <a:cxn ang="T140">
                  <a:pos x="T68" y="T69"/>
                </a:cxn>
                <a:cxn ang="T141">
                  <a:pos x="T70" y="T71"/>
                </a:cxn>
                <a:cxn ang="T142">
                  <a:pos x="T72" y="T73"/>
                </a:cxn>
                <a:cxn ang="T143">
                  <a:pos x="T74" y="T75"/>
                </a:cxn>
                <a:cxn ang="T144">
                  <a:pos x="T76" y="T77"/>
                </a:cxn>
                <a:cxn ang="T145">
                  <a:pos x="T78" y="T79"/>
                </a:cxn>
                <a:cxn ang="T146">
                  <a:pos x="T80" y="T81"/>
                </a:cxn>
                <a:cxn ang="T147">
                  <a:pos x="T82" y="T83"/>
                </a:cxn>
                <a:cxn ang="T148">
                  <a:pos x="T84" y="T85"/>
                </a:cxn>
                <a:cxn ang="T149">
                  <a:pos x="T86" y="T87"/>
                </a:cxn>
                <a:cxn ang="T150">
                  <a:pos x="T88" y="T89"/>
                </a:cxn>
                <a:cxn ang="T151">
                  <a:pos x="T90" y="T91"/>
                </a:cxn>
                <a:cxn ang="T152">
                  <a:pos x="T92" y="T93"/>
                </a:cxn>
                <a:cxn ang="T153">
                  <a:pos x="T94" y="T95"/>
                </a:cxn>
                <a:cxn ang="T154">
                  <a:pos x="T96" y="T97"/>
                </a:cxn>
                <a:cxn ang="T155">
                  <a:pos x="T98" y="T99"/>
                </a:cxn>
                <a:cxn ang="T156">
                  <a:pos x="T100" y="T101"/>
                </a:cxn>
                <a:cxn ang="T157">
                  <a:pos x="T102" y="T103"/>
                </a:cxn>
                <a:cxn ang="T158">
                  <a:pos x="T104" y="T105"/>
                </a:cxn>
              </a:cxnLst>
              <a:rect l="0" t="0" r="r" b="b"/>
              <a:pathLst>
                <a:path w="5345" h="2936">
                  <a:moveTo>
                    <a:pt x="4729" y="1661"/>
                  </a:moveTo>
                  <a:lnTo>
                    <a:pt x="4729" y="1661"/>
                  </a:lnTo>
                  <a:lnTo>
                    <a:pt x="4723" y="1609"/>
                  </a:lnTo>
                  <a:lnTo>
                    <a:pt x="4716" y="1558"/>
                  </a:lnTo>
                  <a:lnTo>
                    <a:pt x="4706" y="1507"/>
                  </a:lnTo>
                  <a:lnTo>
                    <a:pt x="4693" y="1458"/>
                  </a:lnTo>
                  <a:lnTo>
                    <a:pt x="4679" y="1409"/>
                  </a:lnTo>
                  <a:lnTo>
                    <a:pt x="4663" y="1361"/>
                  </a:lnTo>
                  <a:lnTo>
                    <a:pt x="4644" y="1314"/>
                  </a:lnTo>
                  <a:lnTo>
                    <a:pt x="4622" y="1268"/>
                  </a:lnTo>
                  <a:lnTo>
                    <a:pt x="4600" y="1223"/>
                  </a:lnTo>
                  <a:lnTo>
                    <a:pt x="4575" y="1181"/>
                  </a:lnTo>
                  <a:lnTo>
                    <a:pt x="4548" y="1138"/>
                  </a:lnTo>
                  <a:lnTo>
                    <a:pt x="4519" y="1098"/>
                  </a:lnTo>
                  <a:lnTo>
                    <a:pt x="4489" y="1059"/>
                  </a:lnTo>
                  <a:lnTo>
                    <a:pt x="4457" y="1021"/>
                  </a:lnTo>
                  <a:lnTo>
                    <a:pt x="4422" y="984"/>
                  </a:lnTo>
                  <a:lnTo>
                    <a:pt x="4387" y="950"/>
                  </a:lnTo>
                  <a:lnTo>
                    <a:pt x="4350" y="917"/>
                  </a:lnTo>
                  <a:lnTo>
                    <a:pt x="4312" y="886"/>
                  </a:lnTo>
                  <a:lnTo>
                    <a:pt x="4272" y="856"/>
                  </a:lnTo>
                  <a:lnTo>
                    <a:pt x="4230" y="828"/>
                  </a:lnTo>
                  <a:lnTo>
                    <a:pt x="4188" y="802"/>
                  </a:lnTo>
                  <a:lnTo>
                    <a:pt x="4144" y="778"/>
                  </a:lnTo>
                  <a:lnTo>
                    <a:pt x="4099" y="757"/>
                  </a:lnTo>
                  <a:lnTo>
                    <a:pt x="4053" y="737"/>
                  </a:lnTo>
                  <a:lnTo>
                    <a:pt x="4005" y="719"/>
                  </a:lnTo>
                  <a:lnTo>
                    <a:pt x="3957" y="703"/>
                  </a:lnTo>
                  <a:lnTo>
                    <a:pt x="3907" y="689"/>
                  </a:lnTo>
                  <a:lnTo>
                    <a:pt x="3857" y="679"/>
                  </a:lnTo>
                  <a:lnTo>
                    <a:pt x="3806" y="670"/>
                  </a:lnTo>
                  <a:lnTo>
                    <a:pt x="3754" y="663"/>
                  </a:lnTo>
                  <a:lnTo>
                    <a:pt x="3701" y="660"/>
                  </a:lnTo>
                  <a:lnTo>
                    <a:pt x="3648" y="658"/>
                  </a:lnTo>
                  <a:lnTo>
                    <a:pt x="3608" y="660"/>
                  </a:lnTo>
                  <a:lnTo>
                    <a:pt x="3566" y="661"/>
                  </a:lnTo>
                  <a:lnTo>
                    <a:pt x="3526" y="665"/>
                  </a:lnTo>
                  <a:lnTo>
                    <a:pt x="3486" y="670"/>
                  </a:lnTo>
                  <a:lnTo>
                    <a:pt x="3446" y="677"/>
                  </a:lnTo>
                  <a:lnTo>
                    <a:pt x="3407" y="686"/>
                  </a:lnTo>
                  <a:lnTo>
                    <a:pt x="3368" y="695"/>
                  </a:lnTo>
                  <a:lnTo>
                    <a:pt x="3330" y="706"/>
                  </a:lnTo>
                  <a:lnTo>
                    <a:pt x="3294" y="718"/>
                  </a:lnTo>
                  <a:lnTo>
                    <a:pt x="3257" y="732"/>
                  </a:lnTo>
                  <a:lnTo>
                    <a:pt x="3220" y="746"/>
                  </a:lnTo>
                  <a:lnTo>
                    <a:pt x="3185" y="763"/>
                  </a:lnTo>
                  <a:lnTo>
                    <a:pt x="3150" y="779"/>
                  </a:lnTo>
                  <a:lnTo>
                    <a:pt x="3116" y="798"/>
                  </a:lnTo>
                  <a:lnTo>
                    <a:pt x="3083" y="817"/>
                  </a:lnTo>
                  <a:lnTo>
                    <a:pt x="3050" y="838"/>
                  </a:lnTo>
                  <a:lnTo>
                    <a:pt x="3038" y="793"/>
                  </a:lnTo>
                  <a:lnTo>
                    <a:pt x="3024" y="750"/>
                  </a:lnTo>
                  <a:lnTo>
                    <a:pt x="3007" y="707"/>
                  </a:lnTo>
                  <a:lnTo>
                    <a:pt x="2989" y="664"/>
                  </a:lnTo>
                  <a:lnTo>
                    <a:pt x="2970" y="623"/>
                  </a:lnTo>
                  <a:lnTo>
                    <a:pt x="2949" y="583"/>
                  </a:lnTo>
                  <a:lnTo>
                    <a:pt x="2927" y="542"/>
                  </a:lnTo>
                  <a:lnTo>
                    <a:pt x="2903" y="504"/>
                  </a:lnTo>
                  <a:lnTo>
                    <a:pt x="2877" y="467"/>
                  </a:lnTo>
                  <a:lnTo>
                    <a:pt x="2850" y="430"/>
                  </a:lnTo>
                  <a:lnTo>
                    <a:pt x="2821" y="396"/>
                  </a:lnTo>
                  <a:lnTo>
                    <a:pt x="2792" y="361"/>
                  </a:lnTo>
                  <a:lnTo>
                    <a:pt x="2761" y="329"/>
                  </a:lnTo>
                  <a:lnTo>
                    <a:pt x="2728" y="297"/>
                  </a:lnTo>
                  <a:lnTo>
                    <a:pt x="2694" y="268"/>
                  </a:lnTo>
                  <a:lnTo>
                    <a:pt x="2659" y="238"/>
                  </a:lnTo>
                  <a:lnTo>
                    <a:pt x="2623" y="211"/>
                  </a:lnTo>
                  <a:lnTo>
                    <a:pt x="2586" y="185"/>
                  </a:lnTo>
                  <a:lnTo>
                    <a:pt x="2548" y="161"/>
                  </a:lnTo>
                  <a:lnTo>
                    <a:pt x="2509" y="139"/>
                  </a:lnTo>
                  <a:lnTo>
                    <a:pt x="2468" y="117"/>
                  </a:lnTo>
                  <a:lnTo>
                    <a:pt x="2427" y="97"/>
                  </a:lnTo>
                  <a:lnTo>
                    <a:pt x="2384" y="79"/>
                  </a:lnTo>
                  <a:lnTo>
                    <a:pt x="2342" y="63"/>
                  </a:lnTo>
                  <a:lnTo>
                    <a:pt x="2298" y="49"/>
                  </a:lnTo>
                  <a:lnTo>
                    <a:pt x="2253" y="36"/>
                  </a:lnTo>
                  <a:lnTo>
                    <a:pt x="2208" y="25"/>
                  </a:lnTo>
                  <a:lnTo>
                    <a:pt x="2162" y="17"/>
                  </a:lnTo>
                  <a:lnTo>
                    <a:pt x="2114" y="9"/>
                  </a:lnTo>
                  <a:lnTo>
                    <a:pt x="2067" y="4"/>
                  </a:lnTo>
                  <a:lnTo>
                    <a:pt x="2019" y="1"/>
                  </a:lnTo>
                  <a:lnTo>
                    <a:pt x="1971" y="0"/>
                  </a:lnTo>
                  <a:lnTo>
                    <a:pt x="1941" y="0"/>
                  </a:lnTo>
                  <a:lnTo>
                    <a:pt x="1913" y="1"/>
                  </a:lnTo>
                  <a:lnTo>
                    <a:pt x="1884" y="4"/>
                  </a:lnTo>
                  <a:lnTo>
                    <a:pt x="1856" y="6"/>
                  </a:lnTo>
                  <a:lnTo>
                    <a:pt x="1829" y="8"/>
                  </a:lnTo>
                  <a:lnTo>
                    <a:pt x="1800" y="13"/>
                  </a:lnTo>
                  <a:lnTo>
                    <a:pt x="1746" y="23"/>
                  </a:lnTo>
                  <a:lnTo>
                    <a:pt x="1691" y="34"/>
                  </a:lnTo>
                  <a:lnTo>
                    <a:pt x="1638" y="50"/>
                  </a:lnTo>
                  <a:lnTo>
                    <a:pt x="1587" y="68"/>
                  </a:lnTo>
                  <a:lnTo>
                    <a:pt x="1536" y="88"/>
                  </a:lnTo>
                  <a:lnTo>
                    <a:pt x="1487" y="110"/>
                  </a:lnTo>
                  <a:lnTo>
                    <a:pt x="1438" y="135"/>
                  </a:lnTo>
                  <a:lnTo>
                    <a:pt x="1392" y="161"/>
                  </a:lnTo>
                  <a:lnTo>
                    <a:pt x="1347" y="191"/>
                  </a:lnTo>
                  <a:lnTo>
                    <a:pt x="1303" y="221"/>
                  </a:lnTo>
                  <a:lnTo>
                    <a:pt x="1260" y="255"/>
                  </a:lnTo>
                  <a:lnTo>
                    <a:pt x="1220" y="290"/>
                  </a:lnTo>
                  <a:lnTo>
                    <a:pt x="1181" y="327"/>
                  </a:lnTo>
                  <a:lnTo>
                    <a:pt x="1144" y="366"/>
                  </a:lnTo>
                  <a:lnTo>
                    <a:pt x="1109" y="406"/>
                  </a:lnTo>
                  <a:lnTo>
                    <a:pt x="1076" y="448"/>
                  </a:lnTo>
                  <a:lnTo>
                    <a:pt x="1045" y="491"/>
                  </a:lnTo>
                  <a:lnTo>
                    <a:pt x="1016" y="538"/>
                  </a:lnTo>
                  <a:lnTo>
                    <a:pt x="989" y="584"/>
                  </a:lnTo>
                  <a:lnTo>
                    <a:pt x="964" y="632"/>
                  </a:lnTo>
                  <a:lnTo>
                    <a:pt x="942" y="681"/>
                  </a:lnTo>
                  <a:lnTo>
                    <a:pt x="922" y="732"/>
                  </a:lnTo>
                  <a:lnTo>
                    <a:pt x="905" y="784"/>
                  </a:lnTo>
                  <a:lnTo>
                    <a:pt x="890" y="837"/>
                  </a:lnTo>
                  <a:lnTo>
                    <a:pt x="877" y="890"/>
                  </a:lnTo>
                  <a:lnTo>
                    <a:pt x="867" y="946"/>
                  </a:lnTo>
                  <a:lnTo>
                    <a:pt x="864" y="973"/>
                  </a:lnTo>
                  <a:lnTo>
                    <a:pt x="860" y="1002"/>
                  </a:lnTo>
                  <a:lnTo>
                    <a:pt x="858" y="1030"/>
                  </a:lnTo>
                  <a:lnTo>
                    <a:pt x="855" y="1059"/>
                  </a:lnTo>
                  <a:lnTo>
                    <a:pt x="855" y="1087"/>
                  </a:lnTo>
                  <a:lnTo>
                    <a:pt x="854" y="1115"/>
                  </a:lnTo>
                  <a:lnTo>
                    <a:pt x="855" y="1150"/>
                  </a:lnTo>
                  <a:lnTo>
                    <a:pt x="857" y="1183"/>
                  </a:lnTo>
                  <a:lnTo>
                    <a:pt x="860" y="1216"/>
                  </a:lnTo>
                  <a:lnTo>
                    <a:pt x="864" y="1250"/>
                  </a:lnTo>
                  <a:lnTo>
                    <a:pt x="845" y="1249"/>
                  </a:lnTo>
                  <a:lnTo>
                    <a:pt x="801" y="1250"/>
                  </a:lnTo>
                  <a:lnTo>
                    <a:pt x="758" y="1253"/>
                  </a:lnTo>
                  <a:lnTo>
                    <a:pt x="716" y="1259"/>
                  </a:lnTo>
                  <a:lnTo>
                    <a:pt x="674" y="1266"/>
                  </a:lnTo>
                  <a:lnTo>
                    <a:pt x="633" y="1275"/>
                  </a:lnTo>
                  <a:lnTo>
                    <a:pt x="594" y="1287"/>
                  </a:lnTo>
                  <a:lnTo>
                    <a:pt x="555" y="1300"/>
                  </a:lnTo>
                  <a:lnTo>
                    <a:pt x="515" y="1316"/>
                  </a:lnTo>
                  <a:lnTo>
                    <a:pt x="479" y="1332"/>
                  </a:lnTo>
                  <a:lnTo>
                    <a:pt x="442" y="1351"/>
                  </a:lnTo>
                  <a:lnTo>
                    <a:pt x="407" y="1371"/>
                  </a:lnTo>
                  <a:lnTo>
                    <a:pt x="372" y="1393"/>
                  </a:lnTo>
                  <a:lnTo>
                    <a:pt x="339" y="1416"/>
                  </a:lnTo>
                  <a:lnTo>
                    <a:pt x="307" y="1441"/>
                  </a:lnTo>
                  <a:lnTo>
                    <a:pt x="277" y="1468"/>
                  </a:lnTo>
                  <a:lnTo>
                    <a:pt x="248" y="1496"/>
                  </a:lnTo>
                  <a:lnTo>
                    <a:pt x="219" y="1525"/>
                  </a:lnTo>
                  <a:lnTo>
                    <a:pt x="193" y="1556"/>
                  </a:lnTo>
                  <a:lnTo>
                    <a:pt x="169" y="1588"/>
                  </a:lnTo>
                  <a:lnTo>
                    <a:pt x="145" y="1621"/>
                  </a:lnTo>
                  <a:lnTo>
                    <a:pt x="122" y="1655"/>
                  </a:lnTo>
                  <a:lnTo>
                    <a:pt x="102" y="1690"/>
                  </a:lnTo>
                  <a:lnTo>
                    <a:pt x="83" y="1726"/>
                  </a:lnTo>
                  <a:lnTo>
                    <a:pt x="67" y="1764"/>
                  </a:lnTo>
                  <a:lnTo>
                    <a:pt x="51" y="1802"/>
                  </a:lnTo>
                  <a:lnTo>
                    <a:pt x="38" y="1841"/>
                  </a:lnTo>
                  <a:lnTo>
                    <a:pt x="28" y="1882"/>
                  </a:lnTo>
                  <a:lnTo>
                    <a:pt x="18" y="1923"/>
                  </a:lnTo>
                  <a:lnTo>
                    <a:pt x="10" y="1965"/>
                  </a:lnTo>
                  <a:lnTo>
                    <a:pt x="5" y="2006"/>
                  </a:lnTo>
                  <a:lnTo>
                    <a:pt x="2" y="2049"/>
                  </a:lnTo>
                  <a:lnTo>
                    <a:pt x="0" y="2092"/>
                  </a:lnTo>
                  <a:lnTo>
                    <a:pt x="2" y="2135"/>
                  </a:lnTo>
                  <a:lnTo>
                    <a:pt x="5" y="2176"/>
                  </a:lnTo>
                  <a:lnTo>
                    <a:pt x="10" y="2217"/>
                  </a:lnTo>
                  <a:lnTo>
                    <a:pt x="17" y="2257"/>
                  </a:lnTo>
                  <a:lnTo>
                    <a:pt x="25" y="2297"/>
                  </a:lnTo>
                  <a:lnTo>
                    <a:pt x="36" y="2336"/>
                  </a:lnTo>
                  <a:lnTo>
                    <a:pt x="49" y="2374"/>
                  </a:lnTo>
                  <a:lnTo>
                    <a:pt x="63" y="2411"/>
                  </a:lnTo>
                  <a:lnTo>
                    <a:pt x="79" y="2448"/>
                  </a:lnTo>
                  <a:lnTo>
                    <a:pt x="96" y="2483"/>
                  </a:lnTo>
                  <a:lnTo>
                    <a:pt x="115" y="2517"/>
                  </a:lnTo>
                  <a:lnTo>
                    <a:pt x="137" y="2552"/>
                  </a:lnTo>
                  <a:lnTo>
                    <a:pt x="159" y="2584"/>
                  </a:lnTo>
                  <a:lnTo>
                    <a:pt x="183" y="2615"/>
                  </a:lnTo>
                  <a:lnTo>
                    <a:pt x="208" y="2645"/>
                  </a:lnTo>
                  <a:lnTo>
                    <a:pt x="234" y="2674"/>
                  </a:lnTo>
                  <a:lnTo>
                    <a:pt x="262" y="2702"/>
                  </a:lnTo>
                  <a:lnTo>
                    <a:pt x="290" y="2728"/>
                  </a:lnTo>
                  <a:lnTo>
                    <a:pt x="321" y="2753"/>
                  </a:lnTo>
                  <a:lnTo>
                    <a:pt x="352" y="2777"/>
                  </a:lnTo>
                  <a:lnTo>
                    <a:pt x="385" y="2799"/>
                  </a:lnTo>
                  <a:lnTo>
                    <a:pt x="418" y="2819"/>
                  </a:lnTo>
                  <a:lnTo>
                    <a:pt x="453" y="2840"/>
                  </a:lnTo>
                  <a:lnTo>
                    <a:pt x="488" y="2856"/>
                  </a:lnTo>
                  <a:lnTo>
                    <a:pt x="525" y="2873"/>
                  </a:lnTo>
                  <a:lnTo>
                    <a:pt x="563" y="2887"/>
                  </a:lnTo>
                  <a:lnTo>
                    <a:pt x="601" y="2899"/>
                  </a:lnTo>
                  <a:lnTo>
                    <a:pt x="640" y="2909"/>
                  </a:lnTo>
                  <a:lnTo>
                    <a:pt x="679" y="2919"/>
                  </a:lnTo>
                  <a:lnTo>
                    <a:pt x="719" y="2926"/>
                  </a:lnTo>
                  <a:lnTo>
                    <a:pt x="761" y="2931"/>
                  </a:lnTo>
                  <a:lnTo>
                    <a:pt x="802" y="2934"/>
                  </a:lnTo>
                  <a:lnTo>
                    <a:pt x="802" y="2936"/>
                  </a:lnTo>
                  <a:lnTo>
                    <a:pt x="4682" y="2936"/>
                  </a:lnTo>
                  <a:lnTo>
                    <a:pt x="4682" y="2933"/>
                  </a:lnTo>
                  <a:lnTo>
                    <a:pt x="4693" y="2934"/>
                  </a:lnTo>
                  <a:lnTo>
                    <a:pt x="4706" y="2936"/>
                  </a:lnTo>
                  <a:lnTo>
                    <a:pt x="4740" y="2936"/>
                  </a:lnTo>
                  <a:lnTo>
                    <a:pt x="4772" y="2933"/>
                  </a:lnTo>
                  <a:lnTo>
                    <a:pt x="4804" y="2928"/>
                  </a:lnTo>
                  <a:lnTo>
                    <a:pt x="4836" y="2922"/>
                  </a:lnTo>
                  <a:lnTo>
                    <a:pt x="4866" y="2915"/>
                  </a:lnTo>
                  <a:lnTo>
                    <a:pt x="4896" y="2907"/>
                  </a:lnTo>
                  <a:lnTo>
                    <a:pt x="4926" y="2898"/>
                  </a:lnTo>
                  <a:lnTo>
                    <a:pt x="4955" y="2886"/>
                  </a:lnTo>
                  <a:lnTo>
                    <a:pt x="4984" y="2873"/>
                  </a:lnTo>
                  <a:lnTo>
                    <a:pt x="5011" y="2859"/>
                  </a:lnTo>
                  <a:lnTo>
                    <a:pt x="5038" y="2843"/>
                  </a:lnTo>
                  <a:lnTo>
                    <a:pt x="5063" y="2827"/>
                  </a:lnTo>
                  <a:lnTo>
                    <a:pt x="5089" y="2809"/>
                  </a:lnTo>
                  <a:lnTo>
                    <a:pt x="5113" y="2790"/>
                  </a:lnTo>
                  <a:lnTo>
                    <a:pt x="5135" y="2770"/>
                  </a:lnTo>
                  <a:lnTo>
                    <a:pt x="5158" y="2748"/>
                  </a:lnTo>
                  <a:lnTo>
                    <a:pt x="5179" y="2727"/>
                  </a:lnTo>
                  <a:lnTo>
                    <a:pt x="5199" y="2703"/>
                  </a:lnTo>
                  <a:lnTo>
                    <a:pt x="5218" y="2680"/>
                  </a:lnTo>
                  <a:lnTo>
                    <a:pt x="5236" y="2655"/>
                  </a:lnTo>
                  <a:lnTo>
                    <a:pt x="5252" y="2629"/>
                  </a:lnTo>
                  <a:lnTo>
                    <a:pt x="5268" y="2602"/>
                  </a:lnTo>
                  <a:lnTo>
                    <a:pt x="5282" y="2574"/>
                  </a:lnTo>
                  <a:lnTo>
                    <a:pt x="5295" y="2546"/>
                  </a:lnTo>
                  <a:lnTo>
                    <a:pt x="5306" y="2517"/>
                  </a:lnTo>
                  <a:lnTo>
                    <a:pt x="5316" y="2488"/>
                  </a:lnTo>
                  <a:lnTo>
                    <a:pt x="5325" y="2457"/>
                  </a:lnTo>
                  <a:lnTo>
                    <a:pt x="5332" y="2426"/>
                  </a:lnTo>
                  <a:lnTo>
                    <a:pt x="5338" y="2394"/>
                  </a:lnTo>
                  <a:lnTo>
                    <a:pt x="5341" y="2362"/>
                  </a:lnTo>
                  <a:lnTo>
                    <a:pt x="5344" y="2330"/>
                  </a:lnTo>
                  <a:lnTo>
                    <a:pt x="5345" y="2297"/>
                  </a:lnTo>
                  <a:lnTo>
                    <a:pt x="5344" y="2265"/>
                  </a:lnTo>
                  <a:lnTo>
                    <a:pt x="5341" y="2233"/>
                  </a:lnTo>
                  <a:lnTo>
                    <a:pt x="5338" y="2203"/>
                  </a:lnTo>
                  <a:lnTo>
                    <a:pt x="5333" y="2172"/>
                  </a:lnTo>
                  <a:lnTo>
                    <a:pt x="5326" y="2141"/>
                  </a:lnTo>
                  <a:lnTo>
                    <a:pt x="5318" y="2111"/>
                  </a:lnTo>
                  <a:lnTo>
                    <a:pt x="5308" y="2083"/>
                  </a:lnTo>
                  <a:lnTo>
                    <a:pt x="5296" y="2054"/>
                  </a:lnTo>
                  <a:lnTo>
                    <a:pt x="5284" y="2026"/>
                  </a:lnTo>
                  <a:lnTo>
                    <a:pt x="5271" y="2000"/>
                  </a:lnTo>
                  <a:lnTo>
                    <a:pt x="5256" y="1974"/>
                  </a:lnTo>
                  <a:lnTo>
                    <a:pt x="5241" y="1948"/>
                  </a:lnTo>
                  <a:lnTo>
                    <a:pt x="5223" y="1923"/>
                  </a:lnTo>
                  <a:lnTo>
                    <a:pt x="5205" y="1899"/>
                  </a:lnTo>
                  <a:lnTo>
                    <a:pt x="5185" y="1877"/>
                  </a:lnTo>
                  <a:lnTo>
                    <a:pt x="5165" y="1854"/>
                  </a:lnTo>
                  <a:lnTo>
                    <a:pt x="5143" y="1834"/>
                  </a:lnTo>
                  <a:lnTo>
                    <a:pt x="5121" y="1814"/>
                  </a:lnTo>
                  <a:lnTo>
                    <a:pt x="5098" y="1795"/>
                  </a:lnTo>
                  <a:lnTo>
                    <a:pt x="5074" y="1777"/>
                  </a:lnTo>
                  <a:lnTo>
                    <a:pt x="5049" y="1761"/>
                  </a:lnTo>
                  <a:lnTo>
                    <a:pt x="5023" y="1745"/>
                  </a:lnTo>
                  <a:lnTo>
                    <a:pt x="4997" y="1731"/>
                  </a:lnTo>
                  <a:lnTo>
                    <a:pt x="4969" y="1717"/>
                  </a:lnTo>
                  <a:lnTo>
                    <a:pt x="4941" y="1706"/>
                  </a:lnTo>
                  <a:lnTo>
                    <a:pt x="4913" y="1696"/>
                  </a:lnTo>
                  <a:lnTo>
                    <a:pt x="4883" y="1686"/>
                  </a:lnTo>
                  <a:lnTo>
                    <a:pt x="4853" y="1678"/>
                  </a:lnTo>
                  <a:lnTo>
                    <a:pt x="4823" y="1672"/>
                  </a:lnTo>
                  <a:lnTo>
                    <a:pt x="4792" y="1667"/>
                  </a:lnTo>
                  <a:lnTo>
                    <a:pt x="4761" y="1664"/>
                  </a:lnTo>
                  <a:lnTo>
                    <a:pt x="4729" y="1661"/>
                  </a:lnTo>
                  <a:close/>
                </a:path>
              </a:pathLst>
            </a:custGeom>
            <a:solidFill>
              <a:schemeClr val="bg1"/>
            </a:solidFill>
            <a:ln>
              <a:noFill/>
            </a:ln>
          </p:spPr>
          <p:txBody>
            <a:bodyPr anchor="ctr">
              <a:scene3d>
                <a:camera prst="orthographicFront"/>
                <a:lightRig rig="threePt" dir="t"/>
              </a:scene3d>
              <a:sp3d>
                <a:contourClr>
                  <a:srgbClr val="FFFFFF"/>
                </a:contourClr>
              </a:sp3d>
            </a:bodyPr>
            <a:lstStyle/>
            <a:p>
              <a:pPr algn="ctr">
                <a:defRPr/>
              </a:pPr>
              <a:endParaRPr lang="zh-CN" altLang="en-US">
                <a:solidFill>
                  <a:srgbClr val="FFFFFF"/>
                </a:solidFill>
                <a:ea typeface="宋体" panose="02010600030101010101" pitchFamily="2" charset="-122"/>
              </a:endParaRPr>
            </a:p>
          </p:txBody>
        </p:sp>
      </p:grpSp>
      <p:grpSp>
        <p:nvGrpSpPr>
          <p:cNvPr id="15" name="组合 17"/>
          <p:cNvGrpSpPr/>
          <p:nvPr/>
        </p:nvGrpSpPr>
        <p:grpSpPr>
          <a:xfrm>
            <a:off x="7475244" y="2680436"/>
            <a:ext cx="612000" cy="612189"/>
            <a:chOff x="10548664" y="2425452"/>
            <a:chExt cx="916818" cy="916818"/>
          </a:xfrm>
        </p:grpSpPr>
        <p:sp>
          <p:nvSpPr>
            <p:cNvPr id="19" name="椭圆 18"/>
            <p:cNvSpPr/>
            <p:nvPr/>
          </p:nvSpPr>
          <p:spPr>
            <a:xfrm>
              <a:off x="10548664" y="2425452"/>
              <a:ext cx="916818" cy="9168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KSO_Shape"/>
            <p:cNvSpPr/>
            <p:nvPr/>
          </p:nvSpPr>
          <p:spPr>
            <a:xfrm>
              <a:off x="10755603" y="2702803"/>
              <a:ext cx="502940" cy="362116"/>
            </a:xfrm>
            <a:custGeom>
              <a:avLst/>
              <a:gdLst>
                <a:gd name="connsiteX0" fmla="*/ 0 w 606559"/>
                <a:gd name="connsiteY0" fmla="*/ 98549 h 436964"/>
                <a:gd name="connsiteX1" fmla="*/ 296815 w 606559"/>
                <a:gd name="connsiteY1" fmla="*/ 248835 h 436964"/>
                <a:gd name="connsiteX2" fmla="*/ 606559 w 606559"/>
                <a:gd name="connsiteY2" fmla="*/ 99699 h 436964"/>
                <a:gd name="connsiteX3" fmla="*/ 606559 w 606559"/>
                <a:gd name="connsiteY3" fmla="*/ 367011 h 436964"/>
                <a:gd name="connsiteX4" fmla="*/ 536606 w 606559"/>
                <a:gd name="connsiteY4" fmla="*/ 436964 h 436964"/>
                <a:gd name="connsiteX5" fmla="*/ 69953 w 606559"/>
                <a:gd name="connsiteY5" fmla="*/ 436964 h 436964"/>
                <a:gd name="connsiteX6" fmla="*/ 0 w 606559"/>
                <a:gd name="connsiteY6" fmla="*/ 367011 h 436964"/>
                <a:gd name="connsiteX7" fmla="*/ 69953 w 606559"/>
                <a:gd name="connsiteY7" fmla="*/ 0 h 436964"/>
                <a:gd name="connsiteX8" fmla="*/ 536606 w 606559"/>
                <a:gd name="connsiteY8" fmla="*/ 0 h 436964"/>
                <a:gd name="connsiteX9" fmla="*/ 606559 w 606559"/>
                <a:gd name="connsiteY9" fmla="*/ 69953 h 436964"/>
                <a:gd name="connsiteX10" fmla="*/ 606559 w 606559"/>
                <a:gd name="connsiteY10" fmla="*/ 82447 h 436964"/>
                <a:gd name="connsiteX11" fmla="*/ 296815 w 606559"/>
                <a:gd name="connsiteY11" fmla="*/ 231583 h 436964"/>
                <a:gd name="connsiteX12" fmla="*/ 0 w 606559"/>
                <a:gd name="connsiteY12" fmla="*/ 81297 h 436964"/>
                <a:gd name="connsiteX13" fmla="*/ 0 w 606559"/>
                <a:gd name="connsiteY13" fmla="*/ 69953 h 436964"/>
                <a:gd name="connsiteX14" fmla="*/ 69953 w 606559"/>
                <a:gd name="connsiteY14" fmla="*/ 0 h 436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06559" h="436964">
                  <a:moveTo>
                    <a:pt x="0" y="98549"/>
                  </a:moveTo>
                  <a:lnTo>
                    <a:pt x="296815" y="248835"/>
                  </a:lnTo>
                  <a:lnTo>
                    <a:pt x="606559" y="99699"/>
                  </a:lnTo>
                  <a:lnTo>
                    <a:pt x="606559" y="367011"/>
                  </a:lnTo>
                  <a:cubicBezTo>
                    <a:pt x="606559" y="405645"/>
                    <a:pt x="575240" y="436964"/>
                    <a:pt x="536606" y="436964"/>
                  </a:cubicBezTo>
                  <a:lnTo>
                    <a:pt x="69953" y="436964"/>
                  </a:lnTo>
                  <a:cubicBezTo>
                    <a:pt x="31319" y="436964"/>
                    <a:pt x="0" y="405645"/>
                    <a:pt x="0" y="367011"/>
                  </a:cubicBezTo>
                  <a:close/>
                  <a:moveTo>
                    <a:pt x="69953" y="0"/>
                  </a:moveTo>
                  <a:lnTo>
                    <a:pt x="536606" y="0"/>
                  </a:lnTo>
                  <a:cubicBezTo>
                    <a:pt x="575240" y="0"/>
                    <a:pt x="606559" y="31319"/>
                    <a:pt x="606559" y="69953"/>
                  </a:cubicBezTo>
                  <a:lnTo>
                    <a:pt x="606559" y="82447"/>
                  </a:lnTo>
                  <a:lnTo>
                    <a:pt x="296815" y="231583"/>
                  </a:lnTo>
                  <a:lnTo>
                    <a:pt x="0" y="81297"/>
                  </a:lnTo>
                  <a:lnTo>
                    <a:pt x="0" y="69953"/>
                  </a:lnTo>
                  <a:cubicBezTo>
                    <a:pt x="0" y="31319"/>
                    <a:pt x="31319" y="0"/>
                    <a:pt x="69953"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en-US">
                <a:solidFill>
                  <a:srgbClr val="FFFFFF"/>
                </a:solidFill>
              </a:endParaRPr>
            </a:p>
          </p:txBody>
        </p:sp>
      </p:grpSp>
      <p:grpSp>
        <p:nvGrpSpPr>
          <p:cNvPr id="18" name="组合 20"/>
          <p:cNvGrpSpPr/>
          <p:nvPr/>
        </p:nvGrpSpPr>
        <p:grpSpPr>
          <a:xfrm>
            <a:off x="6160568" y="2930533"/>
            <a:ext cx="936000" cy="936289"/>
            <a:chOff x="8685591" y="2425452"/>
            <a:chExt cx="916818" cy="916818"/>
          </a:xfrm>
        </p:grpSpPr>
        <p:sp>
          <p:nvSpPr>
            <p:cNvPr id="22" name="椭圆 21"/>
            <p:cNvSpPr/>
            <p:nvPr/>
          </p:nvSpPr>
          <p:spPr>
            <a:xfrm>
              <a:off x="8685591" y="2425452"/>
              <a:ext cx="916818" cy="916818"/>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KSO_Shape"/>
            <p:cNvSpPr/>
            <p:nvPr/>
          </p:nvSpPr>
          <p:spPr>
            <a:xfrm>
              <a:off x="8903261" y="2659573"/>
              <a:ext cx="481477" cy="448576"/>
            </a:xfrm>
            <a:custGeom>
              <a:avLst/>
              <a:gdLst/>
              <a:ahLst/>
              <a:cxnLst/>
              <a:rect l="l" t="t" r="r" b="b"/>
              <a:pathLst>
                <a:path w="969654" h="903534">
                  <a:moveTo>
                    <a:pt x="813088" y="487443"/>
                  </a:moveTo>
                  <a:cubicBezTo>
                    <a:pt x="793206" y="487443"/>
                    <a:pt x="777088" y="503561"/>
                    <a:pt x="777088" y="523443"/>
                  </a:cubicBezTo>
                  <a:cubicBezTo>
                    <a:pt x="777088" y="543325"/>
                    <a:pt x="793206" y="559443"/>
                    <a:pt x="813088" y="559443"/>
                  </a:cubicBezTo>
                  <a:cubicBezTo>
                    <a:pt x="832970" y="559443"/>
                    <a:pt x="849088" y="543325"/>
                    <a:pt x="849088" y="523443"/>
                  </a:cubicBezTo>
                  <a:cubicBezTo>
                    <a:pt x="849088" y="503561"/>
                    <a:pt x="832970" y="487443"/>
                    <a:pt x="813088" y="487443"/>
                  </a:cubicBezTo>
                  <a:close/>
                  <a:moveTo>
                    <a:pt x="606961" y="487443"/>
                  </a:moveTo>
                  <a:cubicBezTo>
                    <a:pt x="587079" y="487443"/>
                    <a:pt x="570961" y="503561"/>
                    <a:pt x="570961" y="523443"/>
                  </a:cubicBezTo>
                  <a:cubicBezTo>
                    <a:pt x="570961" y="543325"/>
                    <a:pt x="587079" y="559443"/>
                    <a:pt x="606961" y="559443"/>
                  </a:cubicBezTo>
                  <a:cubicBezTo>
                    <a:pt x="626843" y="559443"/>
                    <a:pt x="642961" y="543325"/>
                    <a:pt x="642961" y="523443"/>
                  </a:cubicBezTo>
                  <a:cubicBezTo>
                    <a:pt x="642961" y="503561"/>
                    <a:pt x="626843" y="487443"/>
                    <a:pt x="606961" y="487443"/>
                  </a:cubicBezTo>
                  <a:close/>
                  <a:moveTo>
                    <a:pt x="691345" y="336511"/>
                  </a:moveTo>
                  <a:cubicBezTo>
                    <a:pt x="769490" y="335080"/>
                    <a:pt x="847112" y="364668"/>
                    <a:pt x="901758" y="422110"/>
                  </a:cubicBezTo>
                  <a:cubicBezTo>
                    <a:pt x="999759" y="525126"/>
                    <a:pt x="990612" y="681640"/>
                    <a:pt x="881173" y="774306"/>
                  </a:cubicBezTo>
                  <a:lnTo>
                    <a:pt x="905846" y="903534"/>
                  </a:lnTo>
                  <a:lnTo>
                    <a:pt x="792422" y="824563"/>
                  </a:lnTo>
                  <a:cubicBezTo>
                    <a:pt x="666952" y="867914"/>
                    <a:pt x="525982" y="820668"/>
                    <a:pt x="459770" y="713074"/>
                  </a:cubicBezTo>
                  <a:cubicBezTo>
                    <a:pt x="386891" y="594648"/>
                    <a:pt x="429055" y="444146"/>
                    <a:pt x="554971" y="373268"/>
                  </a:cubicBezTo>
                  <a:cubicBezTo>
                    <a:pt x="597384" y="349394"/>
                    <a:pt x="644458" y="337369"/>
                    <a:pt x="691345" y="336511"/>
                  </a:cubicBezTo>
                  <a:close/>
                  <a:moveTo>
                    <a:pt x="547874" y="187267"/>
                  </a:moveTo>
                  <a:cubicBezTo>
                    <a:pt x="518051" y="187267"/>
                    <a:pt x="493874" y="211444"/>
                    <a:pt x="493874" y="241267"/>
                  </a:cubicBezTo>
                  <a:cubicBezTo>
                    <a:pt x="493874" y="271090"/>
                    <a:pt x="518051" y="295267"/>
                    <a:pt x="547874" y="295267"/>
                  </a:cubicBezTo>
                  <a:cubicBezTo>
                    <a:pt x="577697" y="295267"/>
                    <a:pt x="601874" y="271090"/>
                    <a:pt x="601874" y="241267"/>
                  </a:cubicBezTo>
                  <a:cubicBezTo>
                    <a:pt x="601874" y="211444"/>
                    <a:pt x="577697" y="187267"/>
                    <a:pt x="547874" y="187267"/>
                  </a:cubicBezTo>
                  <a:close/>
                  <a:moveTo>
                    <a:pt x="294449" y="187267"/>
                  </a:moveTo>
                  <a:cubicBezTo>
                    <a:pt x="264626" y="187267"/>
                    <a:pt x="240449" y="211444"/>
                    <a:pt x="240449" y="241267"/>
                  </a:cubicBezTo>
                  <a:cubicBezTo>
                    <a:pt x="240449" y="271090"/>
                    <a:pt x="264626" y="295267"/>
                    <a:pt x="294449" y="295267"/>
                  </a:cubicBezTo>
                  <a:cubicBezTo>
                    <a:pt x="324272" y="295267"/>
                    <a:pt x="348449" y="271090"/>
                    <a:pt x="348449" y="241267"/>
                  </a:cubicBezTo>
                  <a:cubicBezTo>
                    <a:pt x="348449" y="211444"/>
                    <a:pt x="324272" y="187267"/>
                    <a:pt x="294449" y="187267"/>
                  </a:cubicBezTo>
                  <a:close/>
                  <a:moveTo>
                    <a:pt x="408549" y="168"/>
                  </a:moveTo>
                  <a:cubicBezTo>
                    <a:pt x="456533" y="-1113"/>
                    <a:pt x="505397" y="4870"/>
                    <a:pt x="553141" y="18800"/>
                  </a:cubicBezTo>
                  <a:cubicBezTo>
                    <a:pt x="730896" y="70663"/>
                    <a:pt x="843952" y="217556"/>
                    <a:pt x="840274" y="375462"/>
                  </a:cubicBezTo>
                  <a:cubicBezTo>
                    <a:pt x="754752" y="310337"/>
                    <a:pt x="632797" y="302687"/>
                    <a:pt x="535419" y="357502"/>
                  </a:cubicBezTo>
                  <a:cubicBezTo>
                    <a:pt x="409503" y="428380"/>
                    <a:pt x="367339" y="578882"/>
                    <a:pt x="440218" y="697308"/>
                  </a:cubicBezTo>
                  <a:cubicBezTo>
                    <a:pt x="450352" y="713775"/>
                    <a:pt x="462237" y="728829"/>
                    <a:pt x="478397" y="739559"/>
                  </a:cubicBezTo>
                  <a:cubicBezTo>
                    <a:pt x="442192" y="745523"/>
                    <a:pt x="404623" y="745773"/>
                    <a:pt x="366675" y="741395"/>
                  </a:cubicBezTo>
                  <a:lnTo>
                    <a:pt x="245711" y="837584"/>
                  </a:lnTo>
                  <a:lnTo>
                    <a:pt x="214226" y="696474"/>
                  </a:lnTo>
                  <a:cubicBezTo>
                    <a:pt x="11680" y="595442"/>
                    <a:pt x="-59861" y="368389"/>
                    <a:pt x="54436" y="189343"/>
                  </a:cubicBezTo>
                  <a:cubicBezTo>
                    <a:pt x="128564" y="73222"/>
                    <a:pt x="264598" y="4010"/>
                    <a:pt x="408549" y="168"/>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a:solidFill>
                  <a:srgbClr val="FFFFFF"/>
                </a:solidFill>
              </a:endParaRPr>
            </a:p>
          </p:txBody>
        </p:sp>
      </p:grpSp>
      <p:sp>
        <p:nvSpPr>
          <p:cNvPr id="24" name="矩形 23"/>
          <p:cNvSpPr/>
          <p:nvPr/>
        </p:nvSpPr>
        <p:spPr>
          <a:xfrm>
            <a:off x="2447768" y="1883751"/>
            <a:ext cx="36000" cy="1656511"/>
          </a:xfrm>
          <a:prstGeom prst="rect">
            <a:avLst/>
          </a:prstGeom>
          <a:solidFill>
            <a:srgbClr val="00A69C"/>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p:cNvSpPr/>
          <p:nvPr/>
        </p:nvSpPr>
        <p:spPr>
          <a:xfrm>
            <a:off x="5097894" y="1021098"/>
            <a:ext cx="36000" cy="12964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p:cNvSpPr/>
          <p:nvPr/>
        </p:nvSpPr>
        <p:spPr>
          <a:xfrm>
            <a:off x="7763212" y="1023924"/>
            <a:ext cx="36000" cy="16565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7"/>
          <p:cNvSpPr txBox="1">
            <a:spLocks noChangeArrowheads="1"/>
          </p:cNvSpPr>
          <p:nvPr/>
        </p:nvSpPr>
        <p:spPr bwMode="auto">
          <a:xfrm>
            <a:off x="1462508" y="4225968"/>
            <a:ext cx="1957364" cy="867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添加标题</a:t>
            </a:r>
          </a:p>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
        <p:nvSpPr>
          <p:cNvPr id="28" name="文本框 7"/>
          <p:cNvSpPr txBox="1">
            <a:spLocks noChangeArrowheads="1"/>
          </p:cNvSpPr>
          <p:nvPr/>
        </p:nvSpPr>
        <p:spPr bwMode="auto">
          <a:xfrm>
            <a:off x="3753616" y="4085179"/>
            <a:ext cx="1957364" cy="867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添加标题</a:t>
            </a:r>
          </a:p>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
        <p:nvSpPr>
          <p:cNvPr id="29" name="文本框 7"/>
          <p:cNvSpPr txBox="1">
            <a:spLocks noChangeArrowheads="1"/>
          </p:cNvSpPr>
          <p:nvPr/>
        </p:nvSpPr>
        <p:spPr bwMode="auto">
          <a:xfrm>
            <a:off x="6647084" y="4153938"/>
            <a:ext cx="1957364" cy="867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添加标题</a:t>
            </a:r>
          </a:p>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
        <p:nvSpPr>
          <p:cNvPr id="30" name="文本框 7"/>
          <p:cNvSpPr txBox="1">
            <a:spLocks noChangeArrowheads="1"/>
          </p:cNvSpPr>
          <p:nvPr/>
        </p:nvSpPr>
        <p:spPr bwMode="auto">
          <a:xfrm>
            <a:off x="306432" y="1676462"/>
            <a:ext cx="1957364" cy="867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添加标题</a:t>
            </a:r>
          </a:p>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
        <p:nvSpPr>
          <p:cNvPr id="31" name="文本框 7"/>
          <p:cNvSpPr txBox="1">
            <a:spLocks noChangeArrowheads="1"/>
          </p:cNvSpPr>
          <p:nvPr/>
        </p:nvSpPr>
        <p:spPr bwMode="auto">
          <a:xfrm>
            <a:off x="3118692" y="984830"/>
            <a:ext cx="1957364" cy="867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添加标题</a:t>
            </a:r>
          </a:p>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
        <p:nvSpPr>
          <p:cNvPr id="32" name="文本框 7"/>
          <p:cNvSpPr txBox="1">
            <a:spLocks noChangeArrowheads="1"/>
          </p:cNvSpPr>
          <p:nvPr/>
        </p:nvSpPr>
        <p:spPr bwMode="auto">
          <a:xfrm>
            <a:off x="5769840" y="1018688"/>
            <a:ext cx="1957364" cy="86763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3200">
                <a:solidFill>
                  <a:schemeClr val="tx1"/>
                </a:solidFill>
                <a:latin typeface="Arial Narrow" panose="020B0606020202030204" pitchFamily="34" charset="0"/>
                <a:ea typeface="微软雅黑" panose="020B0503020204020204" pitchFamily="34" charset="-122"/>
              </a:defRPr>
            </a:lvl1pPr>
            <a:lvl2pPr>
              <a:defRPr sz="2800">
                <a:solidFill>
                  <a:schemeClr val="tx1"/>
                </a:solidFill>
                <a:latin typeface="Arial Narrow" panose="020B0606020202030204" pitchFamily="34" charset="0"/>
                <a:ea typeface="微软雅黑" panose="020B0503020204020204" pitchFamily="34" charset="-122"/>
              </a:defRPr>
            </a:lvl2pPr>
            <a:lvl3pPr>
              <a:defRPr sz="2400">
                <a:solidFill>
                  <a:schemeClr val="tx1"/>
                </a:solidFill>
                <a:latin typeface="Arial Narrow" panose="020B0606020202030204" pitchFamily="34" charset="0"/>
                <a:ea typeface="微软雅黑" panose="020B0503020204020204" pitchFamily="34" charset="-122"/>
              </a:defRPr>
            </a:lvl3pPr>
            <a:lvl4pPr>
              <a:defRPr sz="2000">
                <a:solidFill>
                  <a:schemeClr val="tx1"/>
                </a:solidFill>
                <a:latin typeface="Arial Narrow" panose="020B0606020202030204" pitchFamily="34" charset="0"/>
                <a:ea typeface="微软雅黑" panose="020B0503020204020204" pitchFamily="34" charset="-122"/>
              </a:defRPr>
            </a:lvl4pPr>
            <a:lvl5pPr>
              <a:defRPr sz="2000">
                <a:solidFill>
                  <a:schemeClr val="tx1"/>
                </a:solidFill>
                <a:latin typeface="Arial Narrow" panose="020B0606020202030204" pitchFamily="34" charset="0"/>
                <a:ea typeface="微软雅黑" panose="020B0503020204020204" pitchFamily="34" charset="-122"/>
              </a:defRPr>
            </a:lvl5pPr>
            <a:lvl6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6pPr>
            <a:lvl7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7pPr>
            <a:lvl8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8pPr>
            <a:lvl9pPr eaLnBrk="0" fontAlgn="base" hangingPunct="0">
              <a:spcAft>
                <a:spcPct val="0"/>
              </a:spcAft>
              <a:buFont typeface="Arial" panose="020B0604020202020204" pitchFamily="34" charset="0"/>
              <a:buChar char="»"/>
              <a:defRPr sz="2000">
                <a:solidFill>
                  <a:schemeClr val="tx1"/>
                </a:solidFill>
                <a:latin typeface="Arial Narrow" panose="020B0606020202030204" pitchFamily="34" charset="0"/>
                <a:ea typeface="微软雅黑" panose="020B0503020204020204" pitchFamily="34" charset="-122"/>
              </a:defRPr>
            </a:lvl9pPr>
          </a:lstStyle>
          <a:p>
            <a:pPr lvl="0" algn="ctr" fontAlgn="base">
              <a:spcBef>
                <a:spcPct val="0"/>
              </a:spcBef>
              <a:spcAft>
                <a:spcPct val="0"/>
              </a:spcAft>
              <a:defRPr/>
            </a:pPr>
            <a:r>
              <a:rPr lang="zh-CN" altLang="en-US" sz="1200" dirty="0" smtClean="0">
                <a:solidFill>
                  <a:schemeClr val="tx1">
                    <a:lumMod val="75000"/>
                    <a:lumOff val="25000"/>
                  </a:schemeClr>
                </a:solidFill>
                <a:latin typeface="微软雅黑"/>
                <a:ea typeface="微软雅黑"/>
              </a:rPr>
              <a:t>添加标题</a:t>
            </a:r>
          </a:p>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5"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anim calcmode="lin" valueType="num">
                                      <p:cBhvr>
                                        <p:cTn id="8" dur="500" fill="hold"/>
                                        <p:tgtEl>
                                          <p:spTgt spid="2"/>
                                        </p:tgtEl>
                                        <p:attrNameLst>
                                          <p:attrName>ppt_w</p:attrName>
                                        </p:attrNameLst>
                                      </p:cBhvr>
                                      <p:tavLst>
                                        <p:tav tm="0" fmla="#ppt_w*sin(2.5*pi*$)">
                                          <p:val>
                                            <p:fltVal val="0"/>
                                          </p:val>
                                        </p:tav>
                                        <p:tav tm="100000">
                                          <p:val>
                                            <p:fltVal val="1"/>
                                          </p:val>
                                        </p:tav>
                                      </p:tavLst>
                                    </p:anim>
                                    <p:anim calcmode="lin" valueType="num">
                                      <p:cBhvr>
                                        <p:cTn id="9" dur="500" fill="hold"/>
                                        <p:tgtEl>
                                          <p:spTgt spid="2"/>
                                        </p:tgtEl>
                                        <p:attrNameLst>
                                          <p:attrName>ppt_h</p:attrName>
                                        </p:attrNameLst>
                                      </p:cBhvr>
                                      <p:tavLst>
                                        <p:tav tm="0">
                                          <p:val>
                                            <p:strVal val="#ppt_h"/>
                                          </p:val>
                                        </p:tav>
                                        <p:tav tm="100000">
                                          <p:val>
                                            <p:strVal val="#ppt_h"/>
                                          </p:val>
                                        </p:tav>
                                      </p:tavLst>
                                    </p:anim>
                                  </p:childTnLst>
                                </p:cTn>
                              </p:par>
                            </p:childTnLst>
                          </p:cTn>
                        </p:par>
                        <p:par>
                          <p:cTn id="10" fill="hold">
                            <p:stCondLst>
                              <p:cond delay="500"/>
                            </p:stCondLst>
                            <p:childTnLst>
                              <p:par>
                                <p:cTn id="11" presetID="22" presetClass="entr" presetSubtype="1" fill="hold" grpId="0"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wipe(up)">
                                      <p:cBhvr>
                                        <p:cTn id="13" dur="500"/>
                                        <p:tgtEl>
                                          <p:spTgt spid="3"/>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left)">
                                      <p:cBhvr>
                                        <p:cTn id="17" dur="500"/>
                                        <p:tgtEl>
                                          <p:spTgt spid="27"/>
                                        </p:tgtEl>
                                      </p:cBhvr>
                                    </p:animEffect>
                                  </p:childTnLst>
                                </p:cTn>
                              </p:par>
                            </p:childTnLst>
                          </p:cTn>
                        </p:par>
                        <p:par>
                          <p:cTn id="18" fill="hold">
                            <p:stCondLst>
                              <p:cond delay="1500"/>
                            </p:stCondLst>
                            <p:childTnLst>
                              <p:par>
                                <p:cTn id="19" presetID="45" presetClass="entr" presetSubtype="0"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anim calcmode="lin" valueType="num">
                                      <p:cBhvr>
                                        <p:cTn id="22" dur="500" fill="hold"/>
                                        <p:tgtEl>
                                          <p:spTgt spid="6"/>
                                        </p:tgtEl>
                                        <p:attrNameLst>
                                          <p:attrName>ppt_w</p:attrName>
                                        </p:attrNameLst>
                                      </p:cBhvr>
                                      <p:tavLst>
                                        <p:tav tm="0" fmla="#ppt_w*sin(2.5*pi*$)">
                                          <p:val>
                                            <p:fltVal val="0"/>
                                          </p:val>
                                        </p:tav>
                                        <p:tav tm="100000">
                                          <p:val>
                                            <p:fltVal val="1"/>
                                          </p:val>
                                        </p:tav>
                                      </p:tavLst>
                                    </p:anim>
                                    <p:anim calcmode="lin" valueType="num">
                                      <p:cBhvr>
                                        <p:cTn id="23" dur="500" fill="hold"/>
                                        <p:tgtEl>
                                          <p:spTgt spid="6"/>
                                        </p:tgtEl>
                                        <p:attrNameLst>
                                          <p:attrName>ppt_h</p:attrName>
                                        </p:attrNameLst>
                                      </p:cBhvr>
                                      <p:tavLst>
                                        <p:tav tm="0">
                                          <p:val>
                                            <p:strVal val="#ppt_h"/>
                                          </p:val>
                                        </p:tav>
                                        <p:tav tm="100000">
                                          <p:val>
                                            <p:strVal val="#ppt_h"/>
                                          </p:val>
                                        </p:tav>
                                      </p:tavLst>
                                    </p:anim>
                                  </p:childTnLst>
                                </p:cTn>
                              </p:par>
                            </p:childTnLst>
                          </p:cTn>
                        </p:par>
                        <p:par>
                          <p:cTn id="24" fill="hold">
                            <p:stCondLst>
                              <p:cond delay="2000"/>
                            </p:stCondLst>
                            <p:childTnLst>
                              <p:par>
                                <p:cTn id="25" presetID="22" presetClass="entr" presetSubtype="4" fill="hold" grpId="0" nodeType="after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500"/>
                                        <p:tgtEl>
                                          <p:spTgt spid="24"/>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right)">
                                      <p:cBhvr>
                                        <p:cTn id="31" dur="500"/>
                                        <p:tgtEl>
                                          <p:spTgt spid="30"/>
                                        </p:tgtEl>
                                      </p:cBhvr>
                                    </p:animEffect>
                                  </p:childTnLst>
                                </p:cTn>
                              </p:par>
                            </p:childTnLst>
                          </p:cTn>
                        </p:par>
                        <p:par>
                          <p:cTn id="32" fill="hold">
                            <p:stCondLst>
                              <p:cond delay="3000"/>
                            </p:stCondLst>
                            <p:childTnLst>
                              <p:par>
                                <p:cTn id="33" presetID="45" presetClass="entr" presetSubtype="0" fill="hold"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anim calcmode="lin" valueType="num">
                                      <p:cBhvr>
                                        <p:cTn id="36" dur="500" fill="hold"/>
                                        <p:tgtEl>
                                          <p:spTgt spid="9"/>
                                        </p:tgtEl>
                                        <p:attrNameLst>
                                          <p:attrName>ppt_w</p:attrName>
                                        </p:attrNameLst>
                                      </p:cBhvr>
                                      <p:tavLst>
                                        <p:tav tm="0" fmla="#ppt_w*sin(2.5*pi*$)">
                                          <p:val>
                                            <p:fltVal val="0"/>
                                          </p:val>
                                        </p:tav>
                                        <p:tav tm="100000">
                                          <p:val>
                                            <p:fltVal val="1"/>
                                          </p:val>
                                        </p:tav>
                                      </p:tavLst>
                                    </p:anim>
                                    <p:anim calcmode="lin" valueType="num">
                                      <p:cBhvr>
                                        <p:cTn id="37" dur="500" fill="hold"/>
                                        <p:tgtEl>
                                          <p:spTgt spid="9"/>
                                        </p:tgtEl>
                                        <p:attrNameLst>
                                          <p:attrName>ppt_h</p:attrName>
                                        </p:attrNameLst>
                                      </p:cBhvr>
                                      <p:tavLst>
                                        <p:tav tm="0">
                                          <p:val>
                                            <p:strVal val="#ppt_h"/>
                                          </p:val>
                                        </p:tav>
                                        <p:tav tm="100000">
                                          <p:val>
                                            <p:strVal val="#ppt_h"/>
                                          </p:val>
                                        </p:tav>
                                      </p:tavLst>
                                    </p:anim>
                                  </p:childTnLst>
                                </p:cTn>
                              </p:par>
                            </p:childTnLst>
                          </p:cTn>
                        </p:par>
                        <p:par>
                          <p:cTn id="38" fill="hold">
                            <p:stCondLst>
                              <p:cond delay="3500"/>
                            </p:stCondLst>
                            <p:childTnLst>
                              <p:par>
                                <p:cTn id="39" presetID="22" presetClass="entr" presetSubtype="1" fill="hold" grpId="0" nodeType="afterEffect">
                                  <p:stCondLst>
                                    <p:cond delay="0"/>
                                  </p:stCondLst>
                                  <p:childTnLst>
                                    <p:set>
                                      <p:cBhvr>
                                        <p:cTn id="40" dur="1" fill="hold">
                                          <p:stCondLst>
                                            <p:cond delay="0"/>
                                          </p:stCondLst>
                                        </p:cTn>
                                        <p:tgtEl>
                                          <p:spTgt spid="4"/>
                                        </p:tgtEl>
                                        <p:attrNameLst>
                                          <p:attrName>style.visibility</p:attrName>
                                        </p:attrNameLst>
                                      </p:cBhvr>
                                      <p:to>
                                        <p:strVal val="visible"/>
                                      </p:to>
                                    </p:set>
                                    <p:animEffect transition="in" filter="wipe(up)">
                                      <p:cBhvr>
                                        <p:cTn id="41" dur="500"/>
                                        <p:tgtEl>
                                          <p:spTgt spid="4"/>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Effect transition="in" filter="wipe(left)">
                                      <p:cBhvr>
                                        <p:cTn id="45" dur="500"/>
                                        <p:tgtEl>
                                          <p:spTgt spid="28"/>
                                        </p:tgtEl>
                                      </p:cBhvr>
                                    </p:animEffect>
                                  </p:childTnLst>
                                </p:cTn>
                              </p:par>
                            </p:childTnLst>
                          </p:cTn>
                        </p:par>
                        <p:par>
                          <p:cTn id="46" fill="hold">
                            <p:stCondLst>
                              <p:cond delay="4500"/>
                            </p:stCondLst>
                            <p:childTnLst>
                              <p:par>
                                <p:cTn id="47" presetID="45" presetClass="entr" presetSubtype="0" fill="hold" nodeType="afterEffect">
                                  <p:stCondLst>
                                    <p:cond delay="0"/>
                                  </p:stCondLst>
                                  <p:childTnLst>
                                    <p:set>
                                      <p:cBhvr>
                                        <p:cTn id="48" dur="1" fill="hold">
                                          <p:stCondLst>
                                            <p:cond delay="0"/>
                                          </p:stCondLst>
                                        </p:cTn>
                                        <p:tgtEl>
                                          <p:spTgt spid="12"/>
                                        </p:tgtEl>
                                        <p:attrNameLst>
                                          <p:attrName>style.visibility</p:attrName>
                                        </p:attrNameLst>
                                      </p:cBhvr>
                                      <p:to>
                                        <p:strVal val="visible"/>
                                      </p:to>
                                    </p:set>
                                    <p:animEffect transition="in" filter="fade">
                                      <p:cBhvr>
                                        <p:cTn id="49" dur="500"/>
                                        <p:tgtEl>
                                          <p:spTgt spid="12"/>
                                        </p:tgtEl>
                                      </p:cBhvr>
                                    </p:animEffect>
                                    <p:anim calcmode="lin" valueType="num">
                                      <p:cBhvr>
                                        <p:cTn id="50" dur="500" fill="hold"/>
                                        <p:tgtEl>
                                          <p:spTgt spid="12"/>
                                        </p:tgtEl>
                                        <p:attrNameLst>
                                          <p:attrName>ppt_w</p:attrName>
                                        </p:attrNameLst>
                                      </p:cBhvr>
                                      <p:tavLst>
                                        <p:tav tm="0" fmla="#ppt_w*sin(2.5*pi*$)">
                                          <p:val>
                                            <p:fltVal val="0"/>
                                          </p:val>
                                        </p:tav>
                                        <p:tav tm="100000">
                                          <p:val>
                                            <p:fltVal val="1"/>
                                          </p:val>
                                        </p:tav>
                                      </p:tavLst>
                                    </p:anim>
                                    <p:anim calcmode="lin" valueType="num">
                                      <p:cBhvr>
                                        <p:cTn id="51" dur="500" fill="hold"/>
                                        <p:tgtEl>
                                          <p:spTgt spid="12"/>
                                        </p:tgtEl>
                                        <p:attrNameLst>
                                          <p:attrName>ppt_h</p:attrName>
                                        </p:attrNameLst>
                                      </p:cBhvr>
                                      <p:tavLst>
                                        <p:tav tm="0">
                                          <p:val>
                                            <p:strVal val="#ppt_h"/>
                                          </p:val>
                                        </p:tav>
                                        <p:tav tm="100000">
                                          <p:val>
                                            <p:strVal val="#ppt_h"/>
                                          </p:val>
                                        </p:tav>
                                      </p:tavLst>
                                    </p:anim>
                                  </p:childTnLst>
                                </p:cTn>
                              </p:par>
                            </p:childTnLst>
                          </p:cTn>
                        </p:par>
                        <p:par>
                          <p:cTn id="52" fill="hold">
                            <p:stCondLst>
                              <p:cond delay="5000"/>
                            </p:stCondLst>
                            <p:childTnLst>
                              <p:par>
                                <p:cTn id="53" presetID="22" presetClass="entr" presetSubtype="4"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wipe(down)">
                                      <p:cBhvr>
                                        <p:cTn id="55" dur="500"/>
                                        <p:tgtEl>
                                          <p:spTgt spid="25"/>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31"/>
                                        </p:tgtEl>
                                        <p:attrNameLst>
                                          <p:attrName>style.visibility</p:attrName>
                                        </p:attrNameLst>
                                      </p:cBhvr>
                                      <p:to>
                                        <p:strVal val="visible"/>
                                      </p:to>
                                    </p:set>
                                    <p:animEffect transition="in" filter="wipe(right)">
                                      <p:cBhvr>
                                        <p:cTn id="59" dur="500"/>
                                        <p:tgtEl>
                                          <p:spTgt spid="31"/>
                                        </p:tgtEl>
                                      </p:cBhvr>
                                    </p:animEffect>
                                  </p:childTnLst>
                                </p:cTn>
                              </p:par>
                            </p:childTnLst>
                          </p:cTn>
                        </p:par>
                        <p:par>
                          <p:cTn id="60" fill="hold">
                            <p:stCondLst>
                              <p:cond delay="6000"/>
                            </p:stCondLst>
                            <p:childTnLst>
                              <p:par>
                                <p:cTn id="61" presetID="45" presetClass="entr" presetSubtype="0" fill="hold" nodeType="afterEffect">
                                  <p:stCondLst>
                                    <p:cond delay="0"/>
                                  </p:stCondLst>
                                  <p:childTnLst>
                                    <p:set>
                                      <p:cBhvr>
                                        <p:cTn id="62" dur="1" fill="hold">
                                          <p:stCondLst>
                                            <p:cond delay="0"/>
                                          </p:stCondLst>
                                        </p:cTn>
                                        <p:tgtEl>
                                          <p:spTgt spid="18"/>
                                        </p:tgtEl>
                                        <p:attrNameLst>
                                          <p:attrName>style.visibility</p:attrName>
                                        </p:attrNameLst>
                                      </p:cBhvr>
                                      <p:to>
                                        <p:strVal val="visible"/>
                                      </p:to>
                                    </p:set>
                                    <p:animEffect transition="in" filter="fade">
                                      <p:cBhvr>
                                        <p:cTn id="63" dur="500"/>
                                        <p:tgtEl>
                                          <p:spTgt spid="18"/>
                                        </p:tgtEl>
                                      </p:cBhvr>
                                    </p:animEffect>
                                    <p:anim calcmode="lin" valueType="num">
                                      <p:cBhvr>
                                        <p:cTn id="64" dur="500" fill="hold"/>
                                        <p:tgtEl>
                                          <p:spTgt spid="18"/>
                                        </p:tgtEl>
                                        <p:attrNameLst>
                                          <p:attrName>ppt_w</p:attrName>
                                        </p:attrNameLst>
                                      </p:cBhvr>
                                      <p:tavLst>
                                        <p:tav tm="0" fmla="#ppt_w*sin(2.5*pi*$)">
                                          <p:val>
                                            <p:fltVal val="0"/>
                                          </p:val>
                                        </p:tav>
                                        <p:tav tm="100000">
                                          <p:val>
                                            <p:fltVal val="1"/>
                                          </p:val>
                                        </p:tav>
                                      </p:tavLst>
                                    </p:anim>
                                    <p:anim calcmode="lin" valueType="num">
                                      <p:cBhvr>
                                        <p:cTn id="65" dur="500" fill="hold"/>
                                        <p:tgtEl>
                                          <p:spTgt spid="18"/>
                                        </p:tgtEl>
                                        <p:attrNameLst>
                                          <p:attrName>ppt_h</p:attrName>
                                        </p:attrNameLst>
                                      </p:cBhvr>
                                      <p:tavLst>
                                        <p:tav tm="0">
                                          <p:val>
                                            <p:strVal val="#ppt_h"/>
                                          </p:val>
                                        </p:tav>
                                        <p:tav tm="100000">
                                          <p:val>
                                            <p:strVal val="#ppt_h"/>
                                          </p:val>
                                        </p:tav>
                                      </p:tavLst>
                                    </p:anim>
                                  </p:childTnLst>
                                </p:cTn>
                              </p:par>
                            </p:childTnLst>
                          </p:cTn>
                        </p:par>
                        <p:par>
                          <p:cTn id="66" fill="hold">
                            <p:stCondLst>
                              <p:cond delay="6500"/>
                            </p:stCondLst>
                            <p:childTnLst>
                              <p:par>
                                <p:cTn id="67" presetID="22" presetClass="entr" presetSubtype="1" fill="hold" grpId="0" nodeType="afterEffect">
                                  <p:stCondLst>
                                    <p:cond delay="0"/>
                                  </p:stCondLst>
                                  <p:childTnLst>
                                    <p:set>
                                      <p:cBhvr>
                                        <p:cTn id="68" dur="1" fill="hold">
                                          <p:stCondLst>
                                            <p:cond delay="0"/>
                                          </p:stCondLst>
                                        </p:cTn>
                                        <p:tgtEl>
                                          <p:spTgt spid="5"/>
                                        </p:tgtEl>
                                        <p:attrNameLst>
                                          <p:attrName>style.visibility</p:attrName>
                                        </p:attrNameLst>
                                      </p:cBhvr>
                                      <p:to>
                                        <p:strVal val="visible"/>
                                      </p:to>
                                    </p:set>
                                    <p:animEffect transition="in" filter="wipe(up)">
                                      <p:cBhvr>
                                        <p:cTn id="69" dur="500"/>
                                        <p:tgtEl>
                                          <p:spTgt spid="5"/>
                                        </p:tgtEl>
                                      </p:cBhvr>
                                    </p:animEffect>
                                  </p:childTnLst>
                                </p:cTn>
                              </p:par>
                            </p:childTnLst>
                          </p:cTn>
                        </p:par>
                        <p:par>
                          <p:cTn id="70" fill="hold">
                            <p:stCondLst>
                              <p:cond delay="7000"/>
                            </p:stCondLst>
                            <p:childTnLst>
                              <p:par>
                                <p:cTn id="71" presetID="22" presetClass="entr" presetSubtype="8" fill="hold" grpId="0" nodeType="afterEffect">
                                  <p:stCondLst>
                                    <p:cond delay="0"/>
                                  </p:stCondLst>
                                  <p:childTnLst>
                                    <p:set>
                                      <p:cBhvr>
                                        <p:cTn id="72" dur="1" fill="hold">
                                          <p:stCondLst>
                                            <p:cond delay="0"/>
                                          </p:stCondLst>
                                        </p:cTn>
                                        <p:tgtEl>
                                          <p:spTgt spid="29"/>
                                        </p:tgtEl>
                                        <p:attrNameLst>
                                          <p:attrName>style.visibility</p:attrName>
                                        </p:attrNameLst>
                                      </p:cBhvr>
                                      <p:to>
                                        <p:strVal val="visible"/>
                                      </p:to>
                                    </p:set>
                                    <p:animEffect transition="in" filter="wipe(left)">
                                      <p:cBhvr>
                                        <p:cTn id="73" dur="500"/>
                                        <p:tgtEl>
                                          <p:spTgt spid="29"/>
                                        </p:tgtEl>
                                      </p:cBhvr>
                                    </p:animEffect>
                                  </p:childTnLst>
                                </p:cTn>
                              </p:par>
                            </p:childTnLst>
                          </p:cTn>
                        </p:par>
                        <p:par>
                          <p:cTn id="74" fill="hold">
                            <p:stCondLst>
                              <p:cond delay="7500"/>
                            </p:stCondLst>
                            <p:childTnLst>
                              <p:par>
                                <p:cTn id="75" presetID="45" presetClass="entr" presetSubtype="0" fill="hold" nodeType="afterEffect">
                                  <p:stCondLst>
                                    <p:cond delay="0"/>
                                  </p:stCondLst>
                                  <p:childTnLst>
                                    <p:set>
                                      <p:cBhvr>
                                        <p:cTn id="76" dur="1" fill="hold">
                                          <p:stCondLst>
                                            <p:cond delay="0"/>
                                          </p:stCondLst>
                                        </p:cTn>
                                        <p:tgtEl>
                                          <p:spTgt spid="15"/>
                                        </p:tgtEl>
                                        <p:attrNameLst>
                                          <p:attrName>style.visibility</p:attrName>
                                        </p:attrNameLst>
                                      </p:cBhvr>
                                      <p:to>
                                        <p:strVal val="visible"/>
                                      </p:to>
                                    </p:set>
                                    <p:animEffect transition="in" filter="fade">
                                      <p:cBhvr>
                                        <p:cTn id="77" dur="500"/>
                                        <p:tgtEl>
                                          <p:spTgt spid="15"/>
                                        </p:tgtEl>
                                      </p:cBhvr>
                                    </p:animEffect>
                                    <p:anim calcmode="lin" valueType="num">
                                      <p:cBhvr>
                                        <p:cTn id="78" dur="500" fill="hold"/>
                                        <p:tgtEl>
                                          <p:spTgt spid="15"/>
                                        </p:tgtEl>
                                        <p:attrNameLst>
                                          <p:attrName>ppt_w</p:attrName>
                                        </p:attrNameLst>
                                      </p:cBhvr>
                                      <p:tavLst>
                                        <p:tav tm="0" fmla="#ppt_w*sin(2.5*pi*$)">
                                          <p:val>
                                            <p:fltVal val="0"/>
                                          </p:val>
                                        </p:tav>
                                        <p:tav tm="100000">
                                          <p:val>
                                            <p:fltVal val="1"/>
                                          </p:val>
                                        </p:tav>
                                      </p:tavLst>
                                    </p:anim>
                                    <p:anim calcmode="lin" valueType="num">
                                      <p:cBhvr>
                                        <p:cTn id="79" dur="500" fill="hold"/>
                                        <p:tgtEl>
                                          <p:spTgt spid="15"/>
                                        </p:tgtEl>
                                        <p:attrNameLst>
                                          <p:attrName>ppt_h</p:attrName>
                                        </p:attrNameLst>
                                      </p:cBhvr>
                                      <p:tavLst>
                                        <p:tav tm="0">
                                          <p:val>
                                            <p:strVal val="#ppt_h"/>
                                          </p:val>
                                        </p:tav>
                                        <p:tav tm="100000">
                                          <p:val>
                                            <p:strVal val="#ppt_h"/>
                                          </p:val>
                                        </p:tav>
                                      </p:tavLst>
                                    </p:anim>
                                  </p:childTnLst>
                                </p:cTn>
                              </p:par>
                            </p:childTnLst>
                          </p:cTn>
                        </p:par>
                        <p:par>
                          <p:cTn id="80" fill="hold">
                            <p:stCondLst>
                              <p:cond delay="8000"/>
                            </p:stCondLst>
                            <p:childTnLst>
                              <p:par>
                                <p:cTn id="81" presetID="22" presetClass="entr" presetSubtype="4" fill="hold" grpId="0" nodeType="afterEffect">
                                  <p:stCondLst>
                                    <p:cond delay="0"/>
                                  </p:stCondLst>
                                  <p:childTnLst>
                                    <p:set>
                                      <p:cBhvr>
                                        <p:cTn id="82" dur="1" fill="hold">
                                          <p:stCondLst>
                                            <p:cond delay="0"/>
                                          </p:stCondLst>
                                        </p:cTn>
                                        <p:tgtEl>
                                          <p:spTgt spid="26"/>
                                        </p:tgtEl>
                                        <p:attrNameLst>
                                          <p:attrName>style.visibility</p:attrName>
                                        </p:attrNameLst>
                                      </p:cBhvr>
                                      <p:to>
                                        <p:strVal val="visible"/>
                                      </p:to>
                                    </p:set>
                                    <p:animEffect transition="in" filter="wipe(down)">
                                      <p:cBhvr>
                                        <p:cTn id="83" dur="500"/>
                                        <p:tgtEl>
                                          <p:spTgt spid="26"/>
                                        </p:tgtEl>
                                      </p:cBhvr>
                                    </p:animEffect>
                                  </p:childTnLst>
                                </p:cTn>
                              </p:par>
                            </p:childTnLst>
                          </p:cTn>
                        </p:par>
                        <p:par>
                          <p:cTn id="84" fill="hold">
                            <p:stCondLst>
                              <p:cond delay="8500"/>
                            </p:stCondLst>
                            <p:childTnLst>
                              <p:par>
                                <p:cTn id="85" presetID="22" presetClass="entr" presetSubtype="2" fill="hold" grpId="0" nodeType="afterEffect">
                                  <p:stCondLst>
                                    <p:cond delay="0"/>
                                  </p:stCondLst>
                                  <p:childTnLst>
                                    <p:set>
                                      <p:cBhvr>
                                        <p:cTn id="86" dur="1" fill="hold">
                                          <p:stCondLst>
                                            <p:cond delay="0"/>
                                          </p:stCondLst>
                                        </p:cTn>
                                        <p:tgtEl>
                                          <p:spTgt spid="32"/>
                                        </p:tgtEl>
                                        <p:attrNameLst>
                                          <p:attrName>style.visibility</p:attrName>
                                        </p:attrNameLst>
                                      </p:cBhvr>
                                      <p:to>
                                        <p:strVal val="visible"/>
                                      </p:to>
                                    </p:set>
                                    <p:animEffect transition="in" filter="wipe(right)">
                                      <p:cBhvr>
                                        <p:cTn id="8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24" grpId="0" animBg="1"/>
      <p:bldP spid="25" grpId="0" animBg="1"/>
      <p:bldP spid="26" grpId="0" animBg="1"/>
      <p:bldP spid="27" grpId="0"/>
      <p:bldP spid="28" grpId="0"/>
      <p:bldP spid="29" grpId="0"/>
      <p:bldP spid="30" grpId="0"/>
      <p:bldP spid="31" grpId="0"/>
      <p:bldP spid="32"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9" name="Picture 5" descr="D:\1\cfeeeeed064cd8096403c5a15da4cc69.png"/>
          <p:cNvPicPr>
            <a:picLocks noChangeAspect="1" noChangeArrowheads="1"/>
          </p:cNvPicPr>
          <p:nvPr/>
        </p:nvPicPr>
        <p:blipFill>
          <a:blip r:embed="rId3" cstate="print"/>
          <a:srcRect/>
          <a:stretch>
            <a:fillRect/>
          </a:stretch>
        </p:blipFill>
        <p:spPr bwMode="auto">
          <a:xfrm>
            <a:off x="0" y="2752564"/>
            <a:ext cx="9144000" cy="2392524"/>
          </a:xfrm>
          <a:prstGeom prst="rect">
            <a:avLst/>
          </a:prstGeom>
          <a:noFill/>
        </p:spPr>
      </p:pic>
      <p:grpSp>
        <p:nvGrpSpPr>
          <p:cNvPr id="2" name="组合 18"/>
          <p:cNvGrpSpPr/>
          <p:nvPr/>
        </p:nvGrpSpPr>
        <p:grpSpPr>
          <a:xfrm rot="5400000">
            <a:off x="215771" y="-215768"/>
            <a:ext cx="1080119" cy="1511662"/>
            <a:chOff x="-21980" y="1991021"/>
            <a:chExt cx="2176408" cy="2825133"/>
          </a:xfrm>
          <a:effectLst/>
        </p:grpSpPr>
        <p:sp>
          <p:nvSpPr>
            <p:cNvPr id="20" name="任意多边形 19"/>
            <p:cNvSpPr>
              <a:spLocks/>
            </p:cNvSpPr>
            <p:nvPr/>
          </p:nvSpPr>
          <p:spPr bwMode="auto">
            <a:xfrm rot="5400000">
              <a:off x="-346343" y="2315384"/>
              <a:ext cx="2825133" cy="2176408"/>
            </a:xfrm>
            <a:custGeom>
              <a:avLst/>
              <a:gdLst>
                <a:gd name="connsiteX0" fmla="*/ 0 w 2825133"/>
                <a:gd name="connsiteY0" fmla="*/ 2167512 h 2176408"/>
                <a:gd name="connsiteX1" fmla="*/ 0 w 2825133"/>
                <a:gd name="connsiteY1" fmla="*/ 966593 h 2176408"/>
                <a:gd name="connsiteX2" fmla="*/ 186635 w 2825133"/>
                <a:gd name="connsiteY2" fmla="*/ 644396 h 2176408"/>
                <a:gd name="connsiteX3" fmla="*/ 1225932 w 2825133"/>
                <a:gd name="connsiteY3" fmla="*/ 43937 h 2176408"/>
                <a:gd name="connsiteX4" fmla="*/ 1599201 w 2825133"/>
                <a:gd name="connsiteY4" fmla="*/ 43937 h 2176408"/>
                <a:gd name="connsiteX5" fmla="*/ 2638499 w 2825133"/>
                <a:gd name="connsiteY5" fmla="*/ 644396 h 2176408"/>
                <a:gd name="connsiteX6" fmla="*/ 2825133 w 2825133"/>
                <a:gd name="connsiteY6" fmla="*/ 966593 h 2176408"/>
                <a:gd name="connsiteX7" fmla="*/ 2825133 w 2825133"/>
                <a:gd name="connsiteY7" fmla="*/ 2167512 h 2176408"/>
                <a:gd name="connsiteX8" fmla="*/ 2823724 w 2825133"/>
                <a:gd name="connsiteY8" fmla="*/ 2176408 h 2176408"/>
                <a:gd name="connsiteX9" fmla="*/ 1409 w 2825133"/>
                <a:gd name="connsiteY9" fmla="*/ 2176408 h 21764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25133" h="2176408">
                  <a:moveTo>
                    <a:pt x="0" y="2167512"/>
                  </a:moveTo>
                  <a:cubicBezTo>
                    <a:pt x="0" y="966593"/>
                    <a:pt x="0" y="966593"/>
                    <a:pt x="0" y="966593"/>
                  </a:cubicBezTo>
                  <a:cubicBezTo>
                    <a:pt x="0" y="849430"/>
                    <a:pt x="84169" y="702977"/>
                    <a:pt x="186635" y="644396"/>
                  </a:cubicBezTo>
                  <a:cubicBezTo>
                    <a:pt x="1225932" y="43937"/>
                    <a:pt x="1225932" y="43937"/>
                    <a:pt x="1225932" y="43937"/>
                  </a:cubicBezTo>
                  <a:cubicBezTo>
                    <a:pt x="1328398" y="-14645"/>
                    <a:pt x="1496735" y="-14645"/>
                    <a:pt x="1599201" y="43937"/>
                  </a:cubicBezTo>
                  <a:cubicBezTo>
                    <a:pt x="2638499" y="644396"/>
                    <a:pt x="2638499" y="644396"/>
                    <a:pt x="2638499" y="644396"/>
                  </a:cubicBezTo>
                  <a:cubicBezTo>
                    <a:pt x="2740965" y="702977"/>
                    <a:pt x="2825133" y="849430"/>
                    <a:pt x="2825133" y="966593"/>
                  </a:cubicBezTo>
                  <a:lnTo>
                    <a:pt x="2825133" y="2167512"/>
                  </a:lnTo>
                  <a:lnTo>
                    <a:pt x="2823724" y="2176408"/>
                  </a:lnTo>
                  <a:lnTo>
                    <a:pt x="1409" y="2176408"/>
                  </a:lnTo>
                  <a:close/>
                </a:path>
              </a:pathLst>
            </a:custGeom>
            <a:gradFill>
              <a:gsLst>
                <a:gs pos="0">
                  <a:schemeClr val="accent1"/>
                </a:gs>
                <a:gs pos="100000">
                  <a:schemeClr val="accent2"/>
                </a:gs>
              </a:gsLst>
              <a:lin ang="19200000" scaled="0"/>
            </a:gradFill>
            <a:ln w="19050">
              <a:gradFill>
                <a:gsLst>
                  <a:gs pos="0">
                    <a:schemeClr val="accent1"/>
                  </a:gs>
                  <a:gs pos="100000">
                    <a:schemeClr val="accent2"/>
                  </a:gs>
                </a:gsLst>
                <a:lin ang="3600000" scaled="0"/>
              </a:grad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1100" b="1">
                <a:latin typeface="Batang" pitchFamily="18" charset="-127"/>
                <a:ea typeface="Batang" pitchFamily="18" charset="-127"/>
              </a:endParaRPr>
            </a:p>
          </p:txBody>
        </p:sp>
        <p:sp>
          <p:nvSpPr>
            <p:cNvPr id="21" name="文本框 42"/>
            <p:cNvSpPr txBox="1"/>
            <p:nvPr/>
          </p:nvSpPr>
          <p:spPr>
            <a:xfrm rot="16200000">
              <a:off x="-450869" y="2754597"/>
              <a:ext cx="2457387" cy="930241"/>
            </a:xfrm>
            <a:prstGeom prst="rect">
              <a:avLst/>
            </a:prstGeom>
            <a:noFill/>
          </p:spPr>
          <p:txBody>
            <a:bodyPr wrap="square" rtlCol="0">
              <a:spAutoFit/>
            </a:bodyPr>
            <a:lstStyle/>
            <a:p>
              <a:r>
                <a:rPr lang="en-US" altLang="zh-CN" sz="2400" b="1" dirty="0" smtClean="0">
                  <a:solidFill>
                    <a:schemeClr val="bg1"/>
                  </a:solidFill>
                  <a:latin typeface="Batang" pitchFamily="18" charset="-127"/>
                  <a:ea typeface="Batang" pitchFamily="18" charset="-127"/>
                </a:rPr>
                <a:t>LOGO</a:t>
              </a:r>
              <a:endParaRPr lang="zh-CN" altLang="en-US" sz="2400" b="1" dirty="0">
                <a:solidFill>
                  <a:schemeClr val="bg1"/>
                </a:solidFill>
                <a:latin typeface="Batang" pitchFamily="18" charset="-127"/>
                <a:ea typeface="Batang" pitchFamily="18" charset="-127"/>
              </a:endParaRPr>
            </a:p>
          </p:txBody>
        </p:sp>
      </p:grpSp>
      <p:sp>
        <p:nvSpPr>
          <p:cNvPr id="22" name="TextBox 7"/>
          <p:cNvSpPr>
            <a:spLocks noChangeArrowheads="1"/>
          </p:cNvSpPr>
          <p:nvPr/>
        </p:nvSpPr>
        <p:spPr bwMode="auto">
          <a:xfrm>
            <a:off x="2483768" y="1766518"/>
            <a:ext cx="5710998" cy="55399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r>
              <a:rPr lang="zh-CN" altLang="en-US" sz="3600" dirty="0" smtClean="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rPr>
              <a:t>演讲完毕  谢谢您的观看</a:t>
            </a:r>
            <a:endParaRPr lang="en-US" altLang="zh-CN" sz="3600" dirty="0">
              <a:gradFill>
                <a:gsLst>
                  <a:gs pos="0">
                    <a:schemeClr val="accent1">
                      <a:lumMod val="75000"/>
                    </a:schemeClr>
                  </a:gs>
                  <a:gs pos="100000">
                    <a:schemeClr val="accent2"/>
                  </a:gs>
                </a:gsLst>
                <a:lin ang="19200000" scaled="0"/>
              </a:gradFill>
              <a:latin typeface="Batang" pitchFamily="18" charset="-127"/>
              <a:ea typeface="Batang" pitchFamily="18" charset="-127"/>
              <a:cs typeface="Kartika" panose="02020503030404060203" pitchFamily="18" charset="0"/>
            </a:endParaRPr>
          </a:p>
        </p:txBody>
      </p:sp>
      <p:sp>
        <p:nvSpPr>
          <p:cNvPr id="24" name="TextBox 7"/>
          <p:cNvSpPr>
            <a:spLocks noChangeArrowheads="1"/>
          </p:cNvSpPr>
          <p:nvPr/>
        </p:nvSpPr>
        <p:spPr bwMode="auto">
          <a:xfrm>
            <a:off x="2915816" y="2567898"/>
            <a:ext cx="4032448" cy="184666"/>
          </a:xfrm>
          <a:prstGeom prst="rect">
            <a:avLst/>
          </a:prstGeom>
          <a:solidFill>
            <a:schemeClr val="bg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p>
            <a:pPr algn="ctr">
              <a:defRPr/>
            </a:pP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适用</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于</a:t>
            </a:r>
            <a:r>
              <a:rPr lang="zh-CN" altLang="en-US" sz="1200" dirty="0">
                <a:solidFill>
                  <a:schemeClr val="tx1">
                    <a:lumMod val="50000"/>
                    <a:lumOff val="50000"/>
                  </a:schemeClr>
                </a:solidFill>
                <a:latin typeface="微软雅黑" pitchFamily="34" charset="-122"/>
                <a:ea typeface="微软雅黑" pitchFamily="34" charset="-122"/>
              </a:rPr>
              <a:t>投资合</a:t>
            </a:r>
            <a:r>
              <a:rPr lang="zh-CN" altLang="en-US" sz="1200" dirty="0" smtClean="0">
                <a:solidFill>
                  <a:schemeClr val="tx1">
                    <a:lumMod val="50000"/>
                    <a:lumOff val="50000"/>
                  </a:schemeClr>
                </a:solidFill>
                <a:latin typeface="微软雅黑" pitchFamily="34" charset="-122"/>
                <a:ea typeface="微软雅黑" pitchFamily="34" charset="-122"/>
              </a:rPr>
              <a:t>作</a:t>
            </a:r>
            <a:r>
              <a:rPr lang="en-US" altLang="zh-CN" sz="1200" dirty="0" smtClean="0">
                <a:solidFill>
                  <a:schemeClr val="tx1">
                    <a:lumMod val="50000"/>
                    <a:lumOff val="50000"/>
                  </a:schemeClr>
                </a:solidFill>
                <a:latin typeface="方正姚体" panose="02010601030101010101" pitchFamily="2" charset="-122"/>
                <a:ea typeface="方正姚体" panose="02010601030101010101" pitchFamily="2"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工</a:t>
            </a: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作总结</a:t>
            </a:r>
            <a:r>
              <a:rPr lang="en-US" altLang="zh-CN" sz="1200" dirty="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年终汇报</a:t>
            </a:r>
            <a:r>
              <a:rPr lang="en-US" altLang="zh-CN" sz="1200" dirty="0" smtClean="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述职报告</a:t>
            </a:r>
            <a:r>
              <a:rPr lang="en-US" altLang="zh-CN" sz="1200" dirty="0" smtClean="0">
                <a:solidFill>
                  <a:schemeClr val="tx1">
                    <a:lumMod val="50000"/>
                    <a:lumOff val="50000"/>
                  </a:schemeClr>
                </a:solidFill>
                <a:latin typeface="微软雅黑" pitchFamily="34" charset="-122"/>
                <a:ea typeface="微软雅黑" pitchFamily="34" charset="-122"/>
                <a:sym typeface="微软雅黑" pitchFamily="34" charset="-122"/>
              </a:rPr>
              <a:t>/</a:t>
            </a:r>
            <a:r>
              <a:rPr lang="zh-CN" altLang="en-US" sz="1200" dirty="0" smtClean="0">
                <a:solidFill>
                  <a:schemeClr val="tx1">
                    <a:lumMod val="50000"/>
                    <a:lumOff val="50000"/>
                  </a:schemeClr>
                </a:solidFill>
                <a:latin typeface="微软雅黑" pitchFamily="34" charset="-122"/>
                <a:ea typeface="微软雅黑" pitchFamily="34" charset="-122"/>
                <a:sym typeface="微软雅黑" pitchFamily="34" charset="-122"/>
              </a:rPr>
              <a:t>企业简</a:t>
            </a:r>
            <a:r>
              <a:rPr lang="zh-CN" altLang="en-US" sz="1200" dirty="0">
                <a:solidFill>
                  <a:schemeClr val="tx1">
                    <a:lumMod val="50000"/>
                    <a:lumOff val="50000"/>
                  </a:schemeClr>
                </a:solidFill>
                <a:latin typeface="微软雅黑" pitchFamily="34" charset="-122"/>
                <a:ea typeface="微软雅黑" pitchFamily="34" charset="-122"/>
                <a:sym typeface="微软雅黑" pitchFamily="34" charset="-122"/>
              </a:rPr>
              <a:t>介等</a:t>
            </a:r>
          </a:p>
        </p:txBody>
      </p:sp>
      <p:sp>
        <p:nvSpPr>
          <p:cNvPr id="25" name="文本框 42"/>
          <p:cNvSpPr txBox="1"/>
          <p:nvPr/>
        </p:nvSpPr>
        <p:spPr>
          <a:xfrm>
            <a:off x="4103948" y="844352"/>
            <a:ext cx="1656184" cy="769441"/>
          </a:xfrm>
          <a:prstGeom prst="rect">
            <a:avLst/>
          </a:prstGeom>
          <a:noFill/>
        </p:spPr>
        <p:txBody>
          <a:bodyPr wrap="square" rtlCol="0">
            <a:spAutoFit/>
          </a:bodyPr>
          <a:lstStyle/>
          <a:p>
            <a:r>
              <a:rPr lang="en-US" altLang="zh-CN" sz="4400" dirty="0" smtClean="0">
                <a:solidFill>
                  <a:schemeClr val="accent2"/>
                </a:solidFill>
                <a:latin typeface="Batang" pitchFamily="18" charset="-127"/>
                <a:ea typeface="Batang" pitchFamily="18" charset="-127"/>
              </a:rPr>
              <a:t>2018</a:t>
            </a:r>
            <a:endParaRPr lang="zh-CN" altLang="en-US" sz="4400" dirty="0">
              <a:solidFill>
                <a:schemeClr val="accent2"/>
              </a:solidFill>
              <a:latin typeface="Batang" pitchFamily="18" charset="-127"/>
              <a:ea typeface="Batang" pitchFamily="18" charset="-127"/>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29"/>
                                        </p:tgtEl>
                                        <p:attrNameLst>
                                          <p:attrName>style.visibility</p:attrName>
                                        </p:attrNameLst>
                                      </p:cBhvr>
                                      <p:to>
                                        <p:strVal val="visible"/>
                                      </p:to>
                                    </p:set>
                                    <p:animEffect transition="in" filter="wipe(left)">
                                      <p:cBhvr>
                                        <p:cTn id="7" dur="500"/>
                                        <p:tgtEl>
                                          <p:spTgt spid="1029"/>
                                        </p:tgtEl>
                                      </p:cBhvr>
                                    </p:animEffect>
                                  </p:childTnLst>
                                </p:cTn>
                              </p:par>
                            </p:childTnLst>
                          </p:cTn>
                        </p:par>
                        <p:par>
                          <p:cTn id="8" fill="hold">
                            <p:stCondLst>
                              <p:cond delay="500"/>
                            </p:stCondLst>
                            <p:childTnLst>
                              <p:par>
                                <p:cTn id="9" presetID="2" presetClass="entr" presetSubtype="1"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1000" fill="hold"/>
                                        <p:tgtEl>
                                          <p:spTgt spid="2"/>
                                        </p:tgtEl>
                                        <p:attrNameLst>
                                          <p:attrName>ppt_x</p:attrName>
                                        </p:attrNameLst>
                                      </p:cBhvr>
                                      <p:tavLst>
                                        <p:tav tm="0">
                                          <p:val>
                                            <p:strVal val="#ppt_x"/>
                                          </p:val>
                                        </p:tav>
                                        <p:tav tm="100000">
                                          <p:val>
                                            <p:strVal val="#ppt_x"/>
                                          </p:val>
                                        </p:tav>
                                      </p:tavLst>
                                    </p:anim>
                                    <p:anim calcmode="lin" valueType="num">
                                      <p:cBhvr additive="base">
                                        <p:cTn id="12" dur="1000" fill="hold"/>
                                        <p:tgtEl>
                                          <p:spTgt spid="2"/>
                                        </p:tgtEl>
                                        <p:attrNameLst>
                                          <p:attrName>ppt_y</p:attrName>
                                        </p:attrNameLst>
                                      </p:cBhvr>
                                      <p:tavLst>
                                        <p:tav tm="0">
                                          <p:val>
                                            <p:strVal val="0-#ppt_h/2"/>
                                          </p:val>
                                        </p:tav>
                                        <p:tav tm="100000">
                                          <p:val>
                                            <p:strVal val="#ppt_y"/>
                                          </p:val>
                                        </p:tav>
                                      </p:tavLst>
                                    </p:anim>
                                  </p:childTnLst>
                                </p:cTn>
                              </p:par>
                            </p:childTnLst>
                          </p:cTn>
                        </p:par>
                        <p:par>
                          <p:cTn id="13" fill="hold">
                            <p:stCondLst>
                              <p:cond delay="1500"/>
                            </p:stCondLst>
                            <p:childTnLst>
                              <p:par>
                                <p:cTn id="14" presetID="15" presetClass="entr" presetSubtype="0"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 calcmode="lin" valueType="num">
                                      <p:cBhvr>
                                        <p:cTn id="16" dur="1000" fill="hold"/>
                                        <p:tgtEl>
                                          <p:spTgt spid="25"/>
                                        </p:tgtEl>
                                        <p:attrNameLst>
                                          <p:attrName>ppt_w</p:attrName>
                                        </p:attrNameLst>
                                      </p:cBhvr>
                                      <p:tavLst>
                                        <p:tav tm="0">
                                          <p:val>
                                            <p:fltVal val="0"/>
                                          </p:val>
                                        </p:tav>
                                        <p:tav tm="100000">
                                          <p:val>
                                            <p:strVal val="#ppt_w"/>
                                          </p:val>
                                        </p:tav>
                                      </p:tavLst>
                                    </p:anim>
                                    <p:anim calcmode="lin" valueType="num">
                                      <p:cBhvr>
                                        <p:cTn id="17" dur="1000" fill="hold"/>
                                        <p:tgtEl>
                                          <p:spTgt spid="25"/>
                                        </p:tgtEl>
                                        <p:attrNameLst>
                                          <p:attrName>ppt_h</p:attrName>
                                        </p:attrNameLst>
                                      </p:cBhvr>
                                      <p:tavLst>
                                        <p:tav tm="0">
                                          <p:val>
                                            <p:fltVal val="0"/>
                                          </p:val>
                                        </p:tav>
                                        <p:tav tm="100000">
                                          <p:val>
                                            <p:strVal val="#ppt_h"/>
                                          </p:val>
                                        </p:tav>
                                      </p:tavLst>
                                    </p:anim>
                                    <p:anim calcmode="lin" valueType="num">
                                      <p:cBhvr>
                                        <p:cTn id="18"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19"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par>
                          <p:cTn id="20" fill="hold">
                            <p:stCondLst>
                              <p:cond delay="2500"/>
                            </p:stCondLst>
                            <p:childTnLst>
                              <p:par>
                                <p:cTn id="21" presetID="52" presetClass="entr" presetSubtype="0" fill="hold" grpId="0" nodeType="afterEffect">
                                  <p:stCondLst>
                                    <p:cond delay="0"/>
                                  </p:stCondLst>
                                  <p:iterate type="lt">
                                    <p:tmPct val="10000"/>
                                  </p:iterate>
                                  <p:childTnLst>
                                    <p:set>
                                      <p:cBhvr>
                                        <p:cTn id="22" dur="1" fill="hold">
                                          <p:stCondLst>
                                            <p:cond delay="0"/>
                                          </p:stCondLst>
                                        </p:cTn>
                                        <p:tgtEl>
                                          <p:spTgt spid="22"/>
                                        </p:tgtEl>
                                        <p:attrNameLst>
                                          <p:attrName>style.visibility</p:attrName>
                                        </p:attrNameLst>
                                      </p:cBhvr>
                                      <p:to>
                                        <p:strVal val="visible"/>
                                      </p:to>
                                    </p:set>
                                    <p:animScale>
                                      <p:cBhvr>
                                        <p:cTn id="23" dur="1000" decel="50000" fill="hold">
                                          <p:stCondLst>
                                            <p:cond delay="0"/>
                                          </p:stCondLst>
                                        </p:cTn>
                                        <p:tgtEl>
                                          <p:spTgt spid="2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4" dur="1000" decel="50000" fill="hold">
                                          <p:stCondLst>
                                            <p:cond delay="0"/>
                                          </p:stCondLst>
                                        </p:cTn>
                                        <p:tgtEl>
                                          <p:spTgt spid="22"/>
                                        </p:tgtEl>
                                        <p:attrNameLst>
                                          <p:attrName>ppt_x</p:attrName>
                                          <p:attrName>ppt_y</p:attrName>
                                        </p:attrNameLst>
                                      </p:cBhvr>
                                    </p:animMotion>
                                    <p:animEffect transition="in" filter="fade">
                                      <p:cBhvr>
                                        <p:cTn id="25" dur="1000"/>
                                        <p:tgtEl>
                                          <p:spTgt spid="22"/>
                                        </p:tgtEl>
                                      </p:cBhvr>
                                    </p:animEffect>
                                  </p:childTnLst>
                                </p:cTn>
                              </p:par>
                            </p:childTnLst>
                          </p:cTn>
                        </p:par>
                        <p:par>
                          <p:cTn id="26" fill="hold">
                            <p:stCondLst>
                              <p:cond delay="4400"/>
                            </p:stCondLst>
                            <p:childTnLst>
                              <p:par>
                                <p:cTn id="27" presetID="22" presetClass="entr" presetSubtype="8" fill="hold" grpId="0" nodeType="after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wipe(left)">
                                      <p:cBhvr>
                                        <p:cTn id="29" dur="8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9"/>
          <p:cNvSpPr>
            <a:spLocks noChangeArrowheads="1"/>
          </p:cNvSpPr>
          <p:nvPr/>
        </p:nvSpPr>
        <p:spPr bwMode="auto">
          <a:xfrm>
            <a:off x="2510632" y="1852464"/>
            <a:ext cx="909240" cy="830997"/>
          </a:xfrm>
          <a:prstGeom prst="rect">
            <a:avLst/>
          </a:prstGeom>
          <a:solidFill>
            <a:schemeClr val="accent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5400" b="1" u="sng" dirty="0">
                <a:solidFill>
                  <a:schemeClr val="bg1"/>
                </a:solidFill>
                <a:latin typeface="DFKai-SB" pitchFamily="65" charset="-120"/>
                <a:ea typeface="DFKai-SB" pitchFamily="65" charset="-120"/>
              </a:rPr>
              <a:t>01</a:t>
            </a:r>
          </a:p>
        </p:txBody>
      </p:sp>
      <p:sp>
        <p:nvSpPr>
          <p:cNvPr id="5" name="Rectangle 39"/>
          <p:cNvSpPr>
            <a:spLocks noChangeArrowheads="1"/>
          </p:cNvSpPr>
          <p:nvPr/>
        </p:nvSpPr>
        <p:spPr bwMode="auto">
          <a:xfrm>
            <a:off x="3491880" y="2104492"/>
            <a:ext cx="3888432" cy="938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2400" b="1" dirty="0">
                <a:solidFill>
                  <a:schemeClr val="accent1"/>
                </a:solidFill>
                <a:latin typeface="微软雅黑" panose="020B0503020204020204" pitchFamily="34" charset="-122"/>
                <a:ea typeface="微软雅黑" panose="020B0503020204020204" pitchFamily="34" charset="-122"/>
              </a:rPr>
              <a:t>此处添加标题文</a:t>
            </a:r>
            <a:r>
              <a:rPr lang="zh-CN" altLang="en-US" sz="2400" b="1" dirty="0" smtClean="0">
                <a:solidFill>
                  <a:schemeClr val="accent1"/>
                </a:solidFill>
                <a:latin typeface="微软雅黑" panose="020B0503020204020204" pitchFamily="34" charset="-122"/>
                <a:ea typeface="微软雅黑" panose="020B0503020204020204" pitchFamily="34" charset="-122"/>
              </a:rPr>
              <a:t>本</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lvl="0"/>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50" dirty="0">
                <a:solidFill>
                  <a:schemeClr val="tx1">
                    <a:lumMod val="75000"/>
                    <a:lumOff val="25000"/>
                  </a:schemeClr>
                </a:solidFill>
                <a:latin typeface="Calibri" pitchFamily="34" charset="0"/>
              </a:rPr>
              <a:t>We have many PowerPoint templates that has been specifically designed.</a:t>
            </a: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3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1600"/>
                                  </p:stCondLst>
                                  <p:childTnLst>
                                    <p:animScale>
                                      <p:cBhvr>
                                        <p:cTn id="10" dur="150" fill="hold"/>
                                        <p:tgtEl>
                                          <p:spTgt spid="4"/>
                                        </p:tgtEl>
                                      </p:cBhvr>
                                      <p:by x="110000" y="110000"/>
                                    </p:animScale>
                                  </p:childTnLst>
                                </p:cTn>
                              </p:par>
                              <p:par>
                                <p:cTn id="11" presetID="2" presetClass="entr" presetSubtype="2" fill="hold" grpId="0" nodeType="withEffect">
                                  <p:stCondLst>
                                    <p:cond delay="16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963927" y="1098111"/>
            <a:ext cx="2369080" cy="3107556"/>
            <a:chOff x="5963927" y="1351306"/>
            <a:chExt cx="2369080" cy="3106597"/>
          </a:xfrm>
        </p:grpSpPr>
        <p:grpSp>
          <p:nvGrpSpPr>
            <p:cNvPr id="3" name="组合 2"/>
            <p:cNvGrpSpPr/>
            <p:nvPr/>
          </p:nvGrpSpPr>
          <p:grpSpPr>
            <a:xfrm>
              <a:off x="5963927" y="1367912"/>
              <a:ext cx="2369080" cy="3089991"/>
              <a:chOff x="1313863" y="1205784"/>
              <a:chExt cx="3158773" cy="4119987"/>
            </a:xfrm>
          </p:grpSpPr>
          <p:sp>
            <p:nvSpPr>
              <p:cNvPr id="14" name="任意多边形 13"/>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圆角矩形 14"/>
              <p:cNvSpPr/>
              <p:nvPr/>
            </p:nvSpPr>
            <p:spPr>
              <a:xfrm rot="18900000">
                <a:off x="1485500" y="1841816"/>
                <a:ext cx="2742312" cy="1582057"/>
              </a:xfrm>
              <a:prstGeom prst="roundRect">
                <a:avLst>
                  <a:gd name="adj" fmla="val 1024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任意多边形 15"/>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 name="文本框 39"/>
            <p:cNvSpPr txBox="1"/>
            <p:nvPr/>
          </p:nvSpPr>
          <p:spPr>
            <a:xfrm rot="18900000">
              <a:off x="7248401" y="1351306"/>
              <a:ext cx="345287" cy="576903"/>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E</a:t>
              </a:r>
              <a:endParaRPr lang="zh-CN" altLang="en-US" sz="3300" b="1" dirty="0">
                <a:solidFill>
                  <a:schemeClr val="tx1">
                    <a:lumMod val="75000"/>
                    <a:lumOff val="25000"/>
                  </a:schemeClr>
                </a:solidFill>
              </a:endParaRPr>
            </a:p>
          </p:txBody>
        </p:sp>
        <p:grpSp>
          <p:nvGrpSpPr>
            <p:cNvPr id="5" name="组合 4"/>
            <p:cNvGrpSpPr/>
            <p:nvPr/>
          </p:nvGrpSpPr>
          <p:grpSpPr>
            <a:xfrm rot="18900000">
              <a:off x="6557250" y="2892087"/>
              <a:ext cx="282199" cy="272633"/>
              <a:chOff x="549275" y="533400"/>
              <a:chExt cx="561975" cy="542926"/>
            </a:xfrm>
            <a:solidFill>
              <a:schemeClr val="bg1"/>
            </a:solidFill>
          </p:grpSpPr>
          <p:sp>
            <p:nvSpPr>
              <p:cNvPr id="7" name="Freeform 16"/>
              <p:cNvSpPr>
                <a:spLocks noEditPoints="1"/>
              </p:cNvSpPr>
              <p:nvPr/>
            </p:nvSpPr>
            <p:spPr bwMode="auto">
              <a:xfrm>
                <a:off x="549275" y="649288"/>
                <a:ext cx="463550" cy="427038"/>
              </a:xfrm>
              <a:custGeom>
                <a:avLst/>
                <a:gdLst>
                  <a:gd name="T0" fmla="*/ 149 w 165"/>
                  <a:gd name="T1" fmla="*/ 38 h 152"/>
                  <a:gd name="T2" fmla="*/ 147 w 165"/>
                  <a:gd name="T3" fmla="*/ 34 h 152"/>
                  <a:gd name="T4" fmla="*/ 137 w 165"/>
                  <a:gd name="T5" fmla="*/ 22 h 152"/>
                  <a:gd name="T6" fmla="*/ 125 w 165"/>
                  <a:gd name="T7" fmla="*/ 12 h 152"/>
                  <a:gd name="T8" fmla="*/ 121 w 165"/>
                  <a:gd name="T9" fmla="*/ 10 h 152"/>
                  <a:gd name="T10" fmla="*/ 118 w 165"/>
                  <a:gd name="T11" fmla="*/ 8 h 152"/>
                  <a:gd name="T12" fmla="*/ 83 w 165"/>
                  <a:gd name="T13" fmla="*/ 0 h 152"/>
                  <a:gd name="T14" fmla="*/ 29 w 165"/>
                  <a:gd name="T15" fmla="*/ 22 h 152"/>
                  <a:gd name="T16" fmla="*/ 29 w 165"/>
                  <a:gd name="T17" fmla="*/ 130 h 152"/>
                  <a:gd name="T18" fmla="*/ 83 w 165"/>
                  <a:gd name="T19" fmla="*/ 152 h 152"/>
                  <a:gd name="T20" fmla="*/ 137 w 165"/>
                  <a:gd name="T21" fmla="*/ 130 h 152"/>
                  <a:gd name="T22" fmla="*/ 151 w 165"/>
                  <a:gd name="T23" fmla="*/ 41 h 152"/>
                  <a:gd name="T24" fmla="*/ 149 w 165"/>
                  <a:gd name="T25" fmla="*/ 38 h 152"/>
                  <a:gd name="T26" fmla="*/ 83 w 165"/>
                  <a:gd name="T27" fmla="*/ 32 h 152"/>
                  <a:gd name="T28" fmla="*/ 52 w 165"/>
                  <a:gd name="T29" fmla="*/ 45 h 152"/>
                  <a:gd name="T30" fmla="*/ 39 w 165"/>
                  <a:gd name="T31" fmla="*/ 76 h 152"/>
                  <a:gd name="T32" fmla="*/ 52 w 165"/>
                  <a:gd name="T33" fmla="*/ 107 h 152"/>
                  <a:gd name="T34" fmla="*/ 52 w 165"/>
                  <a:gd name="T35" fmla="*/ 113 h 152"/>
                  <a:gd name="T36" fmla="*/ 49 w 165"/>
                  <a:gd name="T37" fmla="*/ 114 h 152"/>
                  <a:gd name="T38" fmla="*/ 46 w 165"/>
                  <a:gd name="T39" fmla="*/ 113 h 152"/>
                  <a:gd name="T40" fmla="*/ 31 w 165"/>
                  <a:gd name="T41" fmla="*/ 76 h 152"/>
                  <a:gd name="T42" fmla="*/ 46 w 165"/>
                  <a:gd name="T43" fmla="*/ 39 h 152"/>
                  <a:gd name="T44" fmla="*/ 83 w 165"/>
                  <a:gd name="T45" fmla="*/ 24 h 152"/>
                  <a:gd name="T46" fmla="*/ 87 w 165"/>
                  <a:gd name="T47" fmla="*/ 28 h 152"/>
                  <a:gd name="T48" fmla="*/ 83 w 165"/>
                  <a:gd name="T49" fmla="*/ 32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65" h="152">
                    <a:moveTo>
                      <a:pt x="149" y="38"/>
                    </a:moveTo>
                    <a:cubicBezTo>
                      <a:pt x="148" y="37"/>
                      <a:pt x="147" y="35"/>
                      <a:pt x="147" y="34"/>
                    </a:cubicBezTo>
                    <a:cubicBezTo>
                      <a:pt x="144" y="30"/>
                      <a:pt x="141" y="26"/>
                      <a:pt x="137" y="22"/>
                    </a:cubicBezTo>
                    <a:cubicBezTo>
                      <a:pt x="133" y="18"/>
                      <a:pt x="129" y="15"/>
                      <a:pt x="125" y="12"/>
                    </a:cubicBezTo>
                    <a:cubicBezTo>
                      <a:pt x="124" y="12"/>
                      <a:pt x="122" y="11"/>
                      <a:pt x="121" y="10"/>
                    </a:cubicBezTo>
                    <a:cubicBezTo>
                      <a:pt x="120" y="9"/>
                      <a:pt x="119" y="9"/>
                      <a:pt x="118" y="8"/>
                    </a:cubicBezTo>
                    <a:cubicBezTo>
                      <a:pt x="107" y="3"/>
                      <a:pt x="95" y="0"/>
                      <a:pt x="83" y="0"/>
                    </a:cubicBezTo>
                    <a:cubicBezTo>
                      <a:pt x="63" y="0"/>
                      <a:pt x="44" y="8"/>
                      <a:pt x="29" y="22"/>
                    </a:cubicBezTo>
                    <a:cubicBezTo>
                      <a:pt x="0" y="52"/>
                      <a:pt x="0" y="100"/>
                      <a:pt x="29" y="130"/>
                    </a:cubicBezTo>
                    <a:cubicBezTo>
                      <a:pt x="44" y="144"/>
                      <a:pt x="63" y="152"/>
                      <a:pt x="83" y="152"/>
                    </a:cubicBezTo>
                    <a:cubicBezTo>
                      <a:pt x="103" y="152"/>
                      <a:pt x="123" y="144"/>
                      <a:pt x="137" y="130"/>
                    </a:cubicBezTo>
                    <a:cubicBezTo>
                      <a:pt x="161" y="106"/>
                      <a:pt x="165" y="70"/>
                      <a:pt x="151" y="41"/>
                    </a:cubicBezTo>
                    <a:cubicBezTo>
                      <a:pt x="150" y="40"/>
                      <a:pt x="150" y="39"/>
                      <a:pt x="149" y="38"/>
                    </a:cubicBezTo>
                    <a:close/>
                    <a:moveTo>
                      <a:pt x="83" y="32"/>
                    </a:moveTo>
                    <a:cubicBezTo>
                      <a:pt x="71" y="32"/>
                      <a:pt x="60" y="36"/>
                      <a:pt x="52" y="45"/>
                    </a:cubicBezTo>
                    <a:cubicBezTo>
                      <a:pt x="44" y="53"/>
                      <a:pt x="39" y="64"/>
                      <a:pt x="39" y="76"/>
                    </a:cubicBezTo>
                    <a:cubicBezTo>
                      <a:pt x="39" y="88"/>
                      <a:pt x="44" y="99"/>
                      <a:pt x="52" y="107"/>
                    </a:cubicBezTo>
                    <a:cubicBezTo>
                      <a:pt x="54" y="109"/>
                      <a:pt x="54" y="111"/>
                      <a:pt x="52" y="113"/>
                    </a:cubicBezTo>
                    <a:cubicBezTo>
                      <a:pt x="51" y="113"/>
                      <a:pt x="50" y="114"/>
                      <a:pt x="49" y="114"/>
                    </a:cubicBezTo>
                    <a:cubicBezTo>
                      <a:pt x="48" y="114"/>
                      <a:pt x="47" y="113"/>
                      <a:pt x="46" y="113"/>
                    </a:cubicBezTo>
                    <a:cubicBezTo>
                      <a:pt x="37" y="103"/>
                      <a:pt x="31" y="90"/>
                      <a:pt x="31" y="76"/>
                    </a:cubicBezTo>
                    <a:cubicBezTo>
                      <a:pt x="31" y="62"/>
                      <a:pt x="37" y="49"/>
                      <a:pt x="46" y="39"/>
                    </a:cubicBezTo>
                    <a:cubicBezTo>
                      <a:pt x="56" y="29"/>
                      <a:pt x="69" y="24"/>
                      <a:pt x="83" y="24"/>
                    </a:cubicBezTo>
                    <a:cubicBezTo>
                      <a:pt x="85" y="24"/>
                      <a:pt x="87" y="26"/>
                      <a:pt x="87" y="28"/>
                    </a:cubicBezTo>
                    <a:cubicBezTo>
                      <a:pt x="87" y="30"/>
                      <a:pt x="85" y="32"/>
                      <a:pt x="83" y="32"/>
                    </a:cubicBezTo>
                    <a:close/>
                  </a:path>
                </a:pathLst>
              </a:custGeom>
              <a:grpFill/>
              <a:ln>
                <a:noFill/>
              </a:ln>
            </p:spPr>
            <p:txBody>
              <a:bodyPr vert="horz" wrap="square" lIns="91440" tIns="45720" rIns="91440" bIns="45720" numCol="1" anchor="t" anchorCtr="0" compatLnSpc="1"/>
              <a:lstStyle/>
              <a:p>
                <a:endParaRPr lang="zh-CN" altLang="en-US"/>
              </a:p>
            </p:txBody>
          </p:sp>
          <p:sp>
            <p:nvSpPr>
              <p:cNvPr id="8" name="Freeform 17"/>
              <p:cNvSpPr/>
              <p:nvPr/>
            </p:nvSpPr>
            <p:spPr bwMode="auto">
              <a:xfrm>
                <a:off x="896938" y="623888"/>
                <a:ext cx="123825" cy="123825"/>
              </a:xfrm>
              <a:custGeom>
                <a:avLst/>
                <a:gdLst>
                  <a:gd name="T0" fmla="*/ 31 w 44"/>
                  <a:gd name="T1" fmla="*/ 19 h 44"/>
                  <a:gd name="T2" fmla="*/ 31 w 44"/>
                  <a:gd name="T3" fmla="*/ 19 h 44"/>
                  <a:gd name="T4" fmla="*/ 42 w 44"/>
                  <a:gd name="T5" fmla="*/ 8 h 44"/>
                  <a:gd name="T6" fmla="*/ 42 w 44"/>
                  <a:gd name="T7" fmla="*/ 2 h 44"/>
                  <a:gd name="T8" fmla="*/ 36 w 44"/>
                  <a:gd name="T9" fmla="*/ 2 h 44"/>
                  <a:gd name="T10" fmla="*/ 25 w 44"/>
                  <a:gd name="T11" fmla="*/ 13 h 44"/>
                  <a:gd name="T12" fmla="*/ 25 w 44"/>
                  <a:gd name="T13" fmla="*/ 13 h 44"/>
                  <a:gd name="T14" fmla="*/ 15 w 44"/>
                  <a:gd name="T15" fmla="*/ 2 h 44"/>
                  <a:gd name="T16" fmla="*/ 9 w 44"/>
                  <a:gd name="T17" fmla="*/ 2 h 44"/>
                  <a:gd name="T18" fmla="*/ 0 w 44"/>
                  <a:gd name="T19" fmla="*/ 11 h 44"/>
                  <a:gd name="T20" fmla="*/ 1 w 44"/>
                  <a:gd name="T21" fmla="*/ 12 h 44"/>
                  <a:gd name="T22" fmla="*/ 7 w 44"/>
                  <a:gd name="T23" fmla="*/ 16 h 44"/>
                  <a:gd name="T24" fmla="*/ 19 w 44"/>
                  <a:gd name="T25" fmla="*/ 26 h 44"/>
                  <a:gd name="T26" fmla="*/ 28 w 44"/>
                  <a:gd name="T27" fmla="*/ 37 h 44"/>
                  <a:gd name="T28" fmla="*/ 31 w 44"/>
                  <a:gd name="T29" fmla="*/ 41 h 44"/>
                  <a:gd name="T30" fmla="*/ 33 w 44"/>
                  <a:gd name="T31" fmla="*/ 44 h 44"/>
                  <a:gd name="T32" fmla="*/ 42 w 44"/>
                  <a:gd name="T33" fmla="*/ 35 h 44"/>
                  <a:gd name="T34" fmla="*/ 42 w 44"/>
                  <a:gd name="T35" fmla="*/ 29 h 44"/>
                  <a:gd name="T36" fmla="*/ 31 w 44"/>
                  <a:gd name="T37" fmla="*/ 19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4" h="44">
                    <a:moveTo>
                      <a:pt x="31" y="19"/>
                    </a:moveTo>
                    <a:cubicBezTo>
                      <a:pt x="31" y="19"/>
                      <a:pt x="31" y="19"/>
                      <a:pt x="31" y="19"/>
                    </a:cubicBezTo>
                    <a:cubicBezTo>
                      <a:pt x="42" y="8"/>
                      <a:pt x="42" y="8"/>
                      <a:pt x="42" y="8"/>
                    </a:cubicBezTo>
                    <a:cubicBezTo>
                      <a:pt x="44" y="6"/>
                      <a:pt x="44" y="4"/>
                      <a:pt x="42" y="2"/>
                    </a:cubicBezTo>
                    <a:cubicBezTo>
                      <a:pt x="40" y="0"/>
                      <a:pt x="38" y="0"/>
                      <a:pt x="36" y="2"/>
                    </a:cubicBezTo>
                    <a:cubicBezTo>
                      <a:pt x="25" y="13"/>
                      <a:pt x="25" y="13"/>
                      <a:pt x="25" y="13"/>
                    </a:cubicBezTo>
                    <a:cubicBezTo>
                      <a:pt x="25" y="13"/>
                      <a:pt x="25" y="13"/>
                      <a:pt x="25" y="13"/>
                    </a:cubicBezTo>
                    <a:cubicBezTo>
                      <a:pt x="15" y="2"/>
                      <a:pt x="15" y="2"/>
                      <a:pt x="15" y="2"/>
                    </a:cubicBezTo>
                    <a:cubicBezTo>
                      <a:pt x="13" y="0"/>
                      <a:pt x="10" y="0"/>
                      <a:pt x="9" y="2"/>
                    </a:cubicBezTo>
                    <a:cubicBezTo>
                      <a:pt x="0" y="11"/>
                      <a:pt x="0" y="11"/>
                      <a:pt x="0" y="11"/>
                    </a:cubicBezTo>
                    <a:cubicBezTo>
                      <a:pt x="0" y="12"/>
                      <a:pt x="1" y="12"/>
                      <a:pt x="1" y="12"/>
                    </a:cubicBezTo>
                    <a:cubicBezTo>
                      <a:pt x="3" y="13"/>
                      <a:pt x="5" y="14"/>
                      <a:pt x="7" y="16"/>
                    </a:cubicBezTo>
                    <a:cubicBezTo>
                      <a:pt x="11" y="19"/>
                      <a:pt x="15" y="22"/>
                      <a:pt x="19" y="26"/>
                    </a:cubicBezTo>
                    <a:cubicBezTo>
                      <a:pt x="22" y="29"/>
                      <a:pt x="26" y="33"/>
                      <a:pt x="28" y="37"/>
                    </a:cubicBezTo>
                    <a:cubicBezTo>
                      <a:pt x="29" y="39"/>
                      <a:pt x="30" y="40"/>
                      <a:pt x="31" y="41"/>
                    </a:cubicBezTo>
                    <a:cubicBezTo>
                      <a:pt x="31" y="42"/>
                      <a:pt x="32" y="43"/>
                      <a:pt x="33" y="44"/>
                    </a:cubicBezTo>
                    <a:cubicBezTo>
                      <a:pt x="42" y="35"/>
                      <a:pt x="42" y="35"/>
                      <a:pt x="42" y="35"/>
                    </a:cubicBezTo>
                    <a:cubicBezTo>
                      <a:pt x="44" y="34"/>
                      <a:pt x="44" y="31"/>
                      <a:pt x="42" y="29"/>
                    </a:cubicBezTo>
                    <a:lnTo>
                      <a:pt x="31" y="19"/>
                    </a:lnTo>
                    <a:close/>
                  </a:path>
                </a:pathLst>
              </a:custGeom>
              <a:grpFill/>
              <a:ln>
                <a:noFill/>
              </a:ln>
            </p:spPr>
            <p:txBody>
              <a:bodyPr vert="horz" wrap="square" lIns="91440" tIns="45720" rIns="91440" bIns="45720" numCol="1" anchor="t" anchorCtr="0" compatLnSpc="1"/>
              <a:lstStyle/>
              <a:p>
                <a:endParaRPr lang="zh-CN" altLang="en-US"/>
              </a:p>
            </p:txBody>
          </p:sp>
          <p:sp>
            <p:nvSpPr>
              <p:cNvPr id="9" name="Freeform 18"/>
              <p:cNvSpPr/>
              <p:nvPr/>
            </p:nvSpPr>
            <p:spPr bwMode="auto">
              <a:xfrm>
                <a:off x="1041400" y="533400"/>
                <a:ext cx="69850" cy="69850"/>
              </a:xfrm>
              <a:custGeom>
                <a:avLst/>
                <a:gdLst>
                  <a:gd name="T0" fmla="*/ 4 w 25"/>
                  <a:gd name="T1" fmla="*/ 25 h 25"/>
                  <a:gd name="T2" fmla="*/ 7 w 25"/>
                  <a:gd name="T3" fmla="*/ 24 h 25"/>
                  <a:gd name="T4" fmla="*/ 23 w 25"/>
                  <a:gd name="T5" fmla="*/ 8 h 25"/>
                  <a:gd name="T6" fmla="*/ 23 w 25"/>
                  <a:gd name="T7" fmla="*/ 2 h 25"/>
                  <a:gd name="T8" fmla="*/ 17 w 25"/>
                  <a:gd name="T9" fmla="*/ 2 h 25"/>
                  <a:gd name="T10" fmla="*/ 1 w 25"/>
                  <a:gd name="T11" fmla="*/ 18 h 25"/>
                  <a:gd name="T12" fmla="*/ 1 w 25"/>
                  <a:gd name="T13" fmla="*/ 24 h 25"/>
                  <a:gd name="T14" fmla="*/ 4 w 25"/>
                  <a:gd name="T15" fmla="*/ 25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5">
                    <a:moveTo>
                      <a:pt x="4" y="25"/>
                    </a:moveTo>
                    <a:cubicBezTo>
                      <a:pt x="5" y="25"/>
                      <a:pt x="6" y="24"/>
                      <a:pt x="7" y="24"/>
                    </a:cubicBezTo>
                    <a:cubicBezTo>
                      <a:pt x="23" y="8"/>
                      <a:pt x="23" y="8"/>
                      <a:pt x="23" y="8"/>
                    </a:cubicBezTo>
                    <a:cubicBezTo>
                      <a:pt x="25" y="6"/>
                      <a:pt x="25" y="4"/>
                      <a:pt x="23" y="2"/>
                    </a:cubicBezTo>
                    <a:cubicBezTo>
                      <a:pt x="21" y="0"/>
                      <a:pt x="19" y="0"/>
                      <a:pt x="17" y="2"/>
                    </a:cubicBezTo>
                    <a:cubicBezTo>
                      <a:pt x="1" y="18"/>
                      <a:pt x="1" y="18"/>
                      <a:pt x="1" y="18"/>
                    </a:cubicBezTo>
                    <a:cubicBezTo>
                      <a:pt x="0" y="20"/>
                      <a:pt x="0" y="22"/>
                      <a:pt x="1" y="24"/>
                    </a:cubicBezTo>
                    <a:cubicBezTo>
                      <a:pt x="2" y="24"/>
                      <a:pt x="3" y="25"/>
                      <a:pt x="4" y="25"/>
                    </a:cubicBezTo>
                    <a:close/>
                  </a:path>
                </a:pathLst>
              </a:custGeom>
              <a:grpFill/>
              <a:ln>
                <a:noFill/>
              </a:ln>
            </p:spPr>
            <p:txBody>
              <a:bodyPr vert="horz" wrap="square" lIns="91440" tIns="45720" rIns="91440" bIns="45720" numCol="1" anchor="t" anchorCtr="0" compatLnSpc="1"/>
              <a:lstStyle/>
              <a:p>
                <a:endParaRPr lang="zh-CN" altLang="en-US"/>
              </a:p>
            </p:txBody>
          </p:sp>
          <p:sp>
            <p:nvSpPr>
              <p:cNvPr id="10" name="Freeform 19"/>
              <p:cNvSpPr/>
              <p:nvPr/>
            </p:nvSpPr>
            <p:spPr bwMode="auto">
              <a:xfrm>
                <a:off x="1041400" y="625475"/>
                <a:ext cx="66675" cy="23813"/>
              </a:xfrm>
              <a:custGeom>
                <a:avLst/>
                <a:gdLst>
                  <a:gd name="T0" fmla="*/ 20 w 24"/>
                  <a:gd name="T1" fmla="*/ 0 h 8"/>
                  <a:gd name="T2" fmla="*/ 4 w 24"/>
                  <a:gd name="T3" fmla="*/ 0 h 8"/>
                  <a:gd name="T4" fmla="*/ 0 w 24"/>
                  <a:gd name="T5" fmla="*/ 4 h 8"/>
                  <a:gd name="T6" fmla="*/ 4 w 24"/>
                  <a:gd name="T7" fmla="*/ 8 h 8"/>
                  <a:gd name="T8" fmla="*/ 20 w 24"/>
                  <a:gd name="T9" fmla="*/ 8 h 8"/>
                  <a:gd name="T10" fmla="*/ 24 w 24"/>
                  <a:gd name="T11" fmla="*/ 4 h 8"/>
                  <a:gd name="T12" fmla="*/ 20 w 24"/>
                  <a:gd name="T13" fmla="*/ 0 h 8"/>
                </a:gdLst>
                <a:ahLst/>
                <a:cxnLst>
                  <a:cxn ang="0">
                    <a:pos x="T0" y="T1"/>
                  </a:cxn>
                  <a:cxn ang="0">
                    <a:pos x="T2" y="T3"/>
                  </a:cxn>
                  <a:cxn ang="0">
                    <a:pos x="T4" y="T5"/>
                  </a:cxn>
                  <a:cxn ang="0">
                    <a:pos x="T6" y="T7"/>
                  </a:cxn>
                  <a:cxn ang="0">
                    <a:pos x="T8" y="T9"/>
                  </a:cxn>
                  <a:cxn ang="0">
                    <a:pos x="T10" y="T11"/>
                  </a:cxn>
                  <a:cxn ang="0">
                    <a:pos x="T12" y="T13"/>
                  </a:cxn>
                </a:cxnLst>
                <a:rect l="0" t="0" r="r" b="b"/>
                <a:pathLst>
                  <a:path w="24" h="8">
                    <a:moveTo>
                      <a:pt x="20" y="0"/>
                    </a:moveTo>
                    <a:cubicBezTo>
                      <a:pt x="4" y="0"/>
                      <a:pt x="4" y="0"/>
                      <a:pt x="4" y="0"/>
                    </a:cubicBezTo>
                    <a:cubicBezTo>
                      <a:pt x="2" y="0"/>
                      <a:pt x="0" y="2"/>
                      <a:pt x="0" y="4"/>
                    </a:cubicBezTo>
                    <a:cubicBezTo>
                      <a:pt x="0" y="6"/>
                      <a:pt x="2" y="8"/>
                      <a:pt x="4" y="8"/>
                    </a:cubicBezTo>
                    <a:cubicBezTo>
                      <a:pt x="20" y="8"/>
                      <a:pt x="20" y="8"/>
                      <a:pt x="20" y="8"/>
                    </a:cubicBezTo>
                    <a:cubicBezTo>
                      <a:pt x="22" y="8"/>
                      <a:pt x="24" y="6"/>
                      <a:pt x="24" y="4"/>
                    </a:cubicBezTo>
                    <a:cubicBezTo>
                      <a:pt x="24" y="2"/>
                      <a:pt x="22" y="0"/>
                      <a:pt x="20" y="0"/>
                    </a:cubicBezTo>
                    <a:close/>
                  </a:path>
                </a:pathLst>
              </a:custGeom>
              <a:grpFill/>
              <a:ln>
                <a:noFill/>
              </a:ln>
            </p:spPr>
            <p:txBody>
              <a:bodyPr vert="horz" wrap="square" lIns="91440" tIns="45720" rIns="91440" bIns="45720" numCol="1" anchor="t" anchorCtr="0" compatLnSpc="1"/>
              <a:lstStyle/>
              <a:p>
                <a:endParaRPr lang="zh-CN" altLang="en-US"/>
              </a:p>
            </p:txBody>
          </p:sp>
          <p:sp>
            <p:nvSpPr>
              <p:cNvPr id="11" name="Freeform 20"/>
              <p:cNvSpPr/>
              <p:nvPr/>
            </p:nvSpPr>
            <p:spPr bwMode="auto">
              <a:xfrm>
                <a:off x="1041400" y="668338"/>
                <a:ext cx="69850" cy="58738"/>
              </a:xfrm>
              <a:custGeom>
                <a:avLst/>
                <a:gdLst>
                  <a:gd name="T0" fmla="*/ 7 w 25"/>
                  <a:gd name="T1" fmla="*/ 2 h 21"/>
                  <a:gd name="T2" fmla="*/ 1 w 25"/>
                  <a:gd name="T3" fmla="*/ 2 h 21"/>
                  <a:gd name="T4" fmla="*/ 2 w 25"/>
                  <a:gd name="T5" fmla="*/ 8 h 21"/>
                  <a:gd name="T6" fmla="*/ 18 w 25"/>
                  <a:gd name="T7" fmla="*/ 20 h 21"/>
                  <a:gd name="T8" fmla="*/ 20 w 25"/>
                  <a:gd name="T9" fmla="*/ 21 h 21"/>
                  <a:gd name="T10" fmla="*/ 23 w 25"/>
                  <a:gd name="T11" fmla="*/ 19 h 21"/>
                  <a:gd name="T12" fmla="*/ 23 w 25"/>
                  <a:gd name="T13" fmla="*/ 14 h 21"/>
                  <a:gd name="T14" fmla="*/ 7 w 25"/>
                  <a:gd name="T15" fmla="*/ 2 h 2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5" h="21">
                    <a:moveTo>
                      <a:pt x="7" y="2"/>
                    </a:moveTo>
                    <a:cubicBezTo>
                      <a:pt x="5" y="0"/>
                      <a:pt x="2" y="1"/>
                      <a:pt x="1" y="2"/>
                    </a:cubicBezTo>
                    <a:cubicBezTo>
                      <a:pt x="0" y="4"/>
                      <a:pt x="0" y="7"/>
                      <a:pt x="2" y="8"/>
                    </a:cubicBezTo>
                    <a:cubicBezTo>
                      <a:pt x="18" y="20"/>
                      <a:pt x="18" y="20"/>
                      <a:pt x="18" y="20"/>
                    </a:cubicBezTo>
                    <a:cubicBezTo>
                      <a:pt x="18" y="21"/>
                      <a:pt x="19" y="21"/>
                      <a:pt x="20" y="21"/>
                    </a:cubicBezTo>
                    <a:cubicBezTo>
                      <a:pt x="21" y="21"/>
                      <a:pt x="23" y="20"/>
                      <a:pt x="23" y="19"/>
                    </a:cubicBezTo>
                    <a:cubicBezTo>
                      <a:pt x="25" y="17"/>
                      <a:pt x="24" y="15"/>
                      <a:pt x="23" y="14"/>
                    </a:cubicBezTo>
                    <a:lnTo>
                      <a:pt x="7" y="2"/>
                    </a:lnTo>
                    <a:close/>
                  </a:path>
                </a:pathLst>
              </a:custGeom>
              <a:grpFill/>
              <a:ln>
                <a:noFill/>
              </a:ln>
            </p:spPr>
            <p:txBody>
              <a:bodyPr vert="horz" wrap="square" lIns="91440" tIns="45720" rIns="91440" bIns="45720" numCol="1" anchor="t" anchorCtr="0" compatLnSpc="1"/>
              <a:lstStyle/>
              <a:p>
                <a:endParaRPr lang="zh-CN" altLang="en-US"/>
              </a:p>
            </p:txBody>
          </p:sp>
          <p:sp>
            <p:nvSpPr>
              <p:cNvPr id="12" name="Freeform 21"/>
              <p:cNvSpPr/>
              <p:nvPr/>
            </p:nvSpPr>
            <p:spPr bwMode="auto">
              <a:xfrm>
                <a:off x="995363" y="536575"/>
                <a:ext cx="23813" cy="66675"/>
              </a:xfrm>
              <a:custGeom>
                <a:avLst/>
                <a:gdLst>
                  <a:gd name="T0" fmla="*/ 4 w 8"/>
                  <a:gd name="T1" fmla="*/ 24 h 24"/>
                  <a:gd name="T2" fmla="*/ 8 w 8"/>
                  <a:gd name="T3" fmla="*/ 20 h 24"/>
                  <a:gd name="T4" fmla="*/ 8 w 8"/>
                  <a:gd name="T5" fmla="*/ 4 h 24"/>
                  <a:gd name="T6" fmla="*/ 4 w 8"/>
                  <a:gd name="T7" fmla="*/ 0 h 24"/>
                  <a:gd name="T8" fmla="*/ 0 w 8"/>
                  <a:gd name="T9" fmla="*/ 4 h 24"/>
                  <a:gd name="T10" fmla="*/ 0 w 8"/>
                  <a:gd name="T11" fmla="*/ 20 h 24"/>
                  <a:gd name="T12" fmla="*/ 4 w 8"/>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8" h="24">
                    <a:moveTo>
                      <a:pt x="4" y="24"/>
                    </a:moveTo>
                    <a:cubicBezTo>
                      <a:pt x="6" y="24"/>
                      <a:pt x="8" y="22"/>
                      <a:pt x="8" y="20"/>
                    </a:cubicBezTo>
                    <a:cubicBezTo>
                      <a:pt x="8" y="4"/>
                      <a:pt x="8" y="4"/>
                      <a:pt x="8" y="4"/>
                    </a:cubicBezTo>
                    <a:cubicBezTo>
                      <a:pt x="8" y="2"/>
                      <a:pt x="6" y="0"/>
                      <a:pt x="4" y="0"/>
                    </a:cubicBezTo>
                    <a:cubicBezTo>
                      <a:pt x="2" y="0"/>
                      <a:pt x="0" y="2"/>
                      <a:pt x="0" y="4"/>
                    </a:cubicBezTo>
                    <a:cubicBezTo>
                      <a:pt x="0" y="20"/>
                      <a:pt x="0" y="20"/>
                      <a:pt x="0" y="20"/>
                    </a:cubicBezTo>
                    <a:cubicBezTo>
                      <a:pt x="0" y="22"/>
                      <a:pt x="2" y="24"/>
                      <a:pt x="4" y="24"/>
                    </a:cubicBezTo>
                    <a:close/>
                  </a:path>
                </a:pathLst>
              </a:custGeom>
              <a:grpFill/>
              <a:ln>
                <a:noFill/>
              </a:ln>
            </p:spPr>
            <p:txBody>
              <a:bodyPr vert="horz" wrap="square" lIns="91440" tIns="45720" rIns="91440" bIns="45720" numCol="1" anchor="t" anchorCtr="0" compatLnSpc="1"/>
              <a:lstStyle/>
              <a:p>
                <a:endParaRPr lang="zh-CN" altLang="en-US"/>
              </a:p>
            </p:txBody>
          </p:sp>
          <p:sp>
            <p:nvSpPr>
              <p:cNvPr id="13" name="Freeform 22"/>
              <p:cNvSpPr/>
              <p:nvPr/>
            </p:nvSpPr>
            <p:spPr bwMode="auto">
              <a:xfrm>
                <a:off x="917575" y="533400"/>
                <a:ext cx="58738" cy="69850"/>
              </a:xfrm>
              <a:custGeom>
                <a:avLst/>
                <a:gdLst>
                  <a:gd name="T0" fmla="*/ 13 w 21"/>
                  <a:gd name="T1" fmla="*/ 23 h 25"/>
                  <a:gd name="T2" fmla="*/ 16 w 21"/>
                  <a:gd name="T3" fmla="*/ 25 h 25"/>
                  <a:gd name="T4" fmla="*/ 19 w 21"/>
                  <a:gd name="T5" fmla="*/ 24 h 25"/>
                  <a:gd name="T6" fmla="*/ 19 w 21"/>
                  <a:gd name="T7" fmla="*/ 18 h 25"/>
                  <a:gd name="T8" fmla="*/ 7 w 21"/>
                  <a:gd name="T9" fmla="*/ 2 h 25"/>
                  <a:gd name="T10" fmla="*/ 2 w 21"/>
                  <a:gd name="T11" fmla="*/ 2 h 25"/>
                  <a:gd name="T12" fmla="*/ 1 w 21"/>
                  <a:gd name="T13" fmla="*/ 7 h 25"/>
                  <a:gd name="T14" fmla="*/ 13 w 21"/>
                  <a:gd name="T15" fmla="*/ 23 h 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 h="25">
                    <a:moveTo>
                      <a:pt x="13" y="23"/>
                    </a:moveTo>
                    <a:cubicBezTo>
                      <a:pt x="14" y="24"/>
                      <a:pt x="15" y="25"/>
                      <a:pt x="16" y="25"/>
                    </a:cubicBezTo>
                    <a:cubicBezTo>
                      <a:pt x="17" y="25"/>
                      <a:pt x="18" y="25"/>
                      <a:pt x="19" y="24"/>
                    </a:cubicBezTo>
                    <a:cubicBezTo>
                      <a:pt x="20" y="23"/>
                      <a:pt x="21" y="20"/>
                      <a:pt x="19" y="18"/>
                    </a:cubicBezTo>
                    <a:cubicBezTo>
                      <a:pt x="7" y="2"/>
                      <a:pt x="7" y="2"/>
                      <a:pt x="7" y="2"/>
                    </a:cubicBezTo>
                    <a:cubicBezTo>
                      <a:pt x="6" y="1"/>
                      <a:pt x="3" y="0"/>
                      <a:pt x="2" y="2"/>
                    </a:cubicBezTo>
                    <a:cubicBezTo>
                      <a:pt x="0" y="3"/>
                      <a:pt x="0" y="5"/>
                      <a:pt x="1" y="7"/>
                    </a:cubicBezTo>
                    <a:lnTo>
                      <a:pt x="13" y="23"/>
                    </a:lnTo>
                    <a:close/>
                  </a:path>
                </a:pathLst>
              </a:custGeom>
              <a:grpFill/>
              <a:ln>
                <a:noFill/>
              </a:ln>
            </p:spPr>
            <p:txBody>
              <a:bodyPr vert="horz" wrap="square" lIns="91440" tIns="45720" rIns="91440" bIns="45720" numCol="1" anchor="t" anchorCtr="0" compatLnSpc="1"/>
              <a:lstStyle/>
              <a:p>
                <a:endParaRPr lang="zh-CN" altLang="en-US"/>
              </a:p>
            </p:txBody>
          </p:sp>
        </p:grpSp>
        <p:sp>
          <p:nvSpPr>
            <p:cNvPr id="6" name="文本框 67"/>
            <p:cNvSpPr txBox="1"/>
            <p:nvPr/>
          </p:nvSpPr>
          <p:spPr>
            <a:xfrm rot="18900000">
              <a:off x="6618617" y="2104978"/>
              <a:ext cx="1074743" cy="899968"/>
            </a:xfrm>
            <a:prstGeom prst="rect">
              <a:avLst/>
            </a:prstGeom>
            <a:noFill/>
          </p:spPr>
          <p:txBody>
            <a:bodyPr wrap="square" lIns="68580" tIns="34290" rIns="68580" bIns="34290" rtlCol="0">
              <a:spAutoFit/>
            </a:bodyPr>
            <a:lstStyle/>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9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17" name="组合 16"/>
          <p:cNvGrpSpPr/>
          <p:nvPr/>
        </p:nvGrpSpPr>
        <p:grpSpPr>
          <a:xfrm>
            <a:off x="4754252" y="1059999"/>
            <a:ext cx="2369080" cy="3100263"/>
            <a:chOff x="4754252" y="1313206"/>
            <a:chExt cx="2369080" cy="3099306"/>
          </a:xfrm>
        </p:grpSpPr>
        <p:grpSp>
          <p:nvGrpSpPr>
            <p:cNvPr id="18" name="组合 17"/>
            <p:cNvGrpSpPr/>
            <p:nvPr/>
          </p:nvGrpSpPr>
          <p:grpSpPr>
            <a:xfrm>
              <a:off x="4754252" y="1313206"/>
              <a:ext cx="2369080" cy="3099306"/>
              <a:chOff x="4754252" y="1313206"/>
              <a:chExt cx="2369080" cy="3099306"/>
            </a:xfrm>
          </p:grpSpPr>
          <p:grpSp>
            <p:nvGrpSpPr>
              <p:cNvPr id="19" name="组合 21"/>
              <p:cNvGrpSpPr/>
              <p:nvPr/>
            </p:nvGrpSpPr>
            <p:grpSpPr>
              <a:xfrm>
                <a:off x="4754252" y="1322521"/>
                <a:ext cx="2369080" cy="3089991"/>
                <a:chOff x="1313863" y="1205784"/>
                <a:chExt cx="3158773" cy="4119987"/>
              </a:xfrm>
            </p:grpSpPr>
            <p:sp>
              <p:nvSpPr>
                <p:cNvPr id="25" name="任意多边形 24"/>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圆角矩形 25"/>
                <p:cNvSpPr/>
                <p:nvPr/>
              </p:nvSpPr>
              <p:spPr>
                <a:xfrm rot="18900000">
                  <a:off x="1412062" y="1872236"/>
                  <a:ext cx="2828349" cy="1582057"/>
                </a:xfrm>
                <a:prstGeom prst="roundRect">
                  <a:avLst>
                    <a:gd name="adj" fmla="val 10245"/>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任意多边形 26"/>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38"/>
              <p:cNvSpPr txBox="1"/>
              <p:nvPr/>
            </p:nvSpPr>
            <p:spPr>
              <a:xfrm rot="18900000">
                <a:off x="5989957" y="1313206"/>
                <a:ext cx="404598" cy="576903"/>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D</a:t>
                </a:r>
                <a:endParaRPr lang="zh-CN" altLang="en-US" sz="3300" b="1" dirty="0">
                  <a:solidFill>
                    <a:schemeClr val="tx1">
                      <a:lumMod val="75000"/>
                      <a:lumOff val="25000"/>
                    </a:schemeClr>
                  </a:solidFill>
                </a:endParaRPr>
              </a:p>
            </p:txBody>
          </p:sp>
          <p:sp>
            <p:nvSpPr>
              <p:cNvPr id="24" name="文本框 66"/>
              <p:cNvSpPr txBox="1"/>
              <p:nvPr/>
            </p:nvSpPr>
            <p:spPr>
              <a:xfrm rot="18900000">
                <a:off x="5370624" y="2115912"/>
                <a:ext cx="1074743" cy="899968"/>
              </a:xfrm>
              <a:prstGeom prst="rect">
                <a:avLst/>
              </a:prstGeom>
              <a:noFill/>
            </p:spPr>
            <p:txBody>
              <a:bodyPr wrap="square" lIns="68580" tIns="34290" rIns="68580" bIns="34290" rtlCol="0">
                <a:spAutoFit/>
              </a:bodyPr>
              <a:lstStyle/>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9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22" name="组合 18"/>
            <p:cNvGrpSpPr/>
            <p:nvPr/>
          </p:nvGrpSpPr>
          <p:grpSpPr>
            <a:xfrm rot="18900000">
              <a:off x="5383836" y="2880384"/>
              <a:ext cx="190662" cy="242402"/>
              <a:chOff x="3290888" y="533400"/>
              <a:chExt cx="427038" cy="542925"/>
            </a:xfrm>
            <a:solidFill>
              <a:schemeClr val="bg1"/>
            </a:solidFill>
          </p:grpSpPr>
          <p:sp>
            <p:nvSpPr>
              <p:cNvPr id="20" name="Freeform 25"/>
              <p:cNvSpPr/>
              <p:nvPr/>
            </p:nvSpPr>
            <p:spPr bwMode="auto">
              <a:xfrm>
                <a:off x="3290888" y="533400"/>
                <a:ext cx="427038" cy="542925"/>
              </a:xfrm>
              <a:custGeom>
                <a:avLst/>
                <a:gdLst>
                  <a:gd name="T0" fmla="*/ 108 w 152"/>
                  <a:gd name="T1" fmla="*/ 161 h 193"/>
                  <a:gd name="T2" fmla="*/ 68 w 152"/>
                  <a:gd name="T3" fmla="*/ 161 h 193"/>
                  <a:gd name="T4" fmla="*/ 68 w 152"/>
                  <a:gd name="T5" fmla="*/ 145 h 193"/>
                  <a:gd name="T6" fmla="*/ 121 w 152"/>
                  <a:gd name="T7" fmla="*/ 122 h 193"/>
                  <a:gd name="T8" fmla="*/ 130 w 152"/>
                  <a:gd name="T9" fmla="*/ 19 h 193"/>
                  <a:gd name="T10" fmla="*/ 130 w 152"/>
                  <a:gd name="T11" fmla="*/ 18 h 193"/>
                  <a:gd name="T12" fmla="*/ 130 w 152"/>
                  <a:gd name="T13" fmla="*/ 18 h 193"/>
                  <a:gd name="T14" fmla="*/ 128 w 152"/>
                  <a:gd name="T15" fmla="*/ 14 h 193"/>
                  <a:gd name="T16" fmla="*/ 130 w 152"/>
                  <a:gd name="T17" fmla="*/ 10 h 193"/>
                  <a:gd name="T18" fmla="*/ 137 w 152"/>
                  <a:gd name="T19" fmla="*/ 10 h 193"/>
                  <a:gd name="T20" fmla="*/ 143 w 152"/>
                  <a:gd name="T21" fmla="*/ 10 h 193"/>
                  <a:gd name="T22" fmla="*/ 143 w 152"/>
                  <a:gd name="T23" fmla="*/ 5 h 193"/>
                  <a:gd name="T24" fmla="*/ 124 w 152"/>
                  <a:gd name="T25" fmla="*/ 5 h 193"/>
                  <a:gd name="T26" fmla="*/ 120 w 152"/>
                  <a:gd name="T27" fmla="*/ 14 h 193"/>
                  <a:gd name="T28" fmla="*/ 124 w 152"/>
                  <a:gd name="T29" fmla="*/ 23 h 193"/>
                  <a:gd name="T30" fmla="*/ 124 w 152"/>
                  <a:gd name="T31" fmla="*/ 23 h 193"/>
                  <a:gd name="T32" fmla="*/ 115 w 152"/>
                  <a:gd name="T33" fmla="*/ 116 h 193"/>
                  <a:gd name="T34" fmla="*/ 23 w 152"/>
                  <a:gd name="T35" fmla="*/ 124 h 193"/>
                  <a:gd name="T36" fmla="*/ 23 w 152"/>
                  <a:gd name="T37" fmla="*/ 124 h 193"/>
                  <a:gd name="T38" fmla="*/ 4 w 152"/>
                  <a:gd name="T39" fmla="*/ 125 h 193"/>
                  <a:gd name="T40" fmla="*/ 0 w 152"/>
                  <a:gd name="T41" fmla="*/ 134 h 193"/>
                  <a:gd name="T42" fmla="*/ 4 w 152"/>
                  <a:gd name="T43" fmla="*/ 144 h 193"/>
                  <a:gd name="T44" fmla="*/ 7 w 152"/>
                  <a:gd name="T45" fmla="*/ 145 h 193"/>
                  <a:gd name="T46" fmla="*/ 10 w 152"/>
                  <a:gd name="T47" fmla="*/ 144 h 193"/>
                  <a:gd name="T48" fmla="*/ 10 w 152"/>
                  <a:gd name="T49" fmla="*/ 138 h 193"/>
                  <a:gd name="T50" fmla="*/ 8 w 152"/>
                  <a:gd name="T51" fmla="*/ 134 h 193"/>
                  <a:gd name="T52" fmla="*/ 10 w 152"/>
                  <a:gd name="T53" fmla="*/ 130 h 193"/>
                  <a:gd name="T54" fmla="*/ 18 w 152"/>
                  <a:gd name="T55" fmla="*/ 130 h 193"/>
                  <a:gd name="T56" fmla="*/ 18 w 152"/>
                  <a:gd name="T57" fmla="*/ 131 h 193"/>
                  <a:gd name="T58" fmla="*/ 18 w 152"/>
                  <a:gd name="T59" fmla="*/ 131 h 193"/>
                  <a:gd name="T60" fmla="*/ 60 w 152"/>
                  <a:gd name="T61" fmla="*/ 145 h 193"/>
                  <a:gd name="T62" fmla="*/ 60 w 152"/>
                  <a:gd name="T63" fmla="*/ 161 h 193"/>
                  <a:gd name="T64" fmla="*/ 20 w 152"/>
                  <a:gd name="T65" fmla="*/ 161 h 193"/>
                  <a:gd name="T66" fmla="*/ 0 w 152"/>
                  <a:gd name="T67" fmla="*/ 181 h 193"/>
                  <a:gd name="T68" fmla="*/ 0 w 152"/>
                  <a:gd name="T69" fmla="*/ 189 h 193"/>
                  <a:gd name="T70" fmla="*/ 4 w 152"/>
                  <a:gd name="T71" fmla="*/ 193 h 193"/>
                  <a:gd name="T72" fmla="*/ 124 w 152"/>
                  <a:gd name="T73" fmla="*/ 193 h 193"/>
                  <a:gd name="T74" fmla="*/ 128 w 152"/>
                  <a:gd name="T75" fmla="*/ 189 h 193"/>
                  <a:gd name="T76" fmla="*/ 128 w 152"/>
                  <a:gd name="T77" fmla="*/ 181 h 193"/>
                  <a:gd name="T78" fmla="*/ 108 w 152"/>
                  <a:gd name="T79" fmla="*/ 161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52" h="193">
                    <a:moveTo>
                      <a:pt x="108" y="161"/>
                    </a:moveTo>
                    <a:cubicBezTo>
                      <a:pt x="68" y="161"/>
                      <a:pt x="68" y="161"/>
                      <a:pt x="68" y="161"/>
                    </a:cubicBezTo>
                    <a:cubicBezTo>
                      <a:pt x="68" y="145"/>
                      <a:pt x="68" y="145"/>
                      <a:pt x="68" y="145"/>
                    </a:cubicBezTo>
                    <a:cubicBezTo>
                      <a:pt x="88" y="144"/>
                      <a:pt x="107" y="136"/>
                      <a:pt x="121" y="122"/>
                    </a:cubicBezTo>
                    <a:cubicBezTo>
                      <a:pt x="148" y="94"/>
                      <a:pt x="152" y="50"/>
                      <a:pt x="130" y="19"/>
                    </a:cubicBezTo>
                    <a:cubicBezTo>
                      <a:pt x="130" y="18"/>
                      <a:pt x="130" y="18"/>
                      <a:pt x="130" y="18"/>
                    </a:cubicBezTo>
                    <a:cubicBezTo>
                      <a:pt x="130" y="18"/>
                      <a:pt x="130" y="18"/>
                      <a:pt x="130" y="18"/>
                    </a:cubicBezTo>
                    <a:cubicBezTo>
                      <a:pt x="129" y="17"/>
                      <a:pt x="128" y="16"/>
                      <a:pt x="128" y="14"/>
                    </a:cubicBezTo>
                    <a:cubicBezTo>
                      <a:pt x="128" y="13"/>
                      <a:pt x="129" y="11"/>
                      <a:pt x="130" y="10"/>
                    </a:cubicBezTo>
                    <a:cubicBezTo>
                      <a:pt x="132" y="8"/>
                      <a:pt x="135" y="8"/>
                      <a:pt x="137" y="10"/>
                    </a:cubicBezTo>
                    <a:cubicBezTo>
                      <a:pt x="139" y="12"/>
                      <a:pt x="141" y="12"/>
                      <a:pt x="143" y="10"/>
                    </a:cubicBezTo>
                    <a:cubicBezTo>
                      <a:pt x="144" y="9"/>
                      <a:pt x="144" y="6"/>
                      <a:pt x="143" y="5"/>
                    </a:cubicBezTo>
                    <a:cubicBezTo>
                      <a:pt x="138" y="0"/>
                      <a:pt x="129" y="0"/>
                      <a:pt x="124" y="5"/>
                    </a:cubicBezTo>
                    <a:cubicBezTo>
                      <a:pt x="121" y="7"/>
                      <a:pt x="120" y="11"/>
                      <a:pt x="120" y="14"/>
                    </a:cubicBezTo>
                    <a:cubicBezTo>
                      <a:pt x="120" y="18"/>
                      <a:pt x="121" y="21"/>
                      <a:pt x="124" y="23"/>
                    </a:cubicBezTo>
                    <a:cubicBezTo>
                      <a:pt x="124" y="23"/>
                      <a:pt x="124" y="23"/>
                      <a:pt x="124" y="23"/>
                    </a:cubicBezTo>
                    <a:cubicBezTo>
                      <a:pt x="143" y="52"/>
                      <a:pt x="140" y="92"/>
                      <a:pt x="115" y="116"/>
                    </a:cubicBezTo>
                    <a:cubicBezTo>
                      <a:pt x="91" y="140"/>
                      <a:pt x="51" y="144"/>
                      <a:pt x="23" y="124"/>
                    </a:cubicBezTo>
                    <a:cubicBezTo>
                      <a:pt x="23" y="124"/>
                      <a:pt x="23" y="124"/>
                      <a:pt x="23" y="124"/>
                    </a:cubicBezTo>
                    <a:cubicBezTo>
                      <a:pt x="17" y="120"/>
                      <a:pt x="9" y="120"/>
                      <a:pt x="4" y="125"/>
                    </a:cubicBezTo>
                    <a:cubicBezTo>
                      <a:pt x="2" y="127"/>
                      <a:pt x="0" y="131"/>
                      <a:pt x="0" y="134"/>
                    </a:cubicBezTo>
                    <a:cubicBezTo>
                      <a:pt x="0" y="138"/>
                      <a:pt x="2" y="141"/>
                      <a:pt x="4" y="144"/>
                    </a:cubicBezTo>
                    <a:cubicBezTo>
                      <a:pt x="5" y="144"/>
                      <a:pt x="6" y="145"/>
                      <a:pt x="7" y="145"/>
                    </a:cubicBezTo>
                    <a:cubicBezTo>
                      <a:pt x="8" y="145"/>
                      <a:pt x="9" y="144"/>
                      <a:pt x="10" y="144"/>
                    </a:cubicBezTo>
                    <a:cubicBezTo>
                      <a:pt x="11" y="142"/>
                      <a:pt x="11" y="140"/>
                      <a:pt x="10" y="138"/>
                    </a:cubicBezTo>
                    <a:cubicBezTo>
                      <a:pt x="9" y="137"/>
                      <a:pt x="8" y="136"/>
                      <a:pt x="8" y="134"/>
                    </a:cubicBezTo>
                    <a:cubicBezTo>
                      <a:pt x="8" y="133"/>
                      <a:pt x="9" y="131"/>
                      <a:pt x="10" y="130"/>
                    </a:cubicBezTo>
                    <a:cubicBezTo>
                      <a:pt x="12" y="128"/>
                      <a:pt x="15" y="128"/>
                      <a:pt x="18" y="130"/>
                    </a:cubicBezTo>
                    <a:cubicBezTo>
                      <a:pt x="18" y="131"/>
                      <a:pt x="18" y="131"/>
                      <a:pt x="18" y="131"/>
                    </a:cubicBezTo>
                    <a:cubicBezTo>
                      <a:pt x="18" y="131"/>
                      <a:pt x="18" y="131"/>
                      <a:pt x="18" y="131"/>
                    </a:cubicBezTo>
                    <a:cubicBezTo>
                      <a:pt x="31" y="140"/>
                      <a:pt x="45" y="144"/>
                      <a:pt x="60" y="145"/>
                    </a:cubicBezTo>
                    <a:cubicBezTo>
                      <a:pt x="60" y="161"/>
                      <a:pt x="60" y="161"/>
                      <a:pt x="60" y="161"/>
                    </a:cubicBezTo>
                    <a:cubicBezTo>
                      <a:pt x="20" y="161"/>
                      <a:pt x="20" y="161"/>
                      <a:pt x="20" y="161"/>
                    </a:cubicBezTo>
                    <a:cubicBezTo>
                      <a:pt x="9" y="161"/>
                      <a:pt x="0" y="170"/>
                      <a:pt x="0" y="181"/>
                    </a:cubicBezTo>
                    <a:cubicBezTo>
                      <a:pt x="0" y="189"/>
                      <a:pt x="0" y="189"/>
                      <a:pt x="0" y="189"/>
                    </a:cubicBezTo>
                    <a:cubicBezTo>
                      <a:pt x="0" y="191"/>
                      <a:pt x="2" y="193"/>
                      <a:pt x="4" y="193"/>
                    </a:cubicBezTo>
                    <a:cubicBezTo>
                      <a:pt x="124" y="193"/>
                      <a:pt x="124" y="193"/>
                      <a:pt x="124" y="193"/>
                    </a:cubicBezTo>
                    <a:cubicBezTo>
                      <a:pt x="127" y="193"/>
                      <a:pt x="128" y="191"/>
                      <a:pt x="128" y="189"/>
                    </a:cubicBezTo>
                    <a:cubicBezTo>
                      <a:pt x="128" y="181"/>
                      <a:pt x="128" y="181"/>
                      <a:pt x="128" y="181"/>
                    </a:cubicBezTo>
                    <a:cubicBezTo>
                      <a:pt x="128" y="170"/>
                      <a:pt x="119" y="161"/>
                      <a:pt x="108" y="161"/>
                    </a:cubicBezTo>
                    <a:close/>
                  </a:path>
                </a:pathLst>
              </a:custGeom>
              <a:grpFill/>
              <a:ln>
                <a:noFill/>
              </a:ln>
            </p:spPr>
            <p:txBody>
              <a:bodyPr vert="horz" wrap="square" lIns="91440" tIns="45720" rIns="91440" bIns="45720" numCol="1" anchor="t" anchorCtr="0" compatLnSpc="1"/>
              <a:lstStyle/>
              <a:p>
                <a:endParaRPr lang="zh-CN" altLang="en-US"/>
              </a:p>
            </p:txBody>
          </p:sp>
          <p:sp>
            <p:nvSpPr>
              <p:cNvPr id="21" name="Freeform 26"/>
              <p:cNvSpPr>
                <a:spLocks noEditPoints="1"/>
              </p:cNvSpPr>
              <p:nvPr/>
            </p:nvSpPr>
            <p:spPr bwMode="auto">
              <a:xfrm>
                <a:off x="3290888" y="536575"/>
                <a:ext cx="358775" cy="357188"/>
              </a:xfrm>
              <a:custGeom>
                <a:avLst/>
                <a:gdLst>
                  <a:gd name="T0" fmla="*/ 64 w 128"/>
                  <a:gd name="T1" fmla="*/ 127 h 127"/>
                  <a:gd name="T2" fmla="*/ 128 w 128"/>
                  <a:gd name="T3" fmla="*/ 64 h 127"/>
                  <a:gd name="T4" fmla="*/ 64 w 128"/>
                  <a:gd name="T5" fmla="*/ 0 h 127"/>
                  <a:gd name="T6" fmla="*/ 0 w 128"/>
                  <a:gd name="T7" fmla="*/ 64 h 127"/>
                  <a:gd name="T8" fmla="*/ 64 w 128"/>
                  <a:gd name="T9" fmla="*/ 127 h 127"/>
                  <a:gd name="T10" fmla="*/ 64 w 128"/>
                  <a:gd name="T11" fmla="*/ 24 h 127"/>
                  <a:gd name="T12" fmla="*/ 68 w 128"/>
                  <a:gd name="T13" fmla="*/ 28 h 127"/>
                  <a:gd name="T14" fmla="*/ 64 w 128"/>
                  <a:gd name="T15" fmla="*/ 32 h 127"/>
                  <a:gd name="T16" fmla="*/ 28 w 128"/>
                  <a:gd name="T17" fmla="*/ 68 h 127"/>
                  <a:gd name="T18" fmla="*/ 24 w 128"/>
                  <a:gd name="T19" fmla="*/ 72 h 127"/>
                  <a:gd name="T20" fmla="*/ 20 w 128"/>
                  <a:gd name="T21" fmla="*/ 68 h 127"/>
                  <a:gd name="T22" fmla="*/ 64 w 128"/>
                  <a:gd name="T23" fmla="*/ 24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8" h="127">
                    <a:moveTo>
                      <a:pt x="64" y="127"/>
                    </a:moveTo>
                    <a:cubicBezTo>
                      <a:pt x="99" y="127"/>
                      <a:pt x="128" y="99"/>
                      <a:pt x="128" y="64"/>
                    </a:cubicBezTo>
                    <a:cubicBezTo>
                      <a:pt x="128" y="29"/>
                      <a:pt x="99" y="0"/>
                      <a:pt x="64" y="0"/>
                    </a:cubicBezTo>
                    <a:cubicBezTo>
                      <a:pt x="29" y="0"/>
                      <a:pt x="0" y="29"/>
                      <a:pt x="0" y="64"/>
                    </a:cubicBezTo>
                    <a:cubicBezTo>
                      <a:pt x="0" y="99"/>
                      <a:pt x="29" y="127"/>
                      <a:pt x="64" y="127"/>
                    </a:cubicBezTo>
                    <a:close/>
                    <a:moveTo>
                      <a:pt x="64" y="24"/>
                    </a:moveTo>
                    <a:cubicBezTo>
                      <a:pt x="66" y="24"/>
                      <a:pt x="68" y="26"/>
                      <a:pt x="68" y="28"/>
                    </a:cubicBezTo>
                    <a:cubicBezTo>
                      <a:pt x="68" y="30"/>
                      <a:pt x="66" y="32"/>
                      <a:pt x="64" y="32"/>
                    </a:cubicBezTo>
                    <a:cubicBezTo>
                      <a:pt x="44" y="32"/>
                      <a:pt x="28" y="48"/>
                      <a:pt x="28" y="68"/>
                    </a:cubicBezTo>
                    <a:cubicBezTo>
                      <a:pt x="28" y="70"/>
                      <a:pt x="27" y="72"/>
                      <a:pt x="24" y="72"/>
                    </a:cubicBezTo>
                    <a:cubicBezTo>
                      <a:pt x="22" y="72"/>
                      <a:pt x="20" y="70"/>
                      <a:pt x="20" y="68"/>
                    </a:cubicBezTo>
                    <a:cubicBezTo>
                      <a:pt x="20" y="44"/>
                      <a:pt x="40" y="24"/>
                      <a:pt x="64" y="24"/>
                    </a:cubicBezTo>
                    <a:close/>
                  </a:path>
                </a:pathLst>
              </a:custGeom>
              <a:grpFill/>
              <a:ln>
                <a:noFill/>
              </a:ln>
            </p:spPr>
            <p:txBody>
              <a:bodyPr vert="horz" wrap="square" lIns="91440" tIns="45720" rIns="91440" bIns="45720" numCol="1" anchor="t" anchorCtr="0" compatLnSpc="1"/>
              <a:lstStyle/>
              <a:p>
                <a:endParaRPr lang="zh-CN" altLang="en-US"/>
              </a:p>
            </p:txBody>
          </p:sp>
        </p:grpSp>
      </p:grpSp>
      <p:grpSp>
        <p:nvGrpSpPr>
          <p:cNvPr id="28" name="组合 27"/>
          <p:cNvGrpSpPr/>
          <p:nvPr/>
        </p:nvGrpSpPr>
        <p:grpSpPr>
          <a:xfrm>
            <a:off x="3542141" y="1059999"/>
            <a:ext cx="2369080" cy="3100262"/>
            <a:chOff x="3542141" y="1313207"/>
            <a:chExt cx="2369080" cy="3099305"/>
          </a:xfrm>
        </p:grpSpPr>
        <p:grpSp>
          <p:nvGrpSpPr>
            <p:cNvPr id="29" name="组合 28"/>
            <p:cNvGrpSpPr/>
            <p:nvPr/>
          </p:nvGrpSpPr>
          <p:grpSpPr>
            <a:xfrm>
              <a:off x="3542141" y="1322521"/>
              <a:ext cx="2369080" cy="3089991"/>
              <a:chOff x="1313863" y="1205784"/>
              <a:chExt cx="3158773" cy="4119987"/>
            </a:xfrm>
          </p:grpSpPr>
          <p:sp>
            <p:nvSpPr>
              <p:cNvPr id="36" name="任意多边形 35"/>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圆角矩形 36"/>
              <p:cNvSpPr/>
              <p:nvPr/>
            </p:nvSpPr>
            <p:spPr>
              <a:xfrm rot="18900000">
                <a:off x="1447011" y="1857759"/>
                <a:ext cx="2787404" cy="1582057"/>
              </a:xfrm>
              <a:prstGeom prst="roundRect">
                <a:avLst>
                  <a:gd name="adj" fmla="val 10245"/>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文本框 37"/>
            <p:cNvSpPr txBox="1"/>
            <p:nvPr/>
          </p:nvSpPr>
          <p:spPr>
            <a:xfrm rot="18900000">
              <a:off x="4801055" y="1313207"/>
              <a:ext cx="362920" cy="576903"/>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C</a:t>
              </a:r>
              <a:endParaRPr lang="zh-CN" altLang="en-US" sz="3300" b="1" dirty="0">
                <a:solidFill>
                  <a:schemeClr val="tx1">
                    <a:lumMod val="75000"/>
                    <a:lumOff val="25000"/>
                  </a:schemeClr>
                </a:solidFill>
              </a:endParaRPr>
            </a:p>
          </p:txBody>
        </p:sp>
        <p:grpSp>
          <p:nvGrpSpPr>
            <p:cNvPr id="31" name="组合 30"/>
            <p:cNvGrpSpPr/>
            <p:nvPr/>
          </p:nvGrpSpPr>
          <p:grpSpPr>
            <a:xfrm rot="18900000">
              <a:off x="4099391" y="2853127"/>
              <a:ext cx="265444" cy="265443"/>
              <a:chOff x="5821363" y="5846763"/>
              <a:chExt cx="541338" cy="541337"/>
            </a:xfrm>
            <a:solidFill>
              <a:schemeClr val="bg1"/>
            </a:solidFill>
          </p:grpSpPr>
          <p:sp>
            <p:nvSpPr>
              <p:cNvPr id="33" name="Freeform 61"/>
              <p:cNvSpPr>
                <a:spLocks noEditPoints="1"/>
              </p:cNvSpPr>
              <p:nvPr/>
            </p:nvSpPr>
            <p:spPr bwMode="auto">
              <a:xfrm>
                <a:off x="5867401" y="5846763"/>
                <a:ext cx="449263" cy="358775"/>
              </a:xfrm>
              <a:custGeom>
                <a:avLst/>
                <a:gdLst>
                  <a:gd name="T0" fmla="*/ 66 w 160"/>
                  <a:gd name="T1" fmla="*/ 101 h 127"/>
                  <a:gd name="T2" fmla="*/ 80 w 160"/>
                  <a:gd name="T3" fmla="*/ 96 h 127"/>
                  <a:gd name="T4" fmla="*/ 94 w 160"/>
                  <a:gd name="T5" fmla="*/ 102 h 127"/>
                  <a:gd name="T6" fmla="*/ 123 w 160"/>
                  <a:gd name="T7" fmla="*/ 127 h 127"/>
                  <a:gd name="T8" fmla="*/ 160 w 160"/>
                  <a:gd name="T9" fmla="*/ 79 h 127"/>
                  <a:gd name="T10" fmla="*/ 160 w 160"/>
                  <a:gd name="T11" fmla="*/ 4 h 127"/>
                  <a:gd name="T12" fmla="*/ 156 w 160"/>
                  <a:gd name="T13" fmla="*/ 0 h 127"/>
                  <a:gd name="T14" fmla="*/ 4 w 160"/>
                  <a:gd name="T15" fmla="*/ 0 h 127"/>
                  <a:gd name="T16" fmla="*/ 0 w 160"/>
                  <a:gd name="T17" fmla="*/ 4 h 127"/>
                  <a:gd name="T18" fmla="*/ 0 w 160"/>
                  <a:gd name="T19" fmla="*/ 79 h 127"/>
                  <a:gd name="T20" fmla="*/ 38 w 160"/>
                  <a:gd name="T21" fmla="*/ 127 h 127"/>
                  <a:gd name="T22" fmla="*/ 66 w 160"/>
                  <a:gd name="T23" fmla="*/ 101 h 127"/>
                  <a:gd name="T24" fmla="*/ 32 w 160"/>
                  <a:gd name="T25" fmla="*/ 20 h 127"/>
                  <a:gd name="T26" fmla="*/ 36 w 160"/>
                  <a:gd name="T27" fmla="*/ 16 h 127"/>
                  <a:gd name="T28" fmla="*/ 60 w 160"/>
                  <a:gd name="T29" fmla="*/ 16 h 127"/>
                  <a:gd name="T30" fmla="*/ 64 w 160"/>
                  <a:gd name="T31" fmla="*/ 20 h 127"/>
                  <a:gd name="T32" fmla="*/ 64 w 160"/>
                  <a:gd name="T33" fmla="*/ 44 h 127"/>
                  <a:gd name="T34" fmla="*/ 60 w 160"/>
                  <a:gd name="T35" fmla="*/ 48 h 127"/>
                  <a:gd name="T36" fmla="*/ 36 w 160"/>
                  <a:gd name="T37" fmla="*/ 48 h 127"/>
                  <a:gd name="T38" fmla="*/ 32 w 160"/>
                  <a:gd name="T39" fmla="*/ 44 h 127"/>
                  <a:gd name="T40" fmla="*/ 32 w 160"/>
                  <a:gd name="T41" fmla="*/ 20 h 127"/>
                  <a:gd name="T42" fmla="*/ 36 w 160"/>
                  <a:gd name="T43" fmla="*/ 56 h 127"/>
                  <a:gd name="T44" fmla="*/ 124 w 160"/>
                  <a:gd name="T45" fmla="*/ 56 h 127"/>
                  <a:gd name="T46" fmla="*/ 128 w 160"/>
                  <a:gd name="T47" fmla="*/ 60 h 127"/>
                  <a:gd name="T48" fmla="*/ 124 w 160"/>
                  <a:gd name="T49" fmla="*/ 64 h 127"/>
                  <a:gd name="T50" fmla="*/ 36 w 160"/>
                  <a:gd name="T51" fmla="*/ 64 h 127"/>
                  <a:gd name="T52" fmla="*/ 32 w 160"/>
                  <a:gd name="T53" fmla="*/ 60 h 127"/>
                  <a:gd name="T54" fmla="*/ 36 w 160"/>
                  <a:gd name="T55" fmla="*/ 56 h 127"/>
                  <a:gd name="T56" fmla="*/ 32 w 160"/>
                  <a:gd name="T57" fmla="*/ 76 h 127"/>
                  <a:gd name="T58" fmla="*/ 36 w 160"/>
                  <a:gd name="T59" fmla="*/ 72 h 127"/>
                  <a:gd name="T60" fmla="*/ 124 w 160"/>
                  <a:gd name="T61" fmla="*/ 72 h 127"/>
                  <a:gd name="T62" fmla="*/ 128 w 160"/>
                  <a:gd name="T63" fmla="*/ 76 h 127"/>
                  <a:gd name="T64" fmla="*/ 124 w 160"/>
                  <a:gd name="T65" fmla="*/ 80 h 127"/>
                  <a:gd name="T66" fmla="*/ 36 w 160"/>
                  <a:gd name="T67" fmla="*/ 80 h 127"/>
                  <a:gd name="T68" fmla="*/ 32 w 160"/>
                  <a:gd name="T69" fmla="*/ 76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60" h="127">
                    <a:moveTo>
                      <a:pt x="66" y="101"/>
                    </a:moveTo>
                    <a:cubicBezTo>
                      <a:pt x="70" y="98"/>
                      <a:pt x="75" y="96"/>
                      <a:pt x="80" y="96"/>
                    </a:cubicBezTo>
                    <a:cubicBezTo>
                      <a:pt x="86" y="96"/>
                      <a:pt x="91" y="98"/>
                      <a:pt x="94" y="102"/>
                    </a:cubicBezTo>
                    <a:cubicBezTo>
                      <a:pt x="123" y="127"/>
                      <a:pt x="123" y="127"/>
                      <a:pt x="123" y="127"/>
                    </a:cubicBezTo>
                    <a:cubicBezTo>
                      <a:pt x="160" y="79"/>
                      <a:pt x="160" y="79"/>
                      <a:pt x="160" y="79"/>
                    </a:cubicBezTo>
                    <a:cubicBezTo>
                      <a:pt x="160" y="4"/>
                      <a:pt x="160" y="4"/>
                      <a:pt x="160" y="4"/>
                    </a:cubicBezTo>
                    <a:cubicBezTo>
                      <a:pt x="160" y="2"/>
                      <a:pt x="158" y="0"/>
                      <a:pt x="156" y="0"/>
                    </a:cubicBezTo>
                    <a:cubicBezTo>
                      <a:pt x="4" y="0"/>
                      <a:pt x="4" y="0"/>
                      <a:pt x="4" y="0"/>
                    </a:cubicBezTo>
                    <a:cubicBezTo>
                      <a:pt x="2" y="0"/>
                      <a:pt x="0" y="2"/>
                      <a:pt x="0" y="4"/>
                    </a:cubicBezTo>
                    <a:cubicBezTo>
                      <a:pt x="0" y="79"/>
                      <a:pt x="0" y="79"/>
                      <a:pt x="0" y="79"/>
                    </a:cubicBezTo>
                    <a:cubicBezTo>
                      <a:pt x="38" y="127"/>
                      <a:pt x="38" y="127"/>
                      <a:pt x="38" y="127"/>
                    </a:cubicBezTo>
                    <a:lnTo>
                      <a:pt x="66" y="101"/>
                    </a:lnTo>
                    <a:close/>
                    <a:moveTo>
                      <a:pt x="32" y="20"/>
                    </a:moveTo>
                    <a:cubicBezTo>
                      <a:pt x="32" y="18"/>
                      <a:pt x="34" y="16"/>
                      <a:pt x="36" y="16"/>
                    </a:cubicBezTo>
                    <a:cubicBezTo>
                      <a:pt x="60" y="16"/>
                      <a:pt x="60" y="16"/>
                      <a:pt x="60" y="16"/>
                    </a:cubicBezTo>
                    <a:cubicBezTo>
                      <a:pt x="62" y="16"/>
                      <a:pt x="64" y="18"/>
                      <a:pt x="64" y="20"/>
                    </a:cubicBezTo>
                    <a:cubicBezTo>
                      <a:pt x="64" y="44"/>
                      <a:pt x="64" y="44"/>
                      <a:pt x="64" y="44"/>
                    </a:cubicBezTo>
                    <a:cubicBezTo>
                      <a:pt x="64" y="46"/>
                      <a:pt x="62" y="48"/>
                      <a:pt x="60" y="48"/>
                    </a:cubicBezTo>
                    <a:cubicBezTo>
                      <a:pt x="36" y="48"/>
                      <a:pt x="36" y="48"/>
                      <a:pt x="36" y="48"/>
                    </a:cubicBezTo>
                    <a:cubicBezTo>
                      <a:pt x="34" y="48"/>
                      <a:pt x="32" y="46"/>
                      <a:pt x="32" y="44"/>
                    </a:cubicBezTo>
                    <a:lnTo>
                      <a:pt x="32" y="20"/>
                    </a:lnTo>
                    <a:close/>
                    <a:moveTo>
                      <a:pt x="36" y="56"/>
                    </a:moveTo>
                    <a:cubicBezTo>
                      <a:pt x="124" y="56"/>
                      <a:pt x="124" y="56"/>
                      <a:pt x="124" y="56"/>
                    </a:cubicBezTo>
                    <a:cubicBezTo>
                      <a:pt x="126" y="56"/>
                      <a:pt x="128" y="58"/>
                      <a:pt x="128" y="60"/>
                    </a:cubicBezTo>
                    <a:cubicBezTo>
                      <a:pt x="128" y="62"/>
                      <a:pt x="126" y="64"/>
                      <a:pt x="124" y="64"/>
                    </a:cubicBezTo>
                    <a:cubicBezTo>
                      <a:pt x="36" y="64"/>
                      <a:pt x="36" y="64"/>
                      <a:pt x="36" y="64"/>
                    </a:cubicBezTo>
                    <a:cubicBezTo>
                      <a:pt x="34" y="64"/>
                      <a:pt x="32" y="62"/>
                      <a:pt x="32" y="60"/>
                    </a:cubicBezTo>
                    <a:cubicBezTo>
                      <a:pt x="32" y="58"/>
                      <a:pt x="34" y="56"/>
                      <a:pt x="36" y="56"/>
                    </a:cubicBezTo>
                    <a:close/>
                    <a:moveTo>
                      <a:pt x="32" y="76"/>
                    </a:moveTo>
                    <a:cubicBezTo>
                      <a:pt x="32" y="74"/>
                      <a:pt x="34" y="72"/>
                      <a:pt x="36" y="72"/>
                    </a:cubicBezTo>
                    <a:cubicBezTo>
                      <a:pt x="124" y="72"/>
                      <a:pt x="124" y="72"/>
                      <a:pt x="124" y="72"/>
                    </a:cubicBezTo>
                    <a:cubicBezTo>
                      <a:pt x="126" y="72"/>
                      <a:pt x="128" y="74"/>
                      <a:pt x="128" y="76"/>
                    </a:cubicBezTo>
                    <a:cubicBezTo>
                      <a:pt x="128" y="78"/>
                      <a:pt x="126" y="80"/>
                      <a:pt x="124" y="80"/>
                    </a:cubicBezTo>
                    <a:cubicBezTo>
                      <a:pt x="36" y="80"/>
                      <a:pt x="36" y="80"/>
                      <a:pt x="36" y="80"/>
                    </a:cubicBezTo>
                    <a:cubicBezTo>
                      <a:pt x="34" y="80"/>
                      <a:pt x="32" y="78"/>
                      <a:pt x="32" y="76"/>
                    </a:cubicBezTo>
                    <a:close/>
                  </a:path>
                </a:pathLst>
              </a:custGeom>
              <a:grpFill/>
              <a:ln>
                <a:noFill/>
              </a:ln>
            </p:spPr>
            <p:txBody>
              <a:bodyPr vert="horz" wrap="square" lIns="91440" tIns="45720" rIns="91440" bIns="45720" numCol="1" anchor="t" anchorCtr="0" compatLnSpc="1"/>
              <a:lstStyle/>
              <a:p>
                <a:endParaRPr lang="zh-CN" altLang="en-US"/>
              </a:p>
            </p:txBody>
          </p:sp>
          <p:sp>
            <p:nvSpPr>
              <p:cNvPr id="34" name="Rectangle 62"/>
              <p:cNvSpPr>
                <a:spLocks noChangeArrowheads="1"/>
              </p:cNvSpPr>
              <p:nvPr/>
            </p:nvSpPr>
            <p:spPr bwMode="auto">
              <a:xfrm>
                <a:off x="5978526" y="5915025"/>
                <a:ext cx="46038" cy="44450"/>
              </a:xfrm>
              <a:prstGeom prst="rect">
                <a:avLst/>
              </a:prstGeom>
              <a:grpFill/>
              <a:ln>
                <a:noFill/>
              </a:ln>
            </p:spPr>
            <p:txBody>
              <a:bodyPr vert="horz" wrap="square" lIns="91440" tIns="45720" rIns="91440" bIns="45720" numCol="1" anchor="t" anchorCtr="0" compatLnSpc="1"/>
              <a:lstStyle/>
              <a:p>
                <a:endParaRPr lang="zh-CN" altLang="en-US"/>
              </a:p>
            </p:txBody>
          </p:sp>
          <p:sp>
            <p:nvSpPr>
              <p:cNvPr id="35" name="Freeform 63"/>
              <p:cNvSpPr/>
              <p:nvPr/>
            </p:nvSpPr>
            <p:spPr bwMode="auto">
              <a:xfrm>
                <a:off x="5821363" y="5981700"/>
                <a:ext cx="541338" cy="406400"/>
              </a:xfrm>
              <a:custGeom>
                <a:avLst/>
                <a:gdLst>
                  <a:gd name="T0" fmla="*/ 188 w 192"/>
                  <a:gd name="T1" fmla="*/ 0 h 144"/>
                  <a:gd name="T2" fmla="*/ 184 w 192"/>
                  <a:gd name="T3" fmla="*/ 0 h 144"/>
                  <a:gd name="T4" fmla="*/ 184 w 192"/>
                  <a:gd name="T5" fmla="*/ 34 h 144"/>
                  <a:gd name="T6" fmla="*/ 145 w 192"/>
                  <a:gd name="T7" fmla="*/ 85 h 144"/>
                  <a:gd name="T8" fmla="*/ 167 w 192"/>
                  <a:gd name="T9" fmla="*/ 105 h 144"/>
                  <a:gd name="T10" fmla="*/ 167 w 192"/>
                  <a:gd name="T11" fmla="*/ 111 h 144"/>
                  <a:gd name="T12" fmla="*/ 161 w 192"/>
                  <a:gd name="T13" fmla="*/ 111 h 144"/>
                  <a:gd name="T14" fmla="*/ 105 w 192"/>
                  <a:gd name="T15" fmla="*/ 60 h 144"/>
                  <a:gd name="T16" fmla="*/ 88 w 192"/>
                  <a:gd name="T17" fmla="*/ 59 h 144"/>
                  <a:gd name="T18" fmla="*/ 31 w 192"/>
                  <a:gd name="T19" fmla="*/ 111 h 144"/>
                  <a:gd name="T20" fmla="*/ 28 w 192"/>
                  <a:gd name="T21" fmla="*/ 112 h 144"/>
                  <a:gd name="T22" fmla="*/ 25 w 192"/>
                  <a:gd name="T23" fmla="*/ 111 h 144"/>
                  <a:gd name="T24" fmla="*/ 25 w 192"/>
                  <a:gd name="T25" fmla="*/ 105 h 144"/>
                  <a:gd name="T26" fmla="*/ 48 w 192"/>
                  <a:gd name="T27" fmla="*/ 85 h 144"/>
                  <a:gd name="T28" fmla="*/ 8 w 192"/>
                  <a:gd name="T29" fmla="*/ 34 h 144"/>
                  <a:gd name="T30" fmla="*/ 8 w 192"/>
                  <a:gd name="T31" fmla="*/ 0 h 144"/>
                  <a:gd name="T32" fmla="*/ 4 w 192"/>
                  <a:gd name="T33" fmla="*/ 0 h 144"/>
                  <a:gd name="T34" fmla="*/ 0 w 192"/>
                  <a:gd name="T35" fmla="*/ 4 h 144"/>
                  <a:gd name="T36" fmla="*/ 0 w 192"/>
                  <a:gd name="T37" fmla="*/ 24 h 144"/>
                  <a:gd name="T38" fmla="*/ 0 w 192"/>
                  <a:gd name="T39" fmla="*/ 124 h 144"/>
                  <a:gd name="T40" fmla="*/ 20 w 192"/>
                  <a:gd name="T41" fmla="*/ 144 h 144"/>
                  <a:gd name="T42" fmla="*/ 172 w 192"/>
                  <a:gd name="T43" fmla="*/ 144 h 144"/>
                  <a:gd name="T44" fmla="*/ 192 w 192"/>
                  <a:gd name="T45" fmla="*/ 124 h 144"/>
                  <a:gd name="T46" fmla="*/ 192 w 192"/>
                  <a:gd name="T47" fmla="*/ 24 h 144"/>
                  <a:gd name="T48" fmla="*/ 192 w 192"/>
                  <a:gd name="T49" fmla="*/ 4 h 144"/>
                  <a:gd name="T50" fmla="*/ 188 w 192"/>
                  <a:gd name="T51" fmla="*/ 0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92" h="144">
                    <a:moveTo>
                      <a:pt x="188" y="0"/>
                    </a:moveTo>
                    <a:cubicBezTo>
                      <a:pt x="184" y="0"/>
                      <a:pt x="184" y="0"/>
                      <a:pt x="184" y="0"/>
                    </a:cubicBezTo>
                    <a:cubicBezTo>
                      <a:pt x="184" y="34"/>
                      <a:pt x="184" y="34"/>
                      <a:pt x="184" y="34"/>
                    </a:cubicBezTo>
                    <a:cubicBezTo>
                      <a:pt x="145" y="85"/>
                      <a:pt x="145" y="85"/>
                      <a:pt x="145" y="85"/>
                    </a:cubicBezTo>
                    <a:cubicBezTo>
                      <a:pt x="167" y="105"/>
                      <a:pt x="167" y="105"/>
                      <a:pt x="167" y="105"/>
                    </a:cubicBezTo>
                    <a:cubicBezTo>
                      <a:pt x="168" y="106"/>
                      <a:pt x="169" y="109"/>
                      <a:pt x="167" y="111"/>
                    </a:cubicBezTo>
                    <a:cubicBezTo>
                      <a:pt x="166" y="112"/>
                      <a:pt x="163" y="112"/>
                      <a:pt x="161" y="111"/>
                    </a:cubicBezTo>
                    <a:cubicBezTo>
                      <a:pt x="105" y="60"/>
                      <a:pt x="105" y="60"/>
                      <a:pt x="105" y="60"/>
                    </a:cubicBezTo>
                    <a:cubicBezTo>
                      <a:pt x="100" y="55"/>
                      <a:pt x="92" y="55"/>
                      <a:pt x="88" y="59"/>
                    </a:cubicBezTo>
                    <a:cubicBezTo>
                      <a:pt x="31" y="111"/>
                      <a:pt x="31" y="111"/>
                      <a:pt x="31" y="111"/>
                    </a:cubicBezTo>
                    <a:cubicBezTo>
                      <a:pt x="30" y="112"/>
                      <a:pt x="29" y="112"/>
                      <a:pt x="28" y="112"/>
                    </a:cubicBezTo>
                    <a:cubicBezTo>
                      <a:pt x="27" y="112"/>
                      <a:pt x="26" y="111"/>
                      <a:pt x="25" y="111"/>
                    </a:cubicBezTo>
                    <a:cubicBezTo>
                      <a:pt x="24" y="109"/>
                      <a:pt x="24" y="106"/>
                      <a:pt x="25" y="105"/>
                    </a:cubicBezTo>
                    <a:cubicBezTo>
                      <a:pt x="48" y="85"/>
                      <a:pt x="48" y="85"/>
                      <a:pt x="48" y="85"/>
                    </a:cubicBezTo>
                    <a:cubicBezTo>
                      <a:pt x="8" y="34"/>
                      <a:pt x="8" y="34"/>
                      <a:pt x="8" y="34"/>
                    </a:cubicBezTo>
                    <a:cubicBezTo>
                      <a:pt x="8" y="0"/>
                      <a:pt x="8" y="0"/>
                      <a:pt x="8" y="0"/>
                    </a:cubicBezTo>
                    <a:cubicBezTo>
                      <a:pt x="4" y="0"/>
                      <a:pt x="4" y="0"/>
                      <a:pt x="4" y="0"/>
                    </a:cubicBezTo>
                    <a:cubicBezTo>
                      <a:pt x="2" y="0"/>
                      <a:pt x="0" y="2"/>
                      <a:pt x="0" y="4"/>
                    </a:cubicBezTo>
                    <a:cubicBezTo>
                      <a:pt x="0" y="24"/>
                      <a:pt x="0" y="24"/>
                      <a:pt x="0" y="24"/>
                    </a:cubicBezTo>
                    <a:cubicBezTo>
                      <a:pt x="0" y="124"/>
                      <a:pt x="0" y="124"/>
                      <a:pt x="0" y="124"/>
                    </a:cubicBezTo>
                    <a:cubicBezTo>
                      <a:pt x="0" y="135"/>
                      <a:pt x="9" y="144"/>
                      <a:pt x="20" y="144"/>
                    </a:cubicBezTo>
                    <a:cubicBezTo>
                      <a:pt x="172" y="144"/>
                      <a:pt x="172" y="144"/>
                      <a:pt x="172" y="144"/>
                    </a:cubicBezTo>
                    <a:cubicBezTo>
                      <a:pt x="183" y="144"/>
                      <a:pt x="192" y="135"/>
                      <a:pt x="192" y="124"/>
                    </a:cubicBezTo>
                    <a:cubicBezTo>
                      <a:pt x="192" y="24"/>
                      <a:pt x="192" y="24"/>
                      <a:pt x="192" y="24"/>
                    </a:cubicBezTo>
                    <a:cubicBezTo>
                      <a:pt x="192" y="4"/>
                      <a:pt x="192" y="4"/>
                      <a:pt x="192" y="4"/>
                    </a:cubicBezTo>
                    <a:cubicBezTo>
                      <a:pt x="192" y="2"/>
                      <a:pt x="190" y="0"/>
                      <a:pt x="188" y="0"/>
                    </a:cubicBezTo>
                    <a:close/>
                  </a:path>
                </a:pathLst>
              </a:custGeom>
              <a:grpFill/>
              <a:ln>
                <a:noFill/>
              </a:ln>
            </p:spPr>
            <p:txBody>
              <a:bodyPr vert="horz" wrap="square" lIns="91440" tIns="45720" rIns="91440" bIns="45720" numCol="1" anchor="t" anchorCtr="0" compatLnSpc="1"/>
              <a:lstStyle/>
              <a:p>
                <a:endParaRPr lang="zh-CN" altLang="en-US"/>
              </a:p>
            </p:txBody>
          </p:sp>
        </p:grpSp>
        <p:sp>
          <p:nvSpPr>
            <p:cNvPr id="32" name="文本框 65"/>
            <p:cNvSpPr txBox="1"/>
            <p:nvPr/>
          </p:nvSpPr>
          <p:spPr>
            <a:xfrm rot="18900000">
              <a:off x="4170282" y="2094320"/>
              <a:ext cx="1074743" cy="899968"/>
            </a:xfrm>
            <a:prstGeom prst="rect">
              <a:avLst/>
            </a:prstGeom>
            <a:noFill/>
          </p:spPr>
          <p:txBody>
            <a:bodyPr wrap="square" lIns="68580" tIns="34290" rIns="68580" bIns="34290" rtlCol="0">
              <a:spAutoFit/>
            </a:bodyPr>
            <a:lstStyle/>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9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39" name="组合 38"/>
          <p:cNvGrpSpPr/>
          <p:nvPr/>
        </p:nvGrpSpPr>
        <p:grpSpPr>
          <a:xfrm>
            <a:off x="2330030" y="1060001"/>
            <a:ext cx="2369080" cy="3100261"/>
            <a:chOff x="2330030" y="1313208"/>
            <a:chExt cx="2369080" cy="3099304"/>
          </a:xfrm>
        </p:grpSpPr>
        <p:grpSp>
          <p:nvGrpSpPr>
            <p:cNvPr id="40" name="组合 39"/>
            <p:cNvGrpSpPr/>
            <p:nvPr/>
          </p:nvGrpSpPr>
          <p:grpSpPr>
            <a:xfrm>
              <a:off x="2330030" y="1322521"/>
              <a:ext cx="2369080" cy="3089991"/>
              <a:chOff x="1313863" y="1205784"/>
              <a:chExt cx="3158773" cy="4119987"/>
            </a:xfrm>
          </p:grpSpPr>
          <p:sp>
            <p:nvSpPr>
              <p:cNvPr id="47" name="任意多边形 46"/>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圆角矩形 47"/>
              <p:cNvSpPr/>
              <p:nvPr/>
            </p:nvSpPr>
            <p:spPr>
              <a:xfrm rot="18900000">
                <a:off x="1403031" y="1875976"/>
                <a:ext cx="2838930" cy="1582057"/>
              </a:xfrm>
              <a:prstGeom prst="roundRect">
                <a:avLst>
                  <a:gd name="adj" fmla="val 10245"/>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任意多边形 48"/>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41" name="文本框 36"/>
            <p:cNvSpPr txBox="1"/>
            <p:nvPr/>
          </p:nvSpPr>
          <p:spPr>
            <a:xfrm rot="18900000">
              <a:off x="3584904" y="1313208"/>
              <a:ext cx="375744" cy="576903"/>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B</a:t>
              </a:r>
              <a:endParaRPr lang="zh-CN" altLang="en-US" sz="3300" b="1" dirty="0">
                <a:solidFill>
                  <a:schemeClr val="tx1">
                    <a:lumMod val="75000"/>
                    <a:lumOff val="25000"/>
                  </a:schemeClr>
                </a:solidFill>
              </a:endParaRPr>
            </a:p>
          </p:txBody>
        </p:sp>
        <p:grpSp>
          <p:nvGrpSpPr>
            <p:cNvPr id="42" name="组合 41"/>
            <p:cNvGrpSpPr/>
            <p:nvPr/>
          </p:nvGrpSpPr>
          <p:grpSpPr>
            <a:xfrm rot="18900000">
              <a:off x="2872599" y="2814967"/>
              <a:ext cx="316809" cy="290719"/>
              <a:chOff x="3222625" y="3211513"/>
              <a:chExt cx="539750" cy="495300"/>
            </a:xfrm>
            <a:solidFill>
              <a:schemeClr val="bg1"/>
            </a:solidFill>
          </p:grpSpPr>
          <p:sp>
            <p:nvSpPr>
              <p:cNvPr id="44" name="Freeform 42"/>
              <p:cNvSpPr>
                <a:spLocks noEditPoints="1"/>
              </p:cNvSpPr>
              <p:nvPr/>
            </p:nvSpPr>
            <p:spPr bwMode="auto">
              <a:xfrm>
                <a:off x="3222625" y="3211513"/>
                <a:ext cx="539750" cy="495300"/>
              </a:xfrm>
              <a:custGeom>
                <a:avLst/>
                <a:gdLst>
                  <a:gd name="T0" fmla="*/ 188 w 192"/>
                  <a:gd name="T1" fmla="*/ 0 h 176"/>
                  <a:gd name="T2" fmla="*/ 4 w 192"/>
                  <a:gd name="T3" fmla="*/ 0 h 176"/>
                  <a:gd name="T4" fmla="*/ 0 w 192"/>
                  <a:gd name="T5" fmla="*/ 4 h 176"/>
                  <a:gd name="T6" fmla="*/ 0 w 192"/>
                  <a:gd name="T7" fmla="*/ 172 h 176"/>
                  <a:gd name="T8" fmla="*/ 4 w 192"/>
                  <a:gd name="T9" fmla="*/ 176 h 176"/>
                  <a:gd name="T10" fmla="*/ 188 w 192"/>
                  <a:gd name="T11" fmla="*/ 176 h 176"/>
                  <a:gd name="T12" fmla="*/ 192 w 192"/>
                  <a:gd name="T13" fmla="*/ 172 h 176"/>
                  <a:gd name="T14" fmla="*/ 192 w 192"/>
                  <a:gd name="T15" fmla="*/ 4 h 176"/>
                  <a:gd name="T16" fmla="*/ 188 w 192"/>
                  <a:gd name="T17" fmla="*/ 0 h 176"/>
                  <a:gd name="T18" fmla="*/ 176 w 192"/>
                  <a:gd name="T19" fmla="*/ 132 h 176"/>
                  <a:gd name="T20" fmla="*/ 172 w 192"/>
                  <a:gd name="T21" fmla="*/ 136 h 176"/>
                  <a:gd name="T22" fmla="*/ 20 w 192"/>
                  <a:gd name="T23" fmla="*/ 136 h 176"/>
                  <a:gd name="T24" fmla="*/ 16 w 192"/>
                  <a:gd name="T25" fmla="*/ 132 h 176"/>
                  <a:gd name="T26" fmla="*/ 16 w 192"/>
                  <a:gd name="T27" fmla="*/ 20 h 176"/>
                  <a:gd name="T28" fmla="*/ 20 w 192"/>
                  <a:gd name="T29" fmla="*/ 16 h 176"/>
                  <a:gd name="T30" fmla="*/ 172 w 192"/>
                  <a:gd name="T31" fmla="*/ 16 h 176"/>
                  <a:gd name="T32" fmla="*/ 176 w 192"/>
                  <a:gd name="T33" fmla="*/ 20 h 176"/>
                  <a:gd name="T34" fmla="*/ 176 w 192"/>
                  <a:gd name="T35" fmla="*/ 132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92" h="176">
                    <a:moveTo>
                      <a:pt x="188" y="0"/>
                    </a:moveTo>
                    <a:cubicBezTo>
                      <a:pt x="4" y="0"/>
                      <a:pt x="4" y="0"/>
                      <a:pt x="4" y="0"/>
                    </a:cubicBezTo>
                    <a:cubicBezTo>
                      <a:pt x="2" y="0"/>
                      <a:pt x="0" y="2"/>
                      <a:pt x="0" y="4"/>
                    </a:cubicBezTo>
                    <a:cubicBezTo>
                      <a:pt x="0" y="172"/>
                      <a:pt x="0" y="172"/>
                      <a:pt x="0" y="172"/>
                    </a:cubicBezTo>
                    <a:cubicBezTo>
                      <a:pt x="0" y="174"/>
                      <a:pt x="2" y="176"/>
                      <a:pt x="4" y="176"/>
                    </a:cubicBezTo>
                    <a:cubicBezTo>
                      <a:pt x="188" y="176"/>
                      <a:pt x="188" y="176"/>
                      <a:pt x="188" y="176"/>
                    </a:cubicBezTo>
                    <a:cubicBezTo>
                      <a:pt x="190" y="176"/>
                      <a:pt x="192" y="174"/>
                      <a:pt x="192" y="172"/>
                    </a:cubicBezTo>
                    <a:cubicBezTo>
                      <a:pt x="192" y="4"/>
                      <a:pt x="192" y="4"/>
                      <a:pt x="192" y="4"/>
                    </a:cubicBezTo>
                    <a:cubicBezTo>
                      <a:pt x="192" y="2"/>
                      <a:pt x="190" y="0"/>
                      <a:pt x="188" y="0"/>
                    </a:cubicBezTo>
                    <a:close/>
                    <a:moveTo>
                      <a:pt x="176" y="132"/>
                    </a:moveTo>
                    <a:cubicBezTo>
                      <a:pt x="176" y="134"/>
                      <a:pt x="174" y="136"/>
                      <a:pt x="172" y="136"/>
                    </a:cubicBezTo>
                    <a:cubicBezTo>
                      <a:pt x="20" y="136"/>
                      <a:pt x="20" y="136"/>
                      <a:pt x="20" y="136"/>
                    </a:cubicBezTo>
                    <a:cubicBezTo>
                      <a:pt x="18" y="136"/>
                      <a:pt x="16" y="134"/>
                      <a:pt x="16" y="132"/>
                    </a:cubicBezTo>
                    <a:cubicBezTo>
                      <a:pt x="16" y="20"/>
                      <a:pt x="16" y="20"/>
                      <a:pt x="16" y="20"/>
                    </a:cubicBezTo>
                    <a:cubicBezTo>
                      <a:pt x="16" y="18"/>
                      <a:pt x="18" y="16"/>
                      <a:pt x="20" y="16"/>
                    </a:cubicBezTo>
                    <a:cubicBezTo>
                      <a:pt x="172" y="16"/>
                      <a:pt x="172" y="16"/>
                      <a:pt x="172" y="16"/>
                    </a:cubicBezTo>
                    <a:cubicBezTo>
                      <a:pt x="174" y="16"/>
                      <a:pt x="176" y="18"/>
                      <a:pt x="176" y="20"/>
                    </a:cubicBezTo>
                    <a:lnTo>
                      <a:pt x="176" y="132"/>
                    </a:lnTo>
                    <a:close/>
                  </a:path>
                </a:pathLst>
              </a:custGeom>
              <a:grpFill/>
              <a:ln>
                <a:noFill/>
              </a:ln>
            </p:spPr>
            <p:txBody>
              <a:bodyPr vert="horz" wrap="square" lIns="91440" tIns="45720" rIns="91440" bIns="45720" numCol="1" anchor="t" anchorCtr="0" compatLnSpc="1"/>
              <a:lstStyle/>
              <a:p>
                <a:endParaRPr lang="zh-CN" altLang="en-US"/>
              </a:p>
            </p:txBody>
          </p:sp>
          <p:sp>
            <p:nvSpPr>
              <p:cNvPr id="45" name="Oval 43"/>
              <p:cNvSpPr>
                <a:spLocks noChangeArrowheads="1"/>
              </p:cNvSpPr>
              <p:nvPr/>
            </p:nvSpPr>
            <p:spPr bwMode="auto">
              <a:xfrm>
                <a:off x="3379788" y="3302000"/>
                <a:ext cx="90488" cy="90488"/>
              </a:xfrm>
              <a:prstGeom prst="ellipse">
                <a:avLst/>
              </a:prstGeom>
              <a:grpFill/>
              <a:ln>
                <a:noFill/>
              </a:ln>
            </p:spPr>
            <p:txBody>
              <a:bodyPr vert="horz" wrap="square" lIns="91440" tIns="45720" rIns="91440" bIns="45720" numCol="1" anchor="t" anchorCtr="0" compatLnSpc="1"/>
              <a:lstStyle/>
              <a:p>
                <a:endParaRPr lang="zh-CN" altLang="en-US"/>
              </a:p>
            </p:txBody>
          </p:sp>
          <p:sp>
            <p:nvSpPr>
              <p:cNvPr id="46" name="Freeform 44"/>
              <p:cNvSpPr>
                <a:spLocks noEditPoints="1"/>
              </p:cNvSpPr>
              <p:nvPr/>
            </p:nvSpPr>
            <p:spPr bwMode="auto">
              <a:xfrm>
                <a:off x="3290888" y="3363913"/>
                <a:ext cx="404813" cy="207963"/>
              </a:xfrm>
              <a:custGeom>
                <a:avLst/>
                <a:gdLst>
                  <a:gd name="T0" fmla="*/ 77 w 144"/>
                  <a:gd name="T1" fmla="*/ 7 h 74"/>
                  <a:gd name="T2" fmla="*/ 77 w 144"/>
                  <a:gd name="T3" fmla="*/ 8 h 74"/>
                  <a:gd name="T4" fmla="*/ 49 w 144"/>
                  <a:gd name="T5" fmla="*/ 36 h 74"/>
                  <a:gd name="T6" fmla="*/ 43 w 144"/>
                  <a:gd name="T7" fmla="*/ 31 h 74"/>
                  <a:gd name="T8" fmla="*/ 13 w 144"/>
                  <a:gd name="T9" fmla="*/ 32 h 74"/>
                  <a:gd name="T10" fmla="*/ 0 w 144"/>
                  <a:gd name="T11" fmla="*/ 45 h 74"/>
                  <a:gd name="T12" fmla="*/ 0 w 144"/>
                  <a:gd name="T13" fmla="*/ 56 h 74"/>
                  <a:gd name="T14" fmla="*/ 0 w 144"/>
                  <a:gd name="T15" fmla="*/ 74 h 74"/>
                  <a:gd name="T16" fmla="*/ 144 w 144"/>
                  <a:gd name="T17" fmla="*/ 74 h 74"/>
                  <a:gd name="T18" fmla="*/ 144 w 144"/>
                  <a:gd name="T19" fmla="*/ 50 h 74"/>
                  <a:gd name="T20" fmla="*/ 144 w 144"/>
                  <a:gd name="T21" fmla="*/ 40 h 74"/>
                  <a:gd name="T22" fmla="*/ 107 w 144"/>
                  <a:gd name="T23" fmla="*/ 7 h 74"/>
                  <a:gd name="T24" fmla="*/ 77 w 144"/>
                  <a:gd name="T25" fmla="*/ 7 h 74"/>
                  <a:gd name="T26" fmla="*/ 104 w 144"/>
                  <a:gd name="T27" fmla="*/ 33 h 74"/>
                  <a:gd name="T28" fmla="*/ 94 w 144"/>
                  <a:gd name="T29" fmla="*/ 27 h 74"/>
                  <a:gd name="T30" fmla="*/ 90 w 144"/>
                  <a:gd name="T31" fmla="*/ 27 h 74"/>
                  <a:gd name="T32" fmla="*/ 80 w 144"/>
                  <a:gd name="T33" fmla="*/ 33 h 74"/>
                  <a:gd name="T34" fmla="*/ 70 w 144"/>
                  <a:gd name="T35" fmla="*/ 27 h 74"/>
                  <a:gd name="T36" fmla="*/ 70 w 144"/>
                  <a:gd name="T37" fmla="*/ 26 h 74"/>
                  <a:gd name="T38" fmla="*/ 83 w 144"/>
                  <a:gd name="T39" fmla="*/ 13 h 74"/>
                  <a:gd name="T40" fmla="*/ 102 w 144"/>
                  <a:gd name="T41" fmla="*/ 13 h 74"/>
                  <a:gd name="T42" fmla="*/ 118 w 144"/>
                  <a:gd name="T43" fmla="*/ 27 h 74"/>
                  <a:gd name="T44" fmla="*/ 104 w 144"/>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44" h="74">
                    <a:moveTo>
                      <a:pt x="77" y="7"/>
                    </a:moveTo>
                    <a:cubicBezTo>
                      <a:pt x="77" y="7"/>
                      <a:pt x="77" y="7"/>
                      <a:pt x="77" y="8"/>
                    </a:cubicBezTo>
                    <a:cubicBezTo>
                      <a:pt x="49" y="36"/>
                      <a:pt x="49" y="36"/>
                      <a:pt x="49" y="36"/>
                    </a:cubicBezTo>
                    <a:cubicBezTo>
                      <a:pt x="43" y="31"/>
                      <a:pt x="43" y="31"/>
                      <a:pt x="43" y="31"/>
                    </a:cubicBezTo>
                    <a:cubicBezTo>
                      <a:pt x="35" y="24"/>
                      <a:pt x="22" y="24"/>
                      <a:pt x="13" y="32"/>
                    </a:cubicBezTo>
                    <a:cubicBezTo>
                      <a:pt x="0" y="45"/>
                      <a:pt x="0" y="45"/>
                      <a:pt x="0" y="45"/>
                    </a:cubicBezTo>
                    <a:cubicBezTo>
                      <a:pt x="0" y="56"/>
                      <a:pt x="0" y="56"/>
                      <a:pt x="0" y="56"/>
                    </a:cubicBezTo>
                    <a:cubicBezTo>
                      <a:pt x="0" y="74"/>
                      <a:pt x="0" y="74"/>
                      <a:pt x="0" y="74"/>
                    </a:cubicBezTo>
                    <a:cubicBezTo>
                      <a:pt x="144" y="74"/>
                      <a:pt x="144" y="74"/>
                      <a:pt x="144" y="74"/>
                    </a:cubicBezTo>
                    <a:cubicBezTo>
                      <a:pt x="144" y="50"/>
                      <a:pt x="144" y="50"/>
                      <a:pt x="144" y="50"/>
                    </a:cubicBezTo>
                    <a:cubicBezTo>
                      <a:pt x="144" y="40"/>
                      <a:pt x="144" y="40"/>
                      <a:pt x="144" y="40"/>
                    </a:cubicBezTo>
                    <a:cubicBezTo>
                      <a:pt x="107" y="7"/>
                      <a:pt x="107" y="7"/>
                      <a:pt x="107" y="7"/>
                    </a:cubicBezTo>
                    <a:cubicBezTo>
                      <a:pt x="99" y="0"/>
                      <a:pt x="85" y="0"/>
                      <a:pt x="77" y="7"/>
                    </a:cubicBezTo>
                    <a:close/>
                    <a:moveTo>
                      <a:pt x="104" y="33"/>
                    </a:moveTo>
                    <a:cubicBezTo>
                      <a:pt x="94" y="27"/>
                      <a:pt x="94" y="27"/>
                      <a:pt x="94" y="27"/>
                    </a:cubicBezTo>
                    <a:cubicBezTo>
                      <a:pt x="93" y="26"/>
                      <a:pt x="91" y="26"/>
                      <a:pt x="90" y="27"/>
                    </a:cubicBezTo>
                    <a:cubicBezTo>
                      <a:pt x="80" y="33"/>
                      <a:pt x="80" y="33"/>
                      <a:pt x="80" y="33"/>
                    </a:cubicBezTo>
                    <a:cubicBezTo>
                      <a:pt x="70" y="27"/>
                      <a:pt x="70" y="27"/>
                      <a:pt x="70" y="27"/>
                    </a:cubicBezTo>
                    <a:cubicBezTo>
                      <a:pt x="70" y="26"/>
                      <a:pt x="70" y="26"/>
                      <a:pt x="70" y="26"/>
                    </a:cubicBezTo>
                    <a:cubicBezTo>
                      <a:pt x="83" y="13"/>
                      <a:pt x="83" y="13"/>
                      <a:pt x="83" y="13"/>
                    </a:cubicBezTo>
                    <a:cubicBezTo>
                      <a:pt x="88" y="9"/>
                      <a:pt x="97" y="9"/>
                      <a:pt x="102" y="13"/>
                    </a:cubicBezTo>
                    <a:cubicBezTo>
                      <a:pt x="118" y="27"/>
                      <a:pt x="118" y="27"/>
                      <a:pt x="118" y="27"/>
                    </a:cubicBezTo>
                    <a:lnTo>
                      <a:pt x="104" y="33"/>
                    </a:lnTo>
                    <a:close/>
                  </a:path>
                </a:pathLst>
              </a:custGeom>
              <a:grpFill/>
              <a:ln>
                <a:noFill/>
              </a:ln>
            </p:spPr>
            <p:txBody>
              <a:bodyPr vert="horz" wrap="square" lIns="91440" tIns="45720" rIns="91440" bIns="45720" numCol="1" anchor="t" anchorCtr="0" compatLnSpc="1"/>
              <a:lstStyle/>
              <a:p>
                <a:endParaRPr lang="zh-CN" altLang="en-US"/>
              </a:p>
            </p:txBody>
          </p:sp>
        </p:grpSp>
        <p:sp>
          <p:nvSpPr>
            <p:cNvPr id="43" name="文本框 64"/>
            <p:cNvSpPr txBox="1"/>
            <p:nvPr/>
          </p:nvSpPr>
          <p:spPr>
            <a:xfrm rot="18900000">
              <a:off x="2910872" y="2093281"/>
              <a:ext cx="1213897" cy="692283"/>
            </a:xfrm>
            <a:prstGeom prst="rect">
              <a:avLst/>
            </a:prstGeom>
            <a:noFill/>
          </p:spPr>
          <p:txBody>
            <a:bodyPr wrap="square" lIns="68580" tIns="34290" rIns="68580" bIns="34290" rtlCol="0">
              <a:spAutoFit/>
            </a:bodyPr>
            <a:lstStyle/>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简约商务风图表系列</a:t>
              </a:r>
              <a:endParaRPr lang="en-US" altLang="zh-CN" sz="9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50" name="组合 49"/>
          <p:cNvGrpSpPr/>
          <p:nvPr/>
        </p:nvGrpSpPr>
        <p:grpSpPr>
          <a:xfrm>
            <a:off x="1117919" y="1060001"/>
            <a:ext cx="2369080" cy="3100260"/>
            <a:chOff x="1117919" y="1313209"/>
            <a:chExt cx="2369080" cy="3099303"/>
          </a:xfrm>
        </p:grpSpPr>
        <p:grpSp>
          <p:nvGrpSpPr>
            <p:cNvPr id="51" name="组合 50"/>
            <p:cNvGrpSpPr/>
            <p:nvPr/>
          </p:nvGrpSpPr>
          <p:grpSpPr>
            <a:xfrm>
              <a:off x="1117919" y="1322521"/>
              <a:ext cx="2369080" cy="3089991"/>
              <a:chOff x="1313863" y="1205784"/>
              <a:chExt cx="3158773" cy="4119987"/>
            </a:xfrm>
          </p:grpSpPr>
          <p:sp>
            <p:nvSpPr>
              <p:cNvPr id="58" name="任意多边形 57"/>
              <p:cNvSpPr/>
              <p:nvPr/>
            </p:nvSpPr>
            <p:spPr>
              <a:xfrm>
                <a:off x="1313863" y="1781540"/>
                <a:ext cx="3158773" cy="3544231"/>
              </a:xfrm>
              <a:custGeom>
                <a:avLst/>
                <a:gdLst>
                  <a:gd name="connsiteX0" fmla="*/ 1465943 w 2075543"/>
                  <a:gd name="connsiteY0" fmla="*/ 0 h 2162628"/>
                  <a:gd name="connsiteX1" fmla="*/ 2075543 w 2075543"/>
                  <a:gd name="connsiteY1" fmla="*/ 653143 h 2162628"/>
                  <a:gd name="connsiteX2" fmla="*/ 0 w 2075543"/>
                  <a:gd name="connsiteY2" fmla="*/ 2162628 h 2162628"/>
                  <a:gd name="connsiteX3" fmla="*/ 1465943 w 2075543"/>
                  <a:gd name="connsiteY3" fmla="*/ 0 h 2162628"/>
                </a:gdLst>
                <a:ahLst/>
                <a:cxnLst>
                  <a:cxn ang="0">
                    <a:pos x="connsiteX0" y="connsiteY0"/>
                  </a:cxn>
                  <a:cxn ang="0">
                    <a:pos x="connsiteX1" y="connsiteY1"/>
                  </a:cxn>
                  <a:cxn ang="0">
                    <a:pos x="connsiteX2" y="connsiteY2"/>
                  </a:cxn>
                  <a:cxn ang="0">
                    <a:pos x="connsiteX3" y="connsiteY3"/>
                  </a:cxn>
                </a:cxnLst>
                <a:rect l="l" t="t" r="r" b="b"/>
                <a:pathLst>
                  <a:path w="2075543" h="2162628">
                    <a:moveTo>
                      <a:pt x="1465943" y="0"/>
                    </a:moveTo>
                    <a:lnTo>
                      <a:pt x="2075543" y="653143"/>
                    </a:lnTo>
                    <a:lnTo>
                      <a:pt x="0" y="2162628"/>
                    </a:lnTo>
                    <a:lnTo>
                      <a:pt x="1465943" y="0"/>
                    </a:lnTo>
                    <a:close/>
                  </a:path>
                </a:pathLst>
              </a:custGeom>
              <a:solidFill>
                <a:schemeClr val="tx1">
                  <a:lumMod val="85000"/>
                  <a:lumOff val="15000"/>
                  <a:alpha val="35000"/>
                </a:schemeClr>
              </a:solidFill>
              <a:ln>
                <a:noFill/>
              </a:ln>
              <a:effectLst>
                <a:softEdge rad="266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9" name="圆角矩形 58"/>
              <p:cNvSpPr/>
              <p:nvPr/>
            </p:nvSpPr>
            <p:spPr>
              <a:xfrm rot="18900000">
                <a:off x="1404860" y="1875219"/>
                <a:ext cx="2836786" cy="1582057"/>
              </a:xfrm>
              <a:prstGeom prst="roundRect">
                <a:avLst>
                  <a:gd name="adj" fmla="val 10245"/>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0" name="任意多边形 59"/>
              <p:cNvSpPr/>
              <p:nvPr/>
            </p:nvSpPr>
            <p:spPr>
              <a:xfrm rot="18900000">
                <a:off x="3303181" y="1205784"/>
                <a:ext cx="551494" cy="1413715"/>
              </a:xfrm>
              <a:custGeom>
                <a:avLst/>
                <a:gdLst>
                  <a:gd name="connsiteX0" fmla="*/ 569692 w 617165"/>
                  <a:gd name="connsiteY0" fmla="*/ 47473 h 1582057"/>
                  <a:gd name="connsiteX1" fmla="*/ 617165 w 617165"/>
                  <a:gd name="connsiteY1" fmla="*/ 162082 h 1582057"/>
                  <a:gd name="connsiteX2" fmla="*/ 617165 w 617165"/>
                  <a:gd name="connsiteY2" fmla="*/ 1419975 h 1582057"/>
                  <a:gd name="connsiteX3" fmla="*/ 455083 w 617165"/>
                  <a:gd name="connsiteY3" fmla="*/ 1582057 h 1582057"/>
                  <a:gd name="connsiteX4" fmla="*/ 0 w 617165"/>
                  <a:gd name="connsiteY4" fmla="*/ 1582057 h 1582057"/>
                  <a:gd name="connsiteX5" fmla="*/ 0 w 617165"/>
                  <a:gd name="connsiteY5" fmla="*/ 0 h 1582057"/>
                  <a:gd name="connsiteX6" fmla="*/ 455083 w 617165"/>
                  <a:gd name="connsiteY6" fmla="*/ 0 h 1582057"/>
                  <a:gd name="connsiteX7" fmla="*/ 569692 w 617165"/>
                  <a:gd name="connsiteY7" fmla="*/ 47473 h 1582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7165" h="1582057">
                    <a:moveTo>
                      <a:pt x="569692" y="47473"/>
                    </a:moveTo>
                    <a:cubicBezTo>
                      <a:pt x="599024" y="76804"/>
                      <a:pt x="617165" y="117325"/>
                      <a:pt x="617165" y="162082"/>
                    </a:cubicBezTo>
                    <a:lnTo>
                      <a:pt x="617165" y="1419975"/>
                    </a:lnTo>
                    <a:cubicBezTo>
                      <a:pt x="617165" y="1509490"/>
                      <a:pt x="544598" y="1582057"/>
                      <a:pt x="455083" y="1582057"/>
                    </a:cubicBezTo>
                    <a:lnTo>
                      <a:pt x="0" y="1582057"/>
                    </a:lnTo>
                    <a:lnTo>
                      <a:pt x="0" y="0"/>
                    </a:lnTo>
                    <a:lnTo>
                      <a:pt x="455083" y="0"/>
                    </a:lnTo>
                    <a:cubicBezTo>
                      <a:pt x="499841" y="0"/>
                      <a:pt x="540361" y="18141"/>
                      <a:pt x="569692" y="47473"/>
                    </a:cubicBezTo>
                    <a:close/>
                  </a:path>
                </a:pathLst>
              </a:cu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2" name="文本框 35"/>
            <p:cNvSpPr txBox="1"/>
            <p:nvPr/>
          </p:nvSpPr>
          <p:spPr>
            <a:xfrm rot="18900000">
              <a:off x="2365546" y="1313209"/>
              <a:ext cx="394980" cy="576903"/>
            </a:xfrm>
            <a:prstGeom prst="rect">
              <a:avLst/>
            </a:prstGeom>
            <a:noFill/>
          </p:spPr>
          <p:txBody>
            <a:bodyPr wrap="none" lIns="68580" tIns="34290" rIns="68580" bIns="34290" rtlCol="0">
              <a:spAutoFit/>
            </a:bodyPr>
            <a:lstStyle/>
            <a:p>
              <a:r>
                <a:rPr lang="en-US" altLang="zh-CN" sz="3300" b="1" dirty="0">
                  <a:solidFill>
                    <a:schemeClr val="tx1">
                      <a:lumMod val="75000"/>
                      <a:lumOff val="25000"/>
                    </a:schemeClr>
                  </a:solidFill>
                </a:rPr>
                <a:t>A</a:t>
              </a:r>
              <a:endParaRPr lang="zh-CN" altLang="en-US" sz="3300" b="1" dirty="0">
                <a:solidFill>
                  <a:schemeClr val="tx1">
                    <a:lumMod val="75000"/>
                    <a:lumOff val="25000"/>
                  </a:schemeClr>
                </a:solidFill>
              </a:endParaRPr>
            </a:p>
          </p:txBody>
        </p:sp>
        <p:grpSp>
          <p:nvGrpSpPr>
            <p:cNvPr id="53" name="组合 52"/>
            <p:cNvGrpSpPr/>
            <p:nvPr/>
          </p:nvGrpSpPr>
          <p:grpSpPr>
            <a:xfrm>
              <a:off x="1552228" y="2722191"/>
              <a:ext cx="311277" cy="311276"/>
              <a:chOff x="4549775" y="536575"/>
              <a:chExt cx="539751" cy="539750"/>
            </a:xfrm>
          </p:grpSpPr>
          <p:sp>
            <p:nvSpPr>
              <p:cNvPr id="55" name="Freeform 53"/>
              <p:cNvSpPr/>
              <p:nvPr/>
            </p:nvSpPr>
            <p:spPr bwMode="auto">
              <a:xfrm>
                <a:off x="4732338" y="536575"/>
                <a:ext cx="134938" cy="131763"/>
              </a:xfrm>
              <a:custGeom>
                <a:avLst/>
                <a:gdLst>
                  <a:gd name="T0" fmla="*/ 46 w 48"/>
                  <a:gd name="T1" fmla="*/ 29 h 47"/>
                  <a:gd name="T2" fmla="*/ 46 w 48"/>
                  <a:gd name="T3" fmla="*/ 24 h 47"/>
                  <a:gd name="T4" fmla="*/ 24 w 48"/>
                  <a:gd name="T5" fmla="*/ 1 h 47"/>
                  <a:gd name="T6" fmla="*/ 21 w 48"/>
                  <a:gd name="T7" fmla="*/ 0 h 47"/>
                  <a:gd name="T8" fmla="*/ 18 w 48"/>
                  <a:gd name="T9" fmla="*/ 1 h 47"/>
                  <a:gd name="T10" fmla="*/ 0 w 48"/>
                  <a:gd name="T11" fmla="*/ 19 h 47"/>
                  <a:gd name="T12" fmla="*/ 28 w 48"/>
                  <a:gd name="T13" fmla="*/ 47 h 47"/>
                  <a:gd name="T14" fmla="*/ 46 w 48"/>
                  <a:gd name="T15" fmla="*/ 29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8" h="47">
                    <a:moveTo>
                      <a:pt x="46" y="29"/>
                    </a:moveTo>
                    <a:cubicBezTo>
                      <a:pt x="48" y="28"/>
                      <a:pt x="48" y="25"/>
                      <a:pt x="46" y="24"/>
                    </a:cubicBezTo>
                    <a:cubicBezTo>
                      <a:pt x="24" y="1"/>
                      <a:pt x="24" y="1"/>
                      <a:pt x="24" y="1"/>
                    </a:cubicBezTo>
                    <a:cubicBezTo>
                      <a:pt x="23" y="0"/>
                      <a:pt x="22" y="0"/>
                      <a:pt x="21" y="0"/>
                    </a:cubicBezTo>
                    <a:cubicBezTo>
                      <a:pt x="20" y="0"/>
                      <a:pt x="19" y="0"/>
                      <a:pt x="18" y="1"/>
                    </a:cubicBezTo>
                    <a:cubicBezTo>
                      <a:pt x="0" y="19"/>
                      <a:pt x="0" y="19"/>
                      <a:pt x="0" y="19"/>
                    </a:cubicBezTo>
                    <a:cubicBezTo>
                      <a:pt x="28" y="47"/>
                      <a:pt x="28" y="47"/>
                      <a:pt x="28" y="47"/>
                    </a:cubicBezTo>
                    <a:lnTo>
                      <a:pt x="46" y="29"/>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6" name="Freeform 54"/>
              <p:cNvSpPr/>
              <p:nvPr/>
            </p:nvSpPr>
            <p:spPr bwMode="auto">
              <a:xfrm>
                <a:off x="4549775" y="606425"/>
                <a:ext cx="469900" cy="469900"/>
              </a:xfrm>
              <a:custGeom>
                <a:avLst/>
                <a:gdLst>
                  <a:gd name="T0" fmla="*/ 100 w 167"/>
                  <a:gd name="T1" fmla="*/ 118 h 167"/>
                  <a:gd name="T2" fmla="*/ 76 w 167"/>
                  <a:gd name="T3" fmla="*/ 127 h 167"/>
                  <a:gd name="T4" fmla="*/ 51 w 167"/>
                  <a:gd name="T5" fmla="*/ 116 h 167"/>
                  <a:gd name="T6" fmla="*/ 40 w 167"/>
                  <a:gd name="T7" fmla="*/ 91 h 167"/>
                  <a:gd name="T8" fmla="*/ 51 w 167"/>
                  <a:gd name="T9" fmla="*/ 65 h 167"/>
                  <a:gd name="T10" fmla="*/ 88 w 167"/>
                  <a:gd name="T11" fmla="*/ 28 h 167"/>
                  <a:gd name="T12" fmla="*/ 60 w 167"/>
                  <a:gd name="T13" fmla="*/ 0 h 167"/>
                  <a:gd name="T14" fmla="*/ 22 w 167"/>
                  <a:gd name="T15" fmla="*/ 37 h 167"/>
                  <a:gd name="T16" fmla="*/ 22 w 167"/>
                  <a:gd name="T17" fmla="*/ 37 h 167"/>
                  <a:gd name="T18" fmla="*/ 0 w 167"/>
                  <a:gd name="T19" fmla="*/ 91 h 167"/>
                  <a:gd name="T20" fmla="*/ 22 w 167"/>
                  <a:gd name="T21" fmla="*/ 145 h 167"/>
                  <a:gd name="T22" fmla="*/ 76 w 167"/>
                  <a:gd name="T23" fmla="*/ 167 h 167"/>
                  <a:gd name="T24" fmla="*/ 130 w 167"/>
                  <a:gd name="T25" fmla="*/ 145 h 167"/>
                  <a:gd name="T26" fmla="*/ 130 w 167"/>
                  <a:gd name="T27" fmla="*/ 144 h 167"/>
                  <a:gd name="T28" fmla="*/ 167 w 167"/>
                  <a:gd name="T29" fmla="*/ 107 h 167"/>
                  <a:gd name="T30" fmla="*/ 139 w 167"/>
                  <a:gd name="T31" fmla="*/ 79 h 167"/>
                  <a:gd name="T32" fmla="*/ 100 w 167"/>
                  <a:gd name="T33" fmla="*/ 11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7" h="167">
                    <a:moveTo>
                      <a:pt x="100" y="118"/>
                    </a:moveTo>
                    <a:cubicBezTo>
                      <a:pt x="94" y="124"/>
                      <a:pt x="85" y="127"/>
                      <a:pt x="76" y="127"/>
                    </a:cubicBezTo>
                    <a:cubicBezTo>
                      <a:pt x="67" y="127"/>
                      <a:pt x="57" y="123"/>
                      <a:pt x="51" y="116"/>
                    </a:cubicBezTo>
                    <a:cubicBezTo>
                      <a:pt x="44" y="110"/>
                      <a:pt x="40" y="100"/>
                      <a:pt x="40" y="91"/>
                    </a:cubicBezTo>
                    <a:cubicBezTo>
                      <a:pt x="40" y="81"/>
                      <a:pt x="44" y="72"/>
                      <a:pt x="51" y="65"/>
                    </a:cubicBezTo>
                    <a:cubicBezTo>
                      <a:pt x="88" y="28"/>
                      <a:pt x="88" y="28"/>
                      <a:pt x="88" y="28"/>
                    </a:cubicBezTo>
                    <a:cubicBezTo>
                      <a:pt x="60" y="0"/>
                      <a:pt x="60" y="0"/>
                      <a:pt x="60" y="0"/>
                    </a:cubicBezTo>
                    <a:cubicBezTo>
                      <a:pt x="22" y="37"/>
                      <a:pt x="22" y="37"/>
                      <a:pt x="22" y="37"/>
                    </a:cubicBezTo>
                    <a:cubicBezTo>
                      <a:pt x="22" y="37"/>
                      <a:pt x="22" y="37"/>
                      <a:pt x="22" y="37"/>
                    </a:cubicBezTo>
                    <a:cubicBezTo>
                      <a:pt x="8" y="52"/>
                      <a:pt x="0" y="71"/>
                      <a:pt x="0" y="91"/>
                    </a:cubicBezTo>
                    <a:cubicBezTo>
                      <a:pt x="0" y="111"/>
                      <a:pt x="8" y="130"/>
                      <a:pt x="22" y="145"/>
                    </a:cubicBezTo>
                    <a:cubicBezTo>
                      <a:pt x="37" y="159"/>
                      <a:pt x="56" y="167"/>
                      <a:pt x="76" y="167"/>
                    </a:cubicBezTo>
                    <a:cubicBezTo>
                      <a:pt x="96" y="167"/>
                      <a:pt x="116" y="159"/>
                      <a:pt x="130" y="145"/>
                    </a:cubicBezTo>
                    <a:cubicBezTo>
                      <a:pt x="130" y="144"/>
                      <a:pt x="130" y="144"/>
                      <a:pt x="130" y="144"/>
                    </a:cubicBezTo>
                    <a:cubicBezTo>
                      <a:pt x="167" y="107"/>
                      <a:pt x="167" y="107"/>
                      <a:pt x="167" y="107"/>
                    </a:cubicBezTo>
                    <a:cubicBezTo>
                      <a:pt x="139" y="79"/>
                      <a:pt x="139" y="79"/>
                      <a:pt x="139" y="79"/>
                    </a:cubicBezTo>
                    <a:lnTo>
                      <a:pt x="100" y="118"/>
                    </a:ln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sp>
            <p:nvSpPr>
              <p:cNvPr id="57" name="Freeform 55"/>
              <p:cNvSpPr/>
              <p:nvPr/>
            </p:nvSpPr>
            <p:spPr bwMode="auto">
              <a:xfrm>
                <a:off x="4957763" y="758825"/>
                <a:ext cx="131763" cy="134938"/>
              </a:xfrm>
              <a:custGeom>
                <a:avLst/>
                <a:gdLst>
                  <a:gd name="T0" fmla="*/ 46 w 47"/>
                  <a:gd name="T1" fmla="*/ 24 h 48"/>
                  <a:gd name="T2" fmla="*/ 23 w 47"/>
                  <a:gd name="T3" fmla="*/ 2 h 48"/>
                  <a:gd name="T4" fmla="*/ 18 w 47"/>
                  <a:gd name="T5" fmla="*/ 2 h 48"/>
                  <a:gd name="T6" fmla="*/ 0 w 47"/>
                  <a:gd name="T7" fmla="*/ 20 h 48"/>
                  <a:gd name="T8" fmla="*/ 28 w 47"/>
                  <a:gd name="T9" fmla="*/ 48 h 48"/>
                  <a:gd name="T10" fmla="*/ 46 w 47"/>
                  <a:gd name="T11" fmla="*/ 29 h 48"/>
                  <a:gd name="T12" fmla="*/ 47 w 47"/>
                  <a:gd name="T13" fmla="*/ 27 h 48"/>
                  <a:gd name="T14" fmla="*/ 46 w 47"/>
                  <a:gd name="T15" fmla="*/ 24 h 4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48">
                    <a:moveTo>
                      <a:pt x="46" y="24"/>
                    </a:moveTo>
                    <a:cubicBezTo>
                      <a:pt x="23" y="2"/>
                      <a:pt x="23" y="2"/>
                      <a:pt x="23" y="2"/>
                    </a:cubicBezTo>
                    <a:cubicBezTo>
                      <a:pt x="22" y="0"/>
                      <a:pt x="19" y="1"/>
                      <a:pt x="18" y="2"/>
                    </a:cubicBezTo>
                    <a:cubicBezTo>
                      <a:pt x="0" y="20"/>
                      <a:pt x="0" y="20"/>
                      <a:pt x="0" y="20"/>
                    </a:cubicBezTo>
                    <a:cubicBezTo>
                      <a:pt x="28" y="48"/>
                      <a:pt x="28" y="48"/>
                      <a:pt x="28" y="48"/>
                    </a:cubicBezTo>
                    <a:cubicBezTo>
                      <a:pt x="46" y="29"/>
                      <a:pt x="46" y="29"/>
                      <a:pt x="46" y="29"/>
                    </a:cubicBezTo>
                    <a:cubicBezTo>
                      <a:pt x="47" y="29"/>
                      <a:pt x="47" y="28"/>
                      <a:pt x="47" y="27"/>
                    </a:cubicBezTo>
                    <a:cubicBezTo>
                      <a:pt x="47" y="25"/>
                      <a:pt x="47" y="24"/>
                      <a:pt x="46" y="24"/>
                    </a:cubicBezTo>
                    <a:close/>
                  </a:path>
                </a:pathLst>
              </a:custGeom>
              <a:solidFill>
                <a:srgbClr val="FFFFFF"/>
              </a:solidFill>
              <a:ln>
                <a:noFill/>
              </a:ln>
              <a:extLst>
                <a:ext uri="{91240B29-F687-4F45-9708-019B960494DF}">
                  <a14:hiddenLine xmlns:a14="http://schemas.microsoft.com/office/drawing/2010/main" xmlns="" w="9525">
                    <a:solidFill>
                      <a:srgbClr val="000000"/>
                    </a:solidFill>
                    <a:round/>
                  </a14:hiddenLine>
                </a:ext>
              </a:extLst>
            </p:spPr>
            <p:txBody>
              <a:bodyPr vert="horz" wrap="square" lIns="91440" tIns="45720" rIns="91440" bIns="45720" numCol="1" anchor="t" anchorCtr="0" compatLnSpc="1"/>
              <a:lstStyle/>
              <a:p>
                <a:endParaRPr lang="zh-CN" altLang="en-US"/>
              </a:p>
            </p:txBody>
          </p:sp>
        </p:grpSp>
        <p:sp>
          <p:nvSpPr>
            <p:cNvPr id="54" name="文本框 63"/>
            <p:cNvSpPr txBox="1"/>
            <p:nvPr/>
          </p:nvSpPr>
          <p:spPr>
            <a:xfrm rot="18900000">
              <a:off x="1655579" y="1969177"/>
              <a:ext cx="1074743" cy="899968"/>
            </a:xfrm>
            <a:prstGeom prst="rect">
              <a:avLst/>
            </a:prstGeom>
            <a:noFill/>
          </p:spPr>
          <p:txBody>
            <a:bodyPr wrap="square" lIns="68580" tIns="34290" rIns="68580" bIns="34290" rtlCol="0">
              <a:spAutoFit/>
            </a:bodyPr>
            <a:lstStyle/>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 简约商务风图表系列</a:t>
              </a:r>
              <a:endParaRPr lang="en-US" altLang="zh-CN" sz="900" dirty="0">
                <a:solidFill>
                  <a:schemeClr val="bg1"/>
                </a:solidFill>
                <a:latin typeface="微软雅黑" panose="020B0503020204020204" pitchFamily="34" charset="-122"/>
                <a:ea typeface="微软雅黑" panose="020B0503020204020204" pitchFamily="34" charset="-122"/>
              </a:endParaRPr>
            </a:p>
            <a:p>
              <a:pPr>
                <a:lnSpc>
                  <a:spcPct val="150000"/>
                </a:lnSpc>
              </a:pPr>
              <a:r>
                <a:rPr lang="zh-CN" altLang="en-US" sz="900" dirty="0">
                  <a:solidFill>
                    <a:schemeClr val="bg1"/>
                  </a:solidFill>
                  <a:latin typeface="微软雅黑" panose="020B0503020204020204" pitchFamily="34" charset="-122"/>
                  <a:ea typeface="微软雅黑" panose="020B0503020204020204" pitchFamily="34" charset="-122"/>
                </a:rPr>
                <a:t>◆ 在此点击输入具体文本内容</a:t>
              </a:r>
            </a:p>
          </p:txBody>
        </p:sp>
      </p:grpSp>
      <p:grpSp>
        <p:nvGrpSpPr>
          <p:cNvPr id="61" name="组合 61"/>
          <p:cNvGrpSpPr/>
          <p:nvPr/>
        </p:nvGrpSpPr>
        <p:grpSpPr>
          <a:xfrm>
            <a:off x="1009256" y="3394641"/>
            <a:ext cx="3505619" cy="371727"/>
            <a:chOff x="5182386" y="2772098"/>
            <a:chExt cx="3505619" cy="371612"/>
          </a:xfrm>
          <a:solidFill>
            <a:schemeClr val="accent1"/>
          </a:solidFill>
        </p:grpSpPr>
        <p:sp>
          <p:nvSpPr>
            <p:cNvPr id="63" name="Freeform 60"/>
            <p:cNvSpPr/>
            <p:nvPr/>
          </p:nvSpPr>
          <p:spPr bwMode="auto">
            <a:xfrm>
              <a:off x="5182386" y="2772098"/>
              <a:ext cx="345953" cy="371612"/>
            </a:xfrm>
            <a:custGeom>
              <a:avLst/>
              <a:gdLst>
                <a:gd name="T0" fmla="*/ 415 w 437"/>
                <a:gd name="T1" fmla="*/ 364 h 470"/>
                <a:gd name="T2" fmla="*/ 388 w 437"/>
                <a:gd name="T3" fmla="*/ 335 h 470"/>
                <a:gd name="T4" fmla="*/ 307 w 437"/>
                <a:gd name="T5" fmla="*/ 291 h 470"/>
                <a:gd name="T6" fmla="*/ 273 w 437"/>
                <a:gd name="T7" fmla="*/ 257 h 470"/>
                <a:gd name="T8" fmla="*/ 262 w 437"/>
                <a:gd name="T9" fmla="*/ 240 h 470"/>
                <a:gd name="T10" fmla="*/ 288 w 437"/>
                <a:gd name="T11" fmla="*/ 199 h 470"/>
                <a:gd name="T12" fmla="*/ 294 w 437"/>
                <a:gd name="T13" fmla="*/ 185 h 470"/>
                <a:gd name="T14" fmla="*/ 298 w 437"/>
                <a:gd name="T15" fmla="*/ 147 h 470"/>
                <a:gd name="T16" fmla="*/ 285 w 437"/>
                <a:gd name="T17" fmla="*/ 57 h 470"/>
                <a:gd name="T18" fmla="*/ 280 w 437"/>
                <a:gd name="T19" fmla="*/ 52 h 470"/>
                <a:gd name="T20" fmla="*/ 262 w 437"/>
                <a:gd name="T21" fmla="*/ 37 h 470"/>
                <a:gd name="T22" fmla="*/ 155 w 437"/>
                <a:gd name="T23" fmla="*/ 50 h 470"/>
                <a:gd name="T24" fmla="*/ 140 w 437"/>
                <a:gd name="T25" fmla="*/ 140 h 470"/>
                <a:gd name="T26" fmla="*/ 142 w 437"/>
                <a:gd name="T27" fmla="*/ 179 h 470"/>
                <a:gd name="T28" fmla="*/ 150 w 437"/>
                <a:gd name="T29" fmla="*/ 195 h 470"/>
                <a:gd name="T30" fmla="*/ 153 w 437"/>
                <a:gd name="T31" fmla="*/ 202 h 470"/>
                <a:gd name="T32" fmla="*/ 155 w 437"/>
                <a:gd name="T33" fmla="*/ 201 h 470"/>
                <a:gd name="T34" fmla="*/ 178 w 437"/>
                <a:gd name="T35" fmla="*/ 239 h 470"/>
                <a:gd name="T36" fmla="*/ 159 w 437"/>
                <a:gd name="T37" fmla="*/ 256 h 470"/>
                <a:gd name="T38" fmla="*/ 129 w 437"/>
                <a:gd name="T39" fmla="*/ 291 h 470"/>
                <a:gd name="T40" fmla="*/ 48 w 437"/>
                <a:gd name="T41" fmla="*/ 335 h 470"/>
                <a:gd name="T42" fmla="*/ 21 w 437"/>
                <a:gd name="T43" fmla="*/ 364 h 470"/>
                <a:gd name="T44" fmla="*/ 0 w 437"/>
                <a:gd name="T45" fmla="*/ 451 h 470"/>
                <a:gd name="T46" fmla="*/ 0 w 437"/>
                <a:gd name="T47" fmla="*/ 470 h 470"/>
                <a:gd name="T48" fmla="*/ 437 w 437"/>
                <a:gd name="T49" fmla="*/ 470 h 470"/>
                <a:gd name="T50" fmla="*/ 437 w 437"/>
                <a:gd name="T51" fmla="*/ 451 h 470"/>
                <a:gd name="T52" fmla="*/ 415 w 437"/>
                <a:gd name="T53" fmla="*/ 364 h 4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37" h="470">
                  <a:moveTo>
                    <a:pt x="415" y="364"/>
                  </a:moveTo>
                  <a:cubicBezTo>
                    <a:pt x="415" y="364"/>
                    <a:pt x="422" y="351"/>
                    <a:pt x="388" y="335"/>
                  </a:cubicBezTo>
                  <a:cubicBezTo>
                    <a:pt x="307" y="291"/>
                    <a:pt x="307" y="291"/>
                    <a:pt x="307" y="291"/>
                  </a:cubicBezTo>
                  <a:cubicBezTo>
                    <a:pt x="273" y="257"/>
                    <a:pt x="273" y="257"/>
                    <a:pt x="273" y="257"/>
                  </a:cubicBezTo>
                  <a:cubicBezTo>
                    <a:pt x="256" y="248"/>
                    <a:pt x="246" y="251"/>
                    <a:pt x="262" y="240"/>
                  </a:cubicBezTo>
                  <a:cubicBezTo>
                    <a:pt x="274" y="230"/>
                    <a:pt x="282" y="216"/>
                    <a:pt x="288" y="199"/>
                  </a:cubicBezTo>
                  <a:cubicBezTo>
                    <a:pt x="289" y="198"/>
                    <a:pt x="292" y="194"/>
                    <a:pt x="294" y="185"/>
                  </a:cubicBezTo>
                  <a:cubicBezTo>
                    <a:pt x="294" y="185"/>
                    <a:pt x="325" y="148"/>
                    <a:pt x="298" y="147"/>
                  </a:cubicBezTo>
                  <a:cubicBezTo>
                    <a:pt x="298" y="147"/>
                    <a:pt x="326" y="96"/>
                    <a:pt x="285" y="57"/>
                  </a:cubicBezTo>
                  <a:cubicBezTo>
                    <a:pt x="285" y="57"/>
                    <a:pt x="283" y="55"/>
                    <a:pt x="280" y="52"/>
                  </a:cubicBezTo>
                  <a:cubicBezTo>
                    <a:pt x="271" y="42"/>
                    <a:pt x="262" y="37"/>
                    <a:pt x="262" y="37"/>
                  </a:cubicBezTo>
                  <a:cubicBezTo>
                    <a:pt x="203" y="0"/>
                    <a:pt x="155" y="50"/>
                    <a:pt x="155" y="50"/>
                  </a:cubicBezTo>
                  <a:cubicBezTo>
                    <a:pt x="113" y="88"/>
                    <a:pt x="140" y="140"/>
                    <a:pt x="140" y="140"/>
                  </a:cubicBezTo>
                  <a:cubicBezTo>
                    <a:pt x="112" y="140"/>
                    <a:pt x="142" y="179"/>
                    <a:pt x="142" y="179"/>
                  </a:cubicBezTo>
                  <a:cubicBezTo>
                    <a:pt x="146" y="197"/>
                    <a:pt x="150" y="195"/>
                    <a:pt x="150" y="195"/>
                  </a:cubicBezTo>
                  <a:cubicBezTo>
                    <a:pt x="152" y="195"/>
                    <a:pt x="152" y="198"/>
                    <a:pt x="153" y="202"/>
                  </a:cubicBezTo>
                  <a:cubicBezTo>
                    <a:pt x="154" y="201"/>
                    <a:pt x="154" y="201"/>
                    <a:pt x="155" y="201"/>
                  </a:cubicBezTo>
                  <a:cubicBezTo>
                    <a:pt x="160" y="216"/>
                    <a:pt x="168" y="229"/>
                    <a:pt x="178" y="239"/>
                  </a:cubicBezTo>
                  <a:cubicBezTo>
                    <a:pt x="187" y="251"/>
                    <a:pt x="163" y="251"/>
                    <a:pt x="159" y="256"/>
                  </a:cubicBezTo>
                  <a:cubicBezTo>
                    <a:pt x="157" y="259"/>
                    <a:pt x="129" y="291"/>
                    <a:pt x="129" y="291"/>
                  </a:cubicBezTo>
                  <a:cubicBezTo>
                    <a:pt x="48" y="335"/>
                    <a:pt x="48" y="335"/>
                    <a:pt x="48" y="335"/>
                  </a:cubicBezTo>
                  <a:cubicBezTo>
                    <a:pt x="15" y="351"/>
                    <a:pt x="21" y="364"/>
                    <a:pt x="21" y="364"/>
                  </a:cubicBezTo>
                  <a:cubicBezTo>
                    <a:pt x="0" y="451"/>
                    <a:pt x="0" y="451"/>
                    <a:pt x="0" y="451"/>
                  </a:cubicBezTo>
                  <a:cubicBezTo>
                    <a:pt x="0" y="470"/>
                    <a:pt x="0" y="470"/>
                    <a:pt x="0" y="470"/>
                  </a:cubicBezTo>
                  <a:cubicBezTo>
                    <a:pt x="437" y="470"/>
                    <a:pt x="437" y="470"/>
                    <a:pt x="437" y="470"/>
                  </a:cubicBezTo>
                  <a:cubicBezTo>
                    <a:pt x="437" y="451"/>
                    <a:pt x="437" y="451"/>
                    <a:pt x="437" y="451"/>
                  </a:cubicBezTo>
                  <a:lnTo>
                    <a:pt x="415" y="364"/>
                  </a:lnTo>
                  <a:close/>
                </a:path>
              </a:pathLst>
            </a:custGeom>
            <a:grpFill/>
            <a:ln>
              <a:noFill/>
            </a:ln>
          </p:spPr>
          <p:txBody>
            <a:bodyPr vert="horz" wrap="square" lIns="68580" tIns="34290" rIns="68580" bIns="34290" numCol="1" anchor="t" anchorCtr="0" compatLnSpc="1"/>
            <a:lstStyle/>
            <a:p>
              <a:endParaRPr lang="zh-CN" altLang="en-US"/>
            </a:p>
          </p:txBody>
        </p:sp>
        <p:sp>
          <p:nvSpPr>
            <p:cNvPr id="64" name="圆角矩形 63"/>
            <p:cNvSpPr/>
            <p:nvPr/>
          </p:nvSpPr>
          <p:spPr>
            <a:xfrm>
              <a:off x="5598626" y="2871397"/>
              <a:ext cx="3089379" cy="272313"/>
            </a:xfrm>
            <a:prstGeom prst="roundRect">
              <a:avLst>
                <a:gd name="adj" fmla="val 99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zh-CN" altLang="en-US" sz="1200" dirty="0" smtClean="0">
                  <a:latin typeface="微软雅黑" panose="020B0503020204020204" pitchFamily="34" charset="-122"/>
                  <a:ea typeface="微软雅黑" panose="020B0503020204020204" pitchFamily="34" charset="-122"/>
                  <a:cs typeface="Arial Unicode MS" panose="020B0604020202020204" pitchFamily="34" charset="-122"/>
                </a:rPr>
                <a:t>单击此处输入文本内容</a:t>
              </a:r>
              <a:endParaRPr lang="zh-CN" altLang="en-US" sz="1200" dirty="0">
                <a:latin typeface="微软雅黑" panose="020B0503020204020204" pitchFamily="34" charset="-122"/>
                <a:ea typeface="微软雅黑" panose="020B0503020204020204" pitchFamily="34" charset="-122"/>
                <a:cs typeface="Arial Unicode MS" panose="020B0604020202020204" pitchFamily="34" charset="-122"/>
              </a:endParaRPr>
            </a:p>
          </p:txBody>
        </p:sp>
      </p:grpSp>
      <p:sp>
        <p:nvSpPr>
          <p:cNvPr id="65" name="矩形 64"/>
          <p:cNvSpPr/>
          <p:nvPr/>
        </p:nvSpPr>
        <p:spPr>
          <a:xfrm>
            <a:off x="1020140" y="3867644"/>
            <a:ext cx="7440292" cy="342896"/>
          </a:xfrm>
          <a:prstGeom prst="rect">
            <a:avLst/>
          </a:prstGeom>
        </p:spPr>
        <p:txBody>
          <a:bodyPr wrap="square" lIns="65261" tIns="32630" rIns="65261" bIns="32630">
            <a:spAutoFit/>
          </a:bodyPr>
          <a:lstStyle/>
          <a:p>
            <a:pPr algn="just">
              <a:spcBef>
                <a:spcPts val="600"/>
              </a:spcBef>
              <a:spcAft>
                <a:spcPts val="600"/>
              </a:spcAft>
              <a:buClr>
                <a:srgbClr val="074AA1"/>
              </a:buClr>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请在此处输入您的文本，或者复制您的文本粘贴到此处请在此处输入您的文本，或者复制您的文本粘贴到</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此处请</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在此处输入您的文本，或者复制您的文本粘贴到此处请在此处输入您的文本，或者复制您的文本粘贴到</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rPr>
              <a:t>此处</a:t>
            </a:r>
            <a:endParaRPr lang="en-US" altLang="zh-CN" sz="900" dirty="0" smtClean="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2" presetClass="entr" presetSubtype="0" fill="hold" nodeType="withEffect">
                                  <p:stCondLst>
                                    <p:cond delay="0"/>
                                  </p:stCondLst>
                                  <p:childTnLst>
                                    <p:set>
                                      <p:cBhvr>
                                        <p:cTn id="6" dur="1" fill="hold">
                                          <p:stCondLst>
                                            <p:cond delay="0"/>
                                          </p:stCondLst>
                                        </p:cTn>
                                        <p:tgtEl>
                                          <p:spTgt spid="50"/>
                                        </p:tgtEl>
                                        <p:attrNameLst>
                                          <p:attrName>style.visibility</p:attrName>
                                        </p:attrNameLst>
                                      </p:cBhvr>
                                      <p:to>
                                        <p:strVal val="visible"/>
                                      </p:to>
                                    </p:set>
                                    <p:animScale>
                                      <p:cBhvr>
                                        <p:cTn id="7" dur="1000" decel="50000" fill="hold">
                                          <p:stCondLst>
                                            <p:cond delay="0"/>
                                          </p:stCondLst>
                                        </p:cTn>
                                        <p:tgtEl>
                                          <p:spTgt spid="5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8" dur="1000" decel="50000" fill="hold">
                                          <p:stCondLst>
                                            <p:cond delay="0"/>
                                          </p:stCondLst>
                                        </p:cTn>
                                        <p:tgtEl>
                                          <p:spTgt spid="50"/>
                                        </p:tgtEl>
                                        <p:attrNameLst>
                                          <p:attrName>ppt_x</p:attrName>
                                          <p:attrName>ppt_y</p:attrName>
                                        </p:attrNameLst>
                                      </p:cBhvr>
                                    </p:animMotion>
                                    <p:animEffect transition="in" filter="fade">
                                      <p:cBhvr>
                                        <p:cTn id="9" dur="1000"/>
                                        <p:tgtEl>
                                          <p:spTgt spid="50"/>
                                        </p:tgtEl>
                                      </p:cBhvr>
                                    </p:animEffect>
                                  </p:childTnLst>
                                </p:cTn>
                              </p:par>
                            </p:childTnLst>
                          </p:cTn>
                        </p:par>
                        <p:par>
                          <p:cTn id="10" fill="hold">
                            <p:stCondLst>
                              <p:cond delay="1000"/>
                            </p:stCondLst>
                            <p:childTnLst>
                              <p:par>
                                <p:cTn id="11" presetID="52" presetClass="entr" presetSubtype="0" fill="hold" nodeType="afterEffect">
                                  <p:stCondLst>
                                    <p:cond delay="0"/>
                                  </p:stCondLst>
                                  <p:childTnLst>
                                    <p:set>
                                      <p:cBhvr>
                                        <p:cTn id="12" dur="1" fill="hold">
                                          <p:stCondLst>
                                            <p:cond delay="0"/>
                                          </p:stCondLst>
                                        </p:cTn>
                                        <p:tgtEl>
                                          <p:spTgt spid="39"/>
                                        </p:tgtEl>
                                        <p:attrNameLst>
                                          <p:attrName>style.visibility</p:attrName>
                                        </p:attrNameLst>
                                      </p:cBhvr>
                                      <p:to>
                                        <p:strVal val="visible"/>
                                      </p:to>
                                    </p:set>
                                    <p:animScale>
                                      <p:cBhvr>
                                        <p:cTn id="13" dur="1000" decel="50000" fill="hold">
                                          <p:stCondLst>
                                            <p:cond delay="0"/>
                                          </p:stCondLst>
                                        </p:cTn>
                                        <p:tgtEl>
                                          <p:spTgt spid="3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4" dur="1000" decel="50000" fill="hold">
                                          <p:stCondLst>
                                            <p:cond delay="0"/>
                                          </p:stCondLst>
                                        </p:cTn>
                                        <p:tgtEl>
                                          <p:spTgt spid="39"/>
                                        </p:tgtEl>
                                        <p:attrNameLst>
                                          <p:attrName>ppt_x</p:attrName>
                                          <p:attrName>ppt_y</p:attrName>
                                        </p:attrNameLst>
                                      </p:cBhvr>
                                    </p:animMotion>
                                    <p:animEffect transition="in" filter="fade">
                                      <p:cBhvr>
                                        <p:cTn id="15" dur="1000"/>
                                        <p:tgtEl>
                                          <p:spTgt spid="39"/>
                                        </p:tgtEl>
                                      </p:cBhvr>
                                    </p:animEffect>
                                  </p:childTnLst>
                                </p:cTn>
                              </p:par>
                            </p:childTnLst>
                          </p:cTn>
                        </p:par>
                        <p:par>
                          <p:cTn id="16" fill="hold">
                            <p:stCondLst>
                              <p:cond delay="2000"/>
                            </p:stCondLst>
                            <p:childTnLst>
                              <p:par>
                                <p:cTn id="17" presetID="52" presetClass="entr" presetSubtype="0" fill="hold" nodeType="afterEffect">
                                  <p:stCondLst>
                                    <p:cond delay="0"/>
                                  </p:stCondLst>
                                  <p:childTnLst>
                                    <p:set>
                                      <p:cBhvr>
                                        <p:cTn id="18" dur="1" fill="hold">
                                          <p:stCondLst>
                                            <p:cond delay="0"/>
                                          </p:stCondLst>
                                        </p:cTn>
                                        <p:tgtEl>
                                          <p:spTgt spid="28"/>
                                        </p:tgtEl>
                                        <p:attrNameLst>
                                          <p:attrName>style.visibility</p:attrName>
                                        </p:attrNameLst>
                                      </p:cBhvr>
                                      <p:to>
                                        <p:strVal val="visible"/>
                                      </p:to>
                                    </p:set>
                                    <p:animScale>
                                      <p:cBhvr>
                                        <p:cTn id="19" dur="1000" decel="50000" fill="hold">
                                          <p:stCondLst>
                                            <p:cond delay="0"/>
                                          </p:stCondLst>
                                        </p:cTn>
                                        <p:tgtEl>
                                          <p:spTgt spid="2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0" dur="1000" decel="50000" fill="hold">
                                          <p:stCondLst>
                                            <p:cond delay="0"/>
                                          </p:stCondLst>
                                        </p:cTn>
                                        <p:tgtEl>
                                          <p:spTgt spid="28"/>
                                        </p:tgtEl>
                                        <p:attrNameLst>
                                          <p:attrName>ppt_x</p:attrName>
                                          <p:attrName>ppt_y</p:attrName>
                                        </p:attrNameLst>
                                      </p:cBhvr>
                                    </p:animMotion>
                                    <p:animEffect transition="in" filter="fade">
                                      <p:cBhvr>
                                        <p:cTn id="21" dur="1000"/>
                                        <p:tgtEl>
                                          <p:spTgt spid="28"/>
                                        </p:tgtEl>
                                      </p:cBhvr>
                                    </p:animEffect>
                                  </p:childTnLst>
                                </p:cTn>
                              </p:par>
                            </p:childTnLst>
                          </p:cTn>
                        </p:par>
                        <p:par>
                          <p:cTn id="22" fill="hold">
                            <p:stCondLst>
                              <p:cond delay="3000"/>
                            </p:stCondLst>
                            <p:childTnLst>
                              <p:par>
                                <p:cTn id="23" presetID="52" presetClass="entr" presetSubtype="0" fill="hold" nodeType="afterEffect">
                                  <p:stCondLst>
                                    <p:cond delay="0"/>
                                  </p:stCondLst>
                                  <p:childTnLst>
                                    <p:set>
                                      <p:cBhvr>
                                        <p:cTn id="24" dur="1" fill="hold">
                                          <p:stCondLst>
                                            <p:cond delay="0"/>
                                          </p:stCondLst>
                                        </p:cTn>
                                        <p:tgtEl>
                                          <p:spTgt spid="17"/>
                                        </p:tgtEl>
                                        <p:attrNameLst>
                                          <p:attrName>style.visibility</p:attrName>
                                        </p:attrNameLst>
                                      </p:cBhvr>
                                      <p:to>
                                        <p:strVal val="visible"/>
                                      </p:to>
                                    </p:set>
                                    <p:animScale>
                                      <p:cBhvr>
                                        <p:cTn id="25" dur="1000" decel="50000" fill="hold">
                                          <p:stCondLst>
                                            <p:cond delay="0"/>
                                          </p:stCondLst>
                                        </p:cTn>
                                        <p:tgtEl>
                                          <p:spTgt spid="1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26" dur="1000" decel="50000" fill="hold">
                                          <p:stCondLst>
                                            <p:cond delay="0"/>
                                          </p:stCondLst>
                                        </p:cTn>
                                        <p:tgtEl>
                                          <p:spTgt spid="17"/>
                                        </p:tgtEl>
                                        <p:attrNameLst>
                                          <p:attrName>ppt_x</p:attrName>
                                          <p:attrName>ppt_y</p:attrName>
                                        </p:attrNameLst>
                                      </p:cBhvr>
                                    </p:animMotion>
                                    <p:animEffect transition="in" filter="fade">
                                      <p:cBhvr>
                                        <p:cTn id="27" dur="1000"/>
                                        <p:tgtEl>
                                          <p:spTgt spid="17"/>
                                        </p:tgtEl>
                                      </p:cBhvr>
                                    </p:animEffect>
                                  </p:childTnLst>
                                </p:cTn>
                              </p:par>
                            </p:childTnLst>
                          </p:cTn>
                        </p:par>
                        <p:par>
                          <p:cTn id="28" fill="hold">
                            <p:stCondLst>
                              <p:cond delay="4000"/>
                            </p:stCondLst>
                            <p:childTnLst>
                              <p:par>
                                <p:cTn id="29" presetID="52" presetClass="entr" presetSubtype="0" fill="hold" nodeType="afterEffect">
                                  <p:stCondLst>
                                    <p:cond delay="0"/>
                                  </p:stCondLst>
                                  <p:childTnLst>
                                    <p:set>
                                      <p:cBhvr>
                                        <p:cTn id="30" dur="1" fill="hold">
                                          <p:stCondLst>
                                            <p:cond delay="0"/>
                                          </p:stCondLst>
                                        </p:cTn>
                                        <p:tgtEl>
                                          <p:spTgt spid="2"/>
                                        </p:tgtEl>
                                        <p:attrNameLst>
                                          <p:attrName>style.visibility</p:attrName>
                                        </p:attrNameLst>
                                      </p:cBhvr>
                                      <p:to>
                                        <p:strVal val="visible"/>
                                      </p:to>
                                    </p:set>
                                    <p:animScale>
                                      <p:cBhvr>
                                        <p:cTn id="31" dur="1000" decel="50000" fill="hold">
                                          <p:stCondLst>
                                            <p:cond delay="0"/>
                                          </p:stCondLst>
                                        </p:cTn>
                                        <p:tgtEl>
                                          <p:spTgt spid="2"/>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32" dur="1000" decel="50000" fill="hold">
                                          <p:stCondLst>
                                            <p:cond delay="0"/>
                                          </p:stCondLst>
                                        </p:cTn>
                                        <p:tgtEl>
                                          <p:spTgt spid="2"/>
                                        </p:tgtEl>
                                        <p:attrNameLst>
                                          <p:attrName>ppt_x</p:attrName>
                                          <p:attrName>ppt_y</p:attrName>
                                        </p:attrNameLst>
                                      </p:cBhvr>
                                    </p:animMotion>
                                    <p:animEffect transition="in" filter="fade">
                                      <p:cBhvr>
                                        <p:cTn id="33" dur="1000"/>
                                        <p:tgtEl>
                                          <p:spTgt spid="2"/>
                                        </p:tgtEl>
                                      </p:cBhvr>
                                    </p:animEffect>
                                  </p:childTnLst>
                                </p:cTn>
                              </p:par>
                            </p:childTnLst>
                          </p:cTn>
                        </p:par>
                        <p:par>
                          <p:cTn id="34" fill="hold">
                            <p:stCondLst>
                              <p:cond delay="5000"/>
                            </p:stCondLst>
                            <p:childTnLst>
                              <p:par>
                                <p:cTn id="35" presetID="22" presetClass="entr" presetSubtype="8" fill="hold" nodeType="afterEffect">
                                  <p:stCondLst>
                                    <p:cond delay="0"/>
                                  </p:stCondLst>
                                  <p:childTnLst>
                                    <p:set>
                                      <p:cBhvr>
                                        <p:cTn id="36" dur="1" fill="hold">
                                          <p:stCondLst>
                                            <p:cond delay="0"/>
                                          </p:stCondLst>
                                        </p:cTn>
                                        <p:tgtEl>
                                          <p:spTgt spid="61"/>
                                        </p:tgtEl>
                                        <p:attrNameLst>
                                          <p:attrName>style.visibility</p:attrName>
                                        </p:attrNameLst>
                                      </p:cBhvr>
                                      <p:to>
                                        <p:strVal val="visible"/>
                                      </p:to>
                                    </p:set>
                                    <p:animEffect transition="in" filter="wipe(left)">
                                      <p:cBhvr>
                                        <p:cTn id="37" dur="500"/>
                                        <p:tgtEl>
                                          <p:spTgt spid="61"/>
                                        </p:tgtEl>
                                      </p:cBhvr>
                                    </p:animEffect>
                                  </p:childTnLst>
                                </p:cTn>
                              </p:par>
                            </p:childTnLst>
                          </p:cTn>
                        </p:par>
                        <p:par>
                          <p:cTn id="38" fill="hold">
                            <p:stCondLst>
                              <p:cond delay="5500"/>
                            </p:stCondLst>
                            <p:childTnLst>
                              <p:par>
                                <p:cTn id="39" presetID="22" presetClass="entr" presetSubtype="8" fill="hold" grpId="0" nodeType="after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wipe(left)">
                                      <p:cBhvr>
                                        <p:cTn id="41" dur="125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7"/>
          <p:cNvGrpSpPr/>
          <p:nvPr/>
        </p:nvGrpSpPr>
        <p:grpSpPr bwMode="auto">
          <a:xfrm>
            <a:off x="1047752" y="1406960"/>
            <a:ext cx="1863725" cy="1864300"/>
            <a:chOff x="1047975" y="1130980"/>
            <a:chExt cx="1863725" cy="1863724"/>
          </a:xfrm>
        </p:grpSpPr>
        <p:sp>
          <p:nvSpPr>
            <p:cNvPr id="67605" name="Freeform 9"/>
            <p:cNvSpPr>
              <a:spLocks noEditPoints="1"/>
            </p:cNvSpPr>
            <p:nvPr/>
          </p:nvSpPr>
          <p:spPr bwMode="auto">
            <a:xfrm>
              <a:off x="1047975" y="1130980"/>
              <a:ext cx="1863725" cy="1863724"/>
            </a:xfrm>
            <a:custGeom>
              <a:avLst/>
              <a:gdLst>
                <a:gd name="T0" fmla="*/ 931863 w 352"/>
                <a:gd name="T1" fmla="*/ 0 h 352"/>
                <a:gd name="T2" fmla="*/ 0 w 352"/>
                <a:gd name="T3" fmla="*/ 931862 h 352"/>
                <a:gd name="T4" fmla="*/ 931863 w 352"/>
                <a:gd name="T5" fmla="*/ 1863724 h 352"/>
                <a:gd name="T6" fmla="*/ 1863725 w 352"/>
                <a:gd name="T7" fmla="*/ 931862 h 352"/>
                <a:gd name="T8" fmla="*/ 931863 w 352"/>
                <a:gd name="T9" fmla="*/ 0 h 352"/>
                <a:gd name="T10" fmla="*/ 931863 w 352"/>
                <a:gd name="T11" fmla="*/ 1477213 h 352"/>
                <a:gd name="T12" fmla="*/ 381217 w 352"/>
                <a:gd name="T13" fmla="*/ 931862 h 352"/>
                <a:gd name="T14" fmla="*/ 931863 w 352"/>
                <a:gd name="T15" fmla="*/ 381216 h 352"/>
                <a:gd name="T16" fmla="*/ 1477214 w 352"/>
                <a:gd name="T17" fmla="*/ 931862 h 352"/>
                <a:gd name="T18" fmla="*/ 931863 w 352"/>
                <a:gd name="T19" fmla="*/ 1477213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352"/>
                <a:gd name="T32" fmla="*/ 352 w 352"/>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176" y="279"/>
                  </a:moveTo>
                  <a:cubicBezTo>
                    <a:pt x="119" y="279"/>
                    <a:pt x="72" y="233"/>
                    <a:pt x="72" y="176"/>
                  </a:cubicBezTo>
                  <a:cubicBezTo>
                    <a:pt x="72" y="119"/>
                    <a:pt x="119" y="72"/>
                    <a:pt x="176" y="72"/>
                  </a:cubicBezTo>
                  <a:cubicBezTo>
                    <a:pt x="233" y="72"/>
                    <a:pt x="279" y="119"/>
                    <a:pt x="279" y="176"/>
                  </a:cubicBezTo>
                  <a:cubicBezTo>
                    <a:pt x="279" y="233"/>
                    <a:pt x="233" y="279"/>
                    <a:pt x="176" y="279"/>
                  </a:cubicBezTo>
                  <a:close/>
                </a:path>
              </a:pathLst>
            </a:custGeom>
            <a:solidFill>
              <a:schemeClr val="accent1"/>
            </a:solidFill>
            <a:ln w="9525">
              <a:noFill/>
              <a:round/>
            </a:ln>
          </p:spPr>
          <p:txBody>
            <a:bodyPr/>
            <a:lstStyle/>
            <a:p>
              <a:endParaRPr lang="zh-CN" altLang="en-US"/>
            </a:p>
          </p:txBody>
        </p:sp>
        <p:sp>
          <p:nvSpPr>
            <p:cNvPr id="67606" name="Freeform 10"/>
            <p:cNvSpPr/>
            <p:nvPr/>
          </p:nvSpPr>
          <p:spPr bwMode="auto">
            <a:xfrm>
              <a:off x="1100363" y="1797730"/>
              <a:ext cx="1754188" cy="1144587"/>
            </a:xfrm>
            <a:custGeom>
              <a:avLst/>
              <a:gdLst>
                <a:gd name="T0" fmla="*/ 1415010 w 331"/>
                <a:gd name="T1" fmla="*/ 0 h 216"/>
                <a:gd name="T2" fmla="*/ 1478606 w 331"/>
                <a:gd name="T3" fmla="*/ 264951 h 216"/>
                <a:gd name="T4" fmla="*/ 879744 w 331"/>
                <a:gd name="T5" fmla="*/ 863739 h 216"/>
                <a:gd name="T6" fmla="*/ 275582 w 331"/>
                <a:gd name="T7" fmla="*/ 264951 h 216"/>
                <a:gd name="T8" fmla="*/ 339178 w 331"/>
                <a:gd name="T9" fmla="*/ 0 h 216"/>
                <a:gd name="T10" fmla="*/ 42397 w 331"/>
                <a:gd name="T11" fmla="*/ 0 h 216"/>
                <a:gd name="T12" fmla="*/ 0 w 331"/>
                <a:gd name="T13" fmla="*/ 264951 h 216"/>
                <a:gd name="T14" fmla="*/ 879744 w 331"/>
                <a:gd name="T15" fmla="*/ 1144587 h 216"/>
                <a:gd name="T16" fmla="*/ 1754188 w 331"/>
                <a:gd name="T17" fmla="*/ 264951 h 216"/>
                <a:gd name="T18" fmla="*/ 1717090 w 331"/>
                <a:gd name="T19" fmla="*/ 0 h 216"/>
                <a:gd name="T20" fmla="*/ 1415010 w 331"/>
                <a:gd name="T21" fmla="*/ 0 h 2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31"/>
                <a:gd name="T34" fmla="*/ 0 h 216"/>
                <a:gd name="T35" fmla="*/ 331 w 331"/>
                <a:gd name="T36" fmla="*/ 216 h 2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31" h="216">
                  <a:moveTo>
                    <a:pt x="267" y="0"/>
                  </a:moveTo>
                  <a:cubicBezTo>
                    <a:pt x="275" y="15"/>
                    <a:pt x="279" y="32"/>
                    <a:pt x="279" y="50"/>
                  </a:cubicBezTo>
                  <a:cubicBezTo>
                    <a:pt x="279" y="112"/>
                    <a:pt x="228" y="163"/>
                    <a:pt x="166" y="163"/>
                  </a:cubicBezTo>
                  <a:cubicBezTo>
                    <a:pt x="103" y="163"/>
                    <a:pt x="52" y="112"/>
                    <a:pt x="52" y="50"/>
                  </a:cubicBezTo>
                  <a:cubicBezTo>
                    <a:pt x="52" y="32"/>
                    <a:pt x="57" y="15"/>
                    <a:pt x="64" y="0"/>
                  </a:cubicBezTo>
                  <a:cubicBezTo>
                    <a:pt x="8" y="0"/>
                    <a:pt x="8" y="0"/>
                    <a:pt x="8" y="0"/>
                  </a:cubicBezTo>
                  <a:cubicBezTo>
                    <a:pt x="3" y="15"/>
                    <a:pt x="0" y="32"/>
                    <a:pt x="0" y="50"/>
                  </a:cubicBezTo>
                  <a:cubicBezTo>
                    <a:pt x="0" y="141"/>
                    <a:pt x="75" y="216"/>
                    <a:pt x="166" y="216"/>
                  </a:cubicBezTo>
                  <a:cubicBezTo>
                    <a:pt x="257" y="216"/>
                    <a:pt x="331" y="141"/>
                    <a:pt x="331" y="50"/>
                  </a:cubicBezTo>
                  <a:cubicBezTo>
                    <a:pt x="331" y="32"/>
                    <a:pt x="329" y="15"/>
                    <a:pt x="324" y="0"/>
                  </a:cubicBezTo>
                  <a:lnTo>
                    <a:pt x="267" y="0"/>
                  </a:lnTo>
                  <a:close/>
                </a:path>
              </a:pathLst>
            </a:custGeom>
            <a:solidFill>
              <a:schemeClr val="accent1">
                <a:lumMod val="75000"/>
              </a:schemeClr>
            </a:solidFill>
            <a:ln w="9525">
              <a:noFill/>
              <a:round/>
            </a:ln>
          </p:spPr>
          <p:txBody>
            <a:bodyPr/>
            <a:lstStyle/>
            <a:p>
              <a:endParaRPr lang="zh-CN" altLang="en-US"/>
            </a:p>
          </p:txBody>
        </p:sp>
        <p:sp>
          <p:nvSpPr>
            <p:cNvPr id="11" name="矩形 10"/>
            <p:cNvSpPr/>
            <p:nvPr/>
          </p:nvSpPr>
          <p:spPr>
            <a:xfrm>
              <a:off x="1685904" y="1721530"/>
              <a:ext cx="641842" cy="461522"/>
            </a:xfrm>
            <a:prstGeom prst="rect">
              <a:avLst/>
            </a:prstGeom>
          </p:spPr>
          <p:txBody>
            <a:bodyPr wrap="none">
              <a:spAutoFit/>
            </a:bodyPr>
            <a:lstStyle/>
            <a:p>
              <a:pPr algn="ctr">
                <a:spcBef>
                  <a:spcPts val="0"/>
                </a:spcBef>
                <a:spcAft>
                  <a:spcPts val="0"/>
                </a:spcAft>
                <a:defRPr/>
              </a:pPr>
              <a:r>
                <a:rPr lang="en-US" altLang="zh-CN" sz="2400" dirty="0">
                  <a:solidFill>
                    <a:schemeClr val="tx1">
                      <a:lumMod val="65000"/>
                      <a:lumOff val="35000"/>
                    </a:schemeClr>
                  </a:solidFill>
                  <a:latin typeface="Impact" panose="020B0806030902050204" pitchFamily="34" charset="0"/>
                  <a:ea typeface="+mn-ea"/>
                  <a:cs typeface="Arial" panose="020B0604020202020204" pitchFamily="34" charset="0"/>
                </a:rPr>
                <a:t>71%</a:t>
              </a:r>
              <a:endParaRPr lang="zh-CN" altLang="en-US" sz="2400" dirty="0">
                <a:solidFill>
                  <a:schemeClr val="tx1">
                    <a:lumMod val="65000"/>
                    <a:lumOff val="35000"/>
                  </a:schemeClr>
                </a:solidFill>
                <a:latin typeface="Impact" panose="020B0806030902050204" pitchFamily="34" charset="0"/>
                <a:ea typeface="+mn-ea"/>
                <a:cs typeface="Arial" panose="020B0604020202020204" pitchFamily="34" charset="0"/>
              </a:endParaRPr>
            </a:p>
          </p:txBody>
        </p:sp>
        <p:sp>
          <p:nvSpPr>
            <p:cNvPr id="12" name="矩形 11"/>
            <p:cNvSpPr/>
            <p:nvPr/>
          </p:nvSpPr>
          <p:spPr>
            <a:xfrm>
              <a:off x="1560738" y="2227942"/>
              <a:ext cx="814647" cy="230761"/>
            </a:xfrm>
            <a:prstGeom prst="rect">
              <a:avLst/>
            </a:prstGeom>
          </p:spPr>
          <p:txBody>
            <a:bodyPr wrap="none">
              <a:spAutoFit/>
            </a:bodyPr>
            <a:lstStyle/>
            <a:p>
              <a:pPr>
                <a:spcBef>
                  <a:spcPts val="0"/>
                </a:spcBef>
                <a:spcAft>
                  <a:spcPts val="0"/>
                </a:spcAft>
                <a:defRPr/>
              </a:pPr>
              <a:r>
                <a:rPr lang="en-US" altLang="zh-CN" sz="900" dirty="0">
                  <a:solidFill>
                    <a:schemeClr val="tx1">
                      <a:lumMod val="65000"/>
                      <a:lumOff val="35000"/>
                    </a:schemeClr>
                  </a:solidFill>
                  <a:latin typeface="方正大黑简体" panose="03000509000000000000" pitchFamily="65" charset="-122"/>
                  <a:ea typeface="方正大黑简体" panose="03000509000000000000" pitchFamily="65" charset="-122"/>
                </a:rPr>
                <a:t>TEXT  HERE</a:t>
              </a:r>
              <a:endParaRPr lang="zh-CN" altLang="en-US" sz="900" dirty="0">
                <a:solidFill>
                  <a:schemeClr val="tx1">
                    <a:lumMod val="65000"/>
                    <a:lumOff val="35000"/>
                  </a:schemeClr>
                </a:solidFill>
                <a:latin typeface="+mn-lt"/>
                <a:ea typeface="+mn-ea"/>
              </a:endParaRPr>
            </a:p>
          </p:txBody>
        </p:sp>
      </p:grpSp>
      <p:grpSp>
        <p:nvGrpSpPr>
          <p:cNvPr id="3" name="组合 12"/>
          <p:cNvGrpSpPr/>
          <p:nvPr/>
        </p:nvGrpSpPr>
        <p:grpSpPr bwMode="auto">
          <a:xfrm>
            <a:off x="3494088" y="1406960"/>
            <a:ext cx="1865312" cy="1864300"/>
            <a:chOff x="3494313" y="1130980"/>
            <a:chExt cx="1865313" cy="1863724"/>
          </a:xfrm>
        </p:grpSpPr>
        <p:sp>
          <p:nvSpPr>
            <p:cNvPr id="67601" name="Freeform 14"/>
            <p:cNvSpPr>
              <a:spLocks noEditPoints="1"/>
            </p:cNvSpPr>
            <p:nvPr/>
          </p:nvSpPr>
          <p:spPr bwMode="auto">
            <a:xfrm>
              <a:off x="3494313" y="1130980"/>
              <a:ext cx="1865313" cy="1863724"/>
            </a:xfrm>
            <a:custGeom>
              <a:avLst/>
              <a:gdLst>
                <a:gd name="T0" fmla="*/ 932657 w 352"/>
                <a:gd name="T1" fmla="*/ 0 h 352"/>
                <a:gd name="T2" fmla="*/ 0 w 352"/>
                <a:gd name="T3" fmla="*/ 931862 h 352"/>
                <a:gd name="T4" fmla="*/ 932657 w 352"/>
                <a:gd name="T5" fmla="*/ 1863724 h 352"/>
                <a:gd name="T6" fmla="*/ 1865313 w 352"/>
                <a:gd name="T7" fmla="*/ 931862 h 352"/>
                <a:gd name="T8" fmla="*/ 932657 w 352"/>
                <a:gd name="T9" fmla="*/ 0 h 352"/>
                <a:gd name="T10" fmla="*/ 932657 w 352"/>
                <a:gd name="T11" fmla="*/ 1477213 h 352"/>
                <a:gd name="T12" fmla="*/ 381541 w 352"/>
                <a:gd name="T13" fmla="*/ 931862 h 352"/>
                <a:gd name="T14" fmla="*/ 932657 w 352"/>
                <a:gd name="T15" fmla="*/ 381216 h 352"/>
                <a:gd name="T16" fmla="*/ 1478473 w 352"/>
                <a:gd name="T17" fmla="*/ 931862 h 352"/>
                <a:gd name="T18" fmla="*/ 932657 w 352"/>
                <a:gd name="T19" fmla="*/ 1477213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352"/>
                <a:gd name="T32" fmla="*/ 352 w 352"/>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352">
                  <a:moveTo>
                    <a:pt x="176" y="0"/>
                  </a:moveTo>
                  <a:cubicBezTo>
                    <a:pt x="79" y="0"/>
                    <a:pt x="0" y="79"/>
                    <a:pt x="0" y="176"/>
                  </a:cubicBezTo>
                  <a:cubicBezTo>
                    <a:pt x="0" y="273"/>
                    <a:pt x="79" y="352"/>
                    <a:pt x="176" y="352"/>
                  </a:cubicBezTo>
                  <a:cubicBezTo>
                    <a:pt x="273" y="352"/>
                    <a:pt x="352" y="273"/>
                    <a:pt x="352" y="176"/>
                  </a:cubicBezTo>
                  <a:cubicBezTo>
                    <a:pt x="352" y="79"/>
                    <a:pt x="273" y="0"/>
                    <a:pt x="176" y="0"/>
                  </a:cubicBezTo>
                  <a:close/>
                  <a:moveTo>
                    <a:pt x="176" y="279"/>
                  </a:moveTo>
                  <a:cubicBezTo>
                    <a:pt x="119" y="279"/>
                    <a:pt x="72" y="233"/>
                    <a:pt x="72" y="176"/>
                  </a:cubicBezTo>
                  <a:cubicBezTo>
                    <a:pt x="72" y="119"/>
                    <a:pt x="119" y="72"/>
                    <a:pt x="176" y="72"/>
                  </a:cubicBezTo>
                  <a:cubicBezTo>
                    <a:pt x="233" y="72"/>
                    <a:pt x="279" y="119"/>
                    <a:pt x="279" y="176"/>
                  </a:cubicBezTo>
                  <a:cubicBezTo>
                    <a:pt x="279" y="233"/>
                    <a:pt x="233" y="279"/>
                    <a:pt x="176" y="279"/>
                  </a:cubicBezTo>
                  <a:close/>
                </a:path>
              </a:pathLst>
            </a:custGeom>
            <a:solidFill>
              <a:schemeClr val="accent2"/>
            </a:solidFill>
            <a:ln w="9525">
              <a:noFill/>
              <a:round/>
            </a:ln>
          </p:spPr>
          <p:txBody>
            <a:bodyPr/>
            <a:lstStyle/>
            <a:p>
              <a:endParaRPr lang="zh-CN" altLang="en-US"/>
            </a:p>
          </p:txBody>
        </p:sp>
        <p:sp>
          <p:nvSpPr>
            <p:cNvPr id="67602" name="Freeform 15"/>
            <p:cNvSpPr/>
            <p:nvPr/>
          </p:nvSpPr>
          <p:spPr bwMode="auto">
            <a:xfrm>
              <a:off x="3595913" y="2339067"/>
              <a:ext cx="1663700" cy="603250"/>
            </a:xfrm>
            <a:custGeom>
              <a:avLst/>
              <a:gdLst>
                <a:gd name="T0" fmla="*/ 1366989 w 314"/>
                <a:gd name="T1" fmla="*/ 0 h 114"/>
                <a:gd name="T2" fmla="*/ 831850 w 314"/>
                <a:gd name="T3" fmla="*/ 322792 h 114"/>
                <a:gd name="T4" fmla="*/ 296711 w 314"/>
                <a:gd name="T5" fmla="*/ 0 h 114"/>
                <a:gd name="T6" fmla="*/ 0 w 314"/>
                <a:gd name="T7" fmla="*/ 0 h 114"/>
                <a:gd name="T8" fmla="*/ 831850 w 314"/>
                <a:gd name="T9" fmla="*/ 603250 h 114"/>
                <a:gd name="T10" fmla="*/ 1663700 w 314"/>
                <a:gd name="T11" fmla="*/ 0 h 114"/>
                <a:gd name="T12" fmla="*/ 1366989 w 314"/>
                <a:gd name="T13" fmla="*/ 0 h 114"/>
                <a:gd name="T14" fmla="*/ 0 60000 65536"/>
                <a:gd name="T15" fmla="*/ 0 60000 65536"/>
                <a:gd name="T16" fmla="*/ 0 60000 65536"/>
                <a:gd name="T17" fmla="*/ 0 60000 65536"/>
                <a:gd name="T18" fmla="*/ 0 60000 65536"/>
                <a:gd name="T19" fmla="*/ 0 60000 65536"/>
                <a:gd name="T20" fmla="*/ 0 60000 65536"/>
                <a:gd name="T21" fmla="*/ 0 w 314"/>
                <a:gd name="T22" fmla="*/ 0 h 114"/>
                <a:gd name="T23" fmla="*/ 314 w 314"/>
                <a:gd name="T24" fmla="*/ 114 h 11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14" h="114">
                  <a:moveTo>
                    <a:pt x="258" y="0"/>
                  </a:moveTo>
                  <a:cubicBezTo>
                    <a:pt x="239" y="37"/>
                    <a:pt x="201" y="61"/>
                    <a:pt x="157" y="61"/>
                  </a:cubicBezTo>
                  <a:cubicBezTo>
                    <a:pt x="113" y="61"/>
                    <a:pt x="75" y="37"/>
                    <a:pt x="56" y="0"/>
                  </a:cubicBezTo>
                  <a:cubicBezTo>
                    <a:pt x="0" y="0"/>
                    <a:pt x="0" y="0"/>
                    <a:pt x="0" y="0"/>
                  </a:cubicBezTo>
                  <a:cubicBezTo>
                    <a:pt x="22" y="66"/>
                    <a:pt x="84" y="114"/>
                    <a:pt x="157" y="114"/>
                  </a:cubicBezTo>
                  <a:cubicBezTo>
                    <a:pt x="230" y="114"/>
                    <a:pt x="292" y="66"/>
                    <a:pt x="314" y="0"/>
                  </a:cubicBezTo>
                  <a:lnTo>
                    <a:pt x="258" y="0"/>
                  </a:lnTo>
                  <a:close/>
                </a:path>
              </a:pathLst>
            </a:custGeom>
            <a:solidFill>
              <a:schemeClr val="accent2">
                <a:lumMod val="75000"/>
              </a:schemeClr>
            </a:solidFill>
            <a:ln w="9525">
              <a:noFill/>
              <a:round/>
            </a:ln>
          </p:spPr>
          <p:txBody>
            <a:bodyPr/>
            <a:lstStyle/>
            <a:p>
              <a:endParaRPr lang="zh-CN" altLang="en-US"/>
            </a:p>
          </p:txBody>
        </p:sp>
        <p:sp>
          <p:nvSpPr>
            <p:cNvPr id="16" name="矩形 15"/>
            <p:cNvSpPr/>
            <p:nvPr/>
          </p:nvSpPr>
          <p:spPr>
            <a:xfrm>
              <a:off x="4066903" y="1721530"/>
              <a:ext cx="726481" cy="461522"/>
            </a:xfrm>
            <a:prstGeom prst="rect">
              <a:avLst/>
            </a:prstGeom>
          </p:spPr>
          <p:txBody>
            <a:bodyPr wrap="none">
              <a:spAutoFit/>
            </a:bodyPr>
            <a:lstStyle/>
            <a:p>
              <a:pPr algn="ctr">
                <a:spcBef>
                  <a:spcPts val="0"/>
                </a:spcBef>
                <a:spcAft>
                  <a:spcPts val="0"/>
                </a:spcAft>
                <a:defRPr/>
              </a:pPr>
              <a:r>
                <a:rPr lang="en-US" altLang="zh-CN" sz="2400" dirty="0">
                  <a:solidFill>
                    <a:schemeClr val="tx1">
                      <a:lumMod val="65000"/>
                      <a:lumOff val="35000"/>
                    </a:schemeClr>
                  </a:solidFill>
                  <a:latin typeface="Impact" panose="020B0806030902050204" pitchFamily="34" charset="0"/>
                  <a:ea typeface="+mn-ea"/>
                  <a:cs typeface="Arial" panose="020B0604020202020204" pitchFamily="34" charset="0"/>
                </a:rPr>
                <a:t>35%</a:t>
              </a:r>
              <a:endParaRPr lang="zh-CN" altLang="en-US" sz="2400" dirty="0">
                <a:solidFill>
                  <a:schemeClr val="tx1">
                    <a:lumMod val="65000"/>
                    <a:lumOff val="35000"/>
                  </a:schemeClr>
                </a:solidFill>
                <a:latin typeface="Impact" panose="020B0806030902050204" pitchFamily="34" charset="0"/>
                <a:ea typeface="+mn-ea"/>
                <a:cs typeface="Arial" panose="020B0604020202020204" pitchFamily="34" charset="0"/>
              </a:endParaRPr>
            </a:p>
          </p:txBody>
        </p:sp>
        <p:sp>
          <p:nvSpPr>
            <p:cNvPr id="17" name="矩形 16"/>
            <p:cNvSpPr/>
            <p:nvPr/>
          </p:nvSpPr>
          <p:spPr>
            <a:xfrm>
              <a:off x="4013425" y="2227942"/>
              <a:ext cx="814647" cy="230761"/>
            </a:xfrm>
            <a:prstGeom prst="rect">
              <a:avLst/>
            </a:prstGeom>
          </p:spPr>
          <p:txBody>
            <a:bodyPr wrap="none">
              <a:spAutoFit/>
            </a:bodyPr>
            <a:lstStyle/>
            <a:p>
              <a:pPr>
                <a:spcBef>
                  <a:spcPts val="0"/>
                </a:spcBef>
                <a:spcAft>
                  <a:spcPts val="0"/>
                </a:spcAft>
                <a:defRPr/>
              </a:pPr>
              <a:r>
                <a:rPr lang="en-US" altLang="zh-CN" sz="900" dirty="0">
                  <a:solidFill>
                    <a:schemeClr val="tx1">
                      <a:lumMod val="65000"/>
                      <a:lumOff val="35000"/>
                    </a:schemeClr>
                  </a:solidFill>
                  <a:latin typeface="方正大黑简体" panose="03000509000000000000" pitchFamily="65" charset="-122"/>
                  <a:ea typeface="方正大黑简体" panose="03000509000000000000" pitchFamily="65" charset="-122"/>
                </a:rPr>
                <a:t>TEXT  HERE</a:t>
              </a:r>
              <a:endParaRPr lang="zh-CN" altLang="en-US" sz="900" dirty="0">
                <a:solidFill>
                  <a:schemeClr val="tx1">
                    <a:lumMod val="65000"/>
                    <a:lumOff val="35000"/>
                  </a:schemeClr>
                </a:solidFill>
                <a:latin typeface="+mn-lt"/>
                <a:ea typeface="+mn-ea"/>
              </a:endParaRPr>
            </a:p>
          </p:txBody>
        </p:sp>
      </p:grpSp>
      <p:grpSp>
        <p:nvGrpSpPr>
          <p:cNvPr id="4" name="组合 17"/>
          <p:cNvGrpSpPr/>
          <p:nvPr/>
        </p:nvGrpSpPr>
        <p:grpSpPr bwMode="auto">
          <a:xfrm>
            <a:off x="5942013" y="1406960"/>
            <a:ext cx="1865312" cy="1864300"/>
            <a:chOff x="5942238" y="1130980"/>
            <a:chExt cx="1865313" cy="1863724"/>
          </a:xfrm>
        </p:grpSpPr>
        <p:sp>
          <p:nvSpPr>
            <p:cNvPr id="67597" name="Freeform 19"/>
            <p:cNvSpPr>
              <a:spLocks noEditPoints="1"/>
            </p:cNvSpPr>
            <p:nvPr/>
          </p:nvSpPr>
          <p:spPr bwMode="auto">
            <a:xfrm>
              <a:off x="5942238" y="1130980"/>
              <a:ext cx="1865313" cy="1863724"/>
            </a:xfrm>
            <a:custGeom>
              <a:avLst/>
              <a:gdLst>
                <a:gd name="T0" fmla="*/ 932657 w 352"/>
                <a:gd name="T1" fmla="*/ 0 h 352"/>
                <a:gd name="T2" fmla="*/ 0 w 352"/>
                <a:gd name="T3" fmla="*/ 931862 h 352"/>
                <a:gd name="T4" fmla="*/ 932657 w 352"/>
                <a:gd name="T5" fmla="*/ 1863724 h 352"/>
                <a:gd name="T6" fmla="*/ 1865313 w 352"/>
                <a:gd name="T7" fmla="*/ 931862 h 352"/>
                <a:gd name="T8" fmla="*/ 932657 w 352"/>
                <a:gd name="T9" fmla="*/ 0 h 352"/>
                <a:gd name="T10" fmla="*/ 932657 w 352"/>
                <a:gd name="T11" fmla="*/ 1477213 h 352"/>
                <a:gd name="T12" fmla="*/ 381541 w 352"/>
                <a:gd name="T13" fmla="*/ 931862 h 352"/>
                <a:gd name="T14" fmla="*/ 932657 w 352"/>
                <a:gd name="T15" fmla="*/ 381216 h 352"/>
                <a:gd name="T16" fmla="*/ 1478473 w 352"/>
                <a:gd name="T17" fmla="*/ 931862 h 352"/>
                <a:gd name="T18" fmla="*/ 932657 w 352"/>
                <a:gd name="T19" fmla="*/ 1477213 h 3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352"/>
                <a:gd name="T31" fmla="*/ 0 h 352"/>
                <a:gd name="T32" fmla="*/ 352 w 352"/>
                <a:gd name="T33" fmla="*/ 352 h 3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352" h="352">
                  <a:moveTo>
                    <a:pt x="176" y="0"/>
                  </a:moveTo>
                  <a:cubicBezTo>
                    <a:pt x="78" y="0"/>
                    <a:pt x="0" y="79"/>
                    <a:pt x="0" y="176"/>
                  </a:cubicBezTo>
                  <a:cubicBezTo>
                    <a:pt x="0" y="273"/>
                    <a:pt x="78" y="352"/>
                    <a:pt x="176" y="352"/>
                  </a:cubicBezTo>
                  <a:cubicBezTo>
                    <a:pt x="273" y="352"/>
                    <a:pt x="352" y="273"/>
                    <a:pt x="352" y="176"/>
                  </a:cubicBezTo>
                  <a:cubicBezTo>
                    <a:pt x="352" y="79"/>
                    <a:pt x="273" y="0"/>
                    <a:pt x="176" y="0"/>
                  </a:cubicBezTo>
                  <a:close/>
                  <a:moveTo>
                    <a:pt x="176" y="279"/>
                  </a:moveTo>
                  <a:cubicBezTo>
                    <a:pt x="119" y="279"/>
                    <a:pt x="72" y="233"/>
                    <a:pt x="72" y="176"/>
                  </a:cubicBezTo>
                  <a:cubicBezTo>
                    <a:pt x="72" y="119"/>
                    <a:pt x="119" y="72"/>
                    <a:pt x="176" y="72"/>
                  </a:cubicBezTo>
                  <a:cubicBezTo>
                    <a:pt x="233" y="72"/>
                    <a:pt x="279" y="119"/>
                    <a:pt x="279" y="176"/>
                  </a:cubicBezTo>
                  <a:cubicBezTo>
                    <a:pt x="279" y="233"/>
                    <a:pt x="233" y="279"/>
                    <a:pt x="176" y="279"/>
                  </a:cubicBezTo>
                  <a:close/>
                </a:path>
              </a:pathLst>
            </a:custGeom>
            <a:solidFill>
              <a:schemeClr val="accent3"/>
            </a:solidFill>
            <a:ln w="9525">
              <a:noFill/>
              <a:round/>
            </a:ln>
          </p:spPr>
          <p:txBody>
            <a:bodyPr/>
            <a:lstStyle/>
            <a:p>
              <a:endParaRPr lang="zh-CN" altLang="en-US"/>
            </a:p>
          </p:txBody>
        </p:sp>
        <p:sp>
          <p:nvSpPr>
            <p:cNvPr id="67598" name="Freeform 20"/>
            <p:cNvSpPr/>
            <p:nvPr/>
          </p:nvSpPr>
          <p:spPr bwMode="auto">
            <a:xfrm>
              <a:off x="6159726" y="2566080"/>
              <a:ext cx="1430338" cy="376237"/>
            </a:xfrm>
            <a:custGeom>
              <a:avLst/>
              <a:gdLst>
                <a:gd name="T0" fmla="*/ 1038319 w 270"/>
                <a:gd name="T1" fmla="*/ 0 h 71"/>
                <a:gd name="T2" fmla="*/ 715169 w 270"/>
                <a:gd name="T3" fmla="*/ 95384 h 71"/>
                <a:gd name="T4" fmla="*/ 392019 w 270"/>
                <a:gd name="T5" fmla="*/ 0 h 71"/>
                <a:gd name="T6" fmla="*/ 0 w 270"/>
                <a:gd name="T7" fmla="*/ 0 h 71"/>
                <a:gd name="T8" fmla="*/ 715169 w 270"/>
                <a:gd name="T9" fmla="*/ 376237 h 71"/>
                <a:gd name="T10" fmla="*/ 1430338 w 270"/>
                <a:gd name="T11" fmla="*/ 0 h 71"/>
                <a:gd name="T12" fmla="*/ 1038319 w 270"/>
                <a:gd name="T13" fmla="*/ 0 h 71"/>
                <a:gd name="T14" fmla="*/ 0 60000 65536"/>
                <a:gd name="T15" fmla="*/ 0 60000 65536"/>
                <a:gd name="T16" fmla="*/ 0 60000 65536"/>
                <a:gd name="T17" fmla="*/ 0 60000 65536"/>
                <a:gd name="T18" fmla="*/ 0 60000 65536"/>
                <a:gd name="T19" fmla="*/ 0 60000 65536"/>
                <a:gd name="T20" fmla="*/ 0 60000 65536"/>
                <a:gd name="T21" fmla="*/ 0 w 270"/>
                <a:gd name="T22" fmla="*/ 0 h 71"/>
                <a:gd name="T23" fmla="*/ 270 w 270"/>
                <a:gd name="T24" fmla="*/ 71 h 7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70" h="71">
                  <a:moveTo>
                    <a:pt x="196" y="0"/>
                  </a:moveTo>
                  <a:cubicBezTo>
                    <a:pt x="178" y="12"/>
                    <a:pt x="157" y="18"/>
                    <a:pt x="135" y="18"/>
                  </a:cubicBezTo>
                  <a:cubicBezTo>
                    <a:pt x="112" y="18"/>
                    <a:pt x="91" y="12"/>
                    <a:pt x="74" y="0"/>
                  </a:cubicBezTo>
                  <a:cubicBezTo>
                    <a:pt x="0" y="0"/>
                    <a:pt x="0" y="0"/>
                    <a:pt x="0" y="0"/>
                  </a:cubicBezTo>
                  <a:cubicBezTo>
                    <a:pt x="30" y="43"/>
                    <a:pt x="79" y="71"/>
                    <a:pt x="135" y="71"/>
                  </a:cubicBezTo>
                  <a:cubicBezTo>
                    <a:pt x="191" y="71"/>
                    <a:pt x="240" y="43"/>
                    <a:pt x="270" y="0"/>
                  </a:cubicBezTo>
                  <a:lnTo>
                    <a:pt x="196" y="0"/>
                  </a:lnTo>
                  <a:close/>
                </a:path>
              </a:pathLst>
            </a:custGeom>
            <a:solidFill>
              <a:schemeClr val="accent3">
                <a:lumMod val="75000"/>
              </a:schemeClr>
            </a:solidFill>
            <a:ln w="9525">
              <a:noFill/>
              <a:round/>
            </a:ln>
          </p:spPr>
          <p:txBody>
            <a:bodyPr/>
            <a:lstStyle/>
            <a:p>
              <a:endParaRPr lang="zh-CN" altLang="en-US"/>
            </a:p>
          </p:txBody>
        </p:sp>
        <p:sp>
          <p:nvSpPr>
            <p:cNvPr id="21" name="矩形 20"/>
            <p:cNvSpPr/>
            <p:nvPr/>
          </p:nvSpPr>
          <p:spPr>
            <a:xfrm>
              <a:off x="6557122" y="1721530"/>
              <a:ext cx="679994" cy="461522"/>
            </a:xfrm>
            <a:prstGeom prst="rect">
              <a:avLst/>
            </a:prstGeom>
          </p:spPr>
          <p:txBody>
            <a:bodyPr wrap="none">
              <a:spAutoFit/>
            </a:bodyPr>
            <a:lstStyle/>
            <a:p>
              <a:pPr algn="ctr">
                <a:spcBef>
                  <a:spcPts val="0"/>
                </a:spcBef>
                <a:spcAft>
                  <a:spcPts val="0"/>
                </a:spcAft>
                <a:defRPr/>
              </a:pPr>
              <a:r>
                <a:rPr lang="en-US" altLang="zh-CN" sz="2400" dirty="0">
                  <a:solidFill>
                    <a:schemeClr val="tx1">
                      <a:lumMod val="65000"/>
                      <a:lumOff val="35000"/>
                    </a:schemeClr>
                  </a:solidFill>
                  <a:latin typeface="Impact" panose="020B0806030902050204" pitchFamily="34" charset="0"/>
                  <a:ea typeface="+mn-ea"/>
                  <a:cs typeface="Arial" panose="020B0604020202020204" pitchFamily="34" charset="0"/>
                </a:rPr>
                <a:t>18%</a:t>
              </a:r>
              <a:endParaRPr lang="zh-CN" altLang="en-US" sz="2400" dirty="0">
                <a:solidFill>
                  <a:schemeClr val="tx1">
                    <a:lumMod val="65000"/>
                    <a:lumOff val="35000"/>
                  </a:schemeClr>
                </a:solidFill>
                <a:latin typeface="Impact" panose="020B0806030902050204" pitchFamily="34" charset="0"/>
                <a:ea typeface="+mn-ea"/>
                <a:cs typeface="Arial" panose="020B0604020202020204" pitchFamily="34" charset="0"/>
              </a:endParaRPr>
            </a:p>
          </p:txBody>
        </p:sp>
        <p:sp>
          <p:nvSpPr>
            <p:cNvPr id="22" name="矩形 21"/>
            <p:cNvSpPr/>
            <p:nvPr/>
          </p:nvSpPr>
          <p:spPr>
            <a:xfrm>
              <a:off x="6451825" y="2227942"/>
              <a:ext cx="814647" cy="230761"/>
            </a:xfrm>
            <a:prstGeom prst="rect">
              <a:avLst/>
            </a:prstGeom>
          </p:spPr>
          <p:txBody>
            <a:bodyPr wrap="none">
              <a:spAutoFit/>
            </a:bodyPr>
            <a:lstStyle/>
            <a:p>
              <a:pPr>
                <a:spcBef>
                  <a:spcPts val="0"/>
                </a:spcBef>
                <a:spcAft>
                  <a:spcPts val="0"/>
                </a:spcAft>
                <a:defRPr/>
              </a:pPr>
              <a:r>
                <a:rPr lang="en-US" altLang="zh-CN" sz="900" dirty="0">
                  <a:solidFill>
                    <a:schemeClr val="tx1">
                      <a:lumMod val="65000"/>
                      <a:lumOff val="35000"/>
                    </a:schemeClr>
                  </a:solidFill>
                  <a:latin typeface="方正大黑简体" panose="03000509000000000000" pitchFamily="65" charset="-122"/>
                  <a:ea typeface="方正大黑简体" panose="03000509000000000000" pitchFamily="65" charset="-122"/>
                </a:rPr>
                <a:t>TEXT  HERE</a:t>
              </a:r>
              <a:endParaRPr lang="zh-CN" altLang="en-US" sz="900" dirty="0">
                <a:solidFill>
                  <a:schemeClr val="tx1">
                    <a:lumMod val="65000"/>
                    <a:lumOff val="35000"/>
                  </a:schemeClr>
                </a:solidFill>
                <a:latin typeface="+mn-lt"/>
                <a:ea typeface="+mn-ea"/>
              </a:endParaRPr>
            </a:p>
          </p:txBody>
        </p:sp>
      </p:grpSp>
      <p:sp>
        <p:nvSpPr>
          <p:cNvPr id="23" name="TextBox 22"/>
          <p:cNvSpPr txBox="1">
            <a:spLocks noChangeArrowheads="1"/>
          </p:cNvSpPr>
          <p:nvPr/>
        </p:nvSpPr>
        <p:spPr bwMode="auto">
          <a:xfrm>
            <a:off x="657225" y="3755599"/>
            <a:ext cx="3017838" cy="276999"/>
          </a:xfrm>
          <a:prstGeom prst="rect">
            <a:avLst/>
          </a:prstGeom>
          <a:noFill/>
          <a:ln w="9525">
            <a:noFill/>
            <a:miter lim="800000"/>
          </a:ln>
        </p:spPr>
        <p:txBody>
          <a:bodyPr>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点击添加小标题文字</a:t>
            </a:r>
          </a:p>
        </p:txBody>
      </p:sp>
      <p:cxnSp>
        <p:nvCxnSpPr>
          <p:cNvPr id="24" name="直接连接符 23"/>
          <p:cNvCxnSpPr/>
          <p:nvPr/>
        </p:nvCxnSpPr>
        <p:spPr>
          <a:xfrm>
            <a:off x="730250" y="4108131"/>
            <a:ext cx="7600950"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矩形 24"/>
          <p:cNvSpPr>
            <a:spLocks noChangeArrowheads="1"/>
          </p:cNvSpPr>
          <p:nvPr/>
        </p:nvSpPr>
        <p:spPr bwMode="auto">
          <a:xfrm>
            <a:off x="668341" y="4201822"/>
            <a:ext cx="7691437" cy="230832"/>
          </a:xfrm>
          <a:prstGeom prst="rect">
            <a:avLst/>
          </a:prstGeom>
          <a:noFill/>
          <a:ln w="9525">
            <a:noFill/>
            <a:miter lim="800000"/>
          </a:ln>
        </p:spPr>
        <p:txBody>
          <a:bodyPr>
            <a:spAutoFit/>
          </a:bodyPr>
          <a:lstStyle/>
          <a:p>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点击添加文字内容点击添加文字内容点击添加文字内容点击添加文字内</a:t>
            </a:r>
            <a:r>
              <a:rPr lang="zh-CN" altLang="en-US" sz="900" dirty="0" smtClean="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容点</a:t>
            </a: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sym typeface="微软雅黑" panose="020B0503020204020204" pitchFamily="34" charset="-122"/>
              </a:rPr>
              <a:t>击添加文字内容点击添加文字内容点击添加文字内容点击添加文字内容</a:t>
            </a: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7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par>
                                <p:cTn id="10" presetID="1" presetClass="path" presetSubtype="0" fill="hold" nodeType="withEffect">
                                  <p:stCondLst>
                                    <p:cond delay="1750"/>
                                  </p:stCondLst>
                                  <p:childTnLst>
                                    <p:animMotion origin="layout" path="M 2.77778E-7 6.44863E-7 C 0.0158 6.44863E-7 0.02865 0.01265 0.02865 0.02839 C 0.02865 0.04412 0.0158 0.05708 2.77778E-7 0.05708 C -0.0158 0.05708 -0.02847 0.04412 -0.02847 0.02839 C -0.02847 0.01265 -0.0158 6.44863E-7 2.77778E-7 6.44863E-7 Z " pathEditMode="relative" rAng="0" ptsTypes="fffff">
                                      <p:cBhvr>
                                        <p:cTn id="11" dur="1500" fill="hold"/>
                                        <p:tgtEl>
                                          <p:spTgt spid="2"/>
                                        </p:tgtEl>
                                        <p:attrNameLst>
                                          <p:attrName>ppt_x</p:attrName>
                                          <p:attrName>ppt_y</p:attrName>
                                        </p:attrNameLst>
                                      </p:cBhvr>
                                      <p:rCtr x="0" y="2839"/>
                                    </p:animMotion>
                                  </p:childTnLst>
                                </p:cTn>
                              </p:par>
                              <p:par>
                                <p:cTn id="12" presetID="47" presetClass="entr" presetSubtype="0" fill="hold" nodeType="withEffect">
                                  <p:stCondLst>
                                    <p:cond delay="15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par>
                                <p:cTn id="17" presetID="1" presetClass="path" presetSubtype="0" fill="hold" nodeType="withEffect">
                                  <p:stCondLst>
                                    <p:cond delay="2500"/>
                                  </p:stCondLst>
                                  <p:childTnLst>
                                    <p:animMotion origin="layout" path="M 2.77778E-7 6.44863E-7 C 0.0158 6.44863E-7 0.02865 0.01265 0.02865 0.02839 C 0.02865 0.04412 0.0158 0.05708 2.77778E-7 0.05708 C -0.0158 0.05708 -0.02847 0.04412 -0.02847 0.02839 C -0.02847 0.01265 -0.0158 6.44863E-7 2.77778E-7 6.44863E-7 Z " pathEditMode="relative" rAng="0" ptsTypes="fffff">
                                      <p:cBhvr>
                                        <p:cTn id="18" dur="1500" fill="hold"/>
                                        <p:tgtEl>
                                          <p:spTgt spid="3"/>
                                        </p:tgtEl>
                                        <p:attrNameLst>
                                          <p:attrName>ppt_x</p:attrName>
                                          <p:attrName>ppt_y</p:attrName>
                                        </p:attrNameLst>
                                      </p:cBhvr>
                                      <p:rCtr x="0" y="2839"/>
                                    </p:animMotion>
                                  </p:childTnLst>
                                </p:cTn>
                              </p:par>
                              <p:par>
                                <p:cTn id="19" presetID="47" presetClass="entr" presetSubtype="0" fill="hold" nodeType="withEffect">
                                  <p:stCondLst>
                                    <p:cond delay="200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par>
                                <p:cTn id="24" presetID="1" presetClass="path" presetSubtype="0" fill="hold" nodeType="withEffect">
                                  <p:stCondLst>
                                    <p:cond delay="3000"/>
                                  </p:stCondLst>
                                  <p:childTnLst>
                                    <p:animMotion origin="layout" path="M 2.77778E-7 6.44863E-7 C 0.0158 6.44863E-7 0.02865 0.01265 0.02865 0.02839 C 0.02865 0.04412 0.0158 0.05708 2.77778E-7 0.05708 C -0.0158 0.05708 -0.02847 0.04412 -0.02847 0.02839 C -0.02847 0.01265 -0.0158 6.44863E-7 2.77778E-7 6.44863E-7 Z " pathEditMode="relative" rAng="0" ptsTypes="fffff">
                                      <p:cBhvr>
                                        <p:cTn id="25" dur="1500" fill="hold"/>
                                        <p:tgtEl>
                                          <p:spTgt spid="4"/>
                                        </p:tgtEl>
                                        <p:attrNameLst>
                                          <p:attrName>ppt_x</p:attrName>
                                          <p:attrName>ppt_y</p:attrName>
                                        </p:attrNameLst>
                                      </p:cBhvr>
                                      <p:rCtr x="0" y="2839"/>
                                    </p:animMotion>
                                  </p:childTnLst>
                                </p:cTn>
                              </p:par>
                              <p:par>
                                <p:cTn id="26" presetID="12" presetClass="entr" presetSubtype="8" fill="hold" grpId="0" nodeType="withEffect">
                                  <p:stCondLst>
                                    <p:cond delay="4000"/>
                                  </p:stCondLst>
                                  <p:childTnLst>
                                    <p:set>
                                      <p:cBhvr>
                                        <p:cTn id="27" dur="1" fill="hold">
                                          <p:stCondLst>
                                            <p:cond delay="0"/>
                                          </p:stCondLst>
                                        </p:cTn>
                                        <p:tgtEl>
                                          <p:spTgt spid="23"/>
                                        </p:tgtEl>
                                        <p:attrNameLst>
                                          <p:attrName>style.visibility</p:attrName>
                                        </p:attrNameLst>
                                      </p:cBhvr>
                                      <p:to>
                                        <p:strVal val="visible"/>
                                      </p:to>
                                    </p:set>
                                    <p:anim calcmode="lin" valueType="num">
                                      <p:cBhvr additive="base">
                                        <p:cTn id="28" dur="1250"/>
                                        <p:tgtEl>
                                          <p:spTgt spid="23"/>
                                        </p:tgtEl>
                                        <p:attrNameLst>
                                          <p:attrName>ppt_x</p:attrName>
                                        </p:attrNameLst>
                                      </p:cBhvr>
                                      <p:tavLst>
                                        <p:tav tm="0">
                                          <p:val>
                                            <p:strVal val="#ppt_x-#ppt_w*1.125000"/>
                                          </p:val>
                                        </p:tav>
                                        <p:tav tm="100000">
                                          <p:val>
                                            <p:strVal val="#ppt_x"/>
                                          </p:val>
                                        </p:tav>
                                      </p:tavLst>
                                    </p:anim>
                                    <p:animEffect transition="in" filter="wipe(right)">
                                      <p:cBhvr>
                                        <p:cTn id="29" dur="1250"/>
                                        <p:tgtEl>
                                          <p:spTgt spid="23"/>
                                        </p:tgtEl>
                                      </p:cBhvr>
                                    </p:animEffect>
                                  </p:childTnLst>
                                </p:cTn>
                              </p:par>
                              <p:par>
                                <p:cTn id="30" presetID="22" presetClass="entr" presetSubtype="8" fill="hold" nodeType="withEffect">
                                  <p:stCondLst>
                                    <p:cond delay="430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1100"/>
                                        <p:tgtEl>
                                          <p:spTgt spid="24"/>
                                        </p:tgtEl>
                                      </p:cBhvr>
                                    </p:animEffect>
                                  </p:childTnLst>
                                </p:cTn>
                              </p:par>
                              <p:par>
                                <p:cTn id="33" presetID="12" presetClass="entr" presetSubtype="8" fill="hold" grpId="0" nodeType="withEffect">
                                  <p:stCondLst>
                                    <p:cond delay="4700"/>
                                  </p:stCondLst>
                                  <p:childTnLst>
                                    <p:set>
                                      <p:cBhvr>
                                        <p:cTn id="34" dur="1" fill="hold">
                                          <p:stCondLst>
                                            <p:cond delay="0"/>
                                          </p:stCondLst>
                                        </p:cTn>
                                        <p:tgtEl>
                                          <p:spTgt spid="25"/>
                                        </p:tgtEl>
                                        <p:attrNameLst>
                                          <p:attrName>style.visibility</p:attrName>
                                        </p:attrNameLst>
                                      </p:cBhvr>
                                      <p:to>
                                        <p:strVal val="visible"/>
                                      </p:to>
                                    </p:set>
                                    <p:anim calcmode="lin" valueType="num">
                                      <p:cBhvr additive="base">
                                        <p:cTn id="35" dur="1250"/>
                                        <p:tgtEl>
                                          <p:spTgt spid="25"/>
                                        </p:tgtEl>
                                        <p:attrNameLst>
                                          <p:attrName>ppt_x</p:attrName>
                                        </p:attrNameLst>
                                      </p:cBhvr>
                                      <p:tavLst>
                                        <p:tav tm="0">
                                          <p:val>
                                            <p:strVal val="#ppt_x-#ppt_w*1.125000"/>
                                          </p:val>
                                        </p:tav>
                                        <p:tav tm="100000">
                                          <p:val>
                                            <p:strVal val="#ppt_x"/>
                                          </p:val>
                                        </p:tav>
                                      </p:tavLst>
                                    </p:anim>
                                    <p:animEffect transition="in" filter="wipe(right)">
                                      <p:cBhvr>
                                        <p:cTn id="36" dur="125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组合 14"/>
          <p:cNvGrpSpPr/>
          <p:nvPr/>
        </p:nvGrpSpPr>
        <p:grpSpPr>
          <a:xfrm>
            <a:off x="3005389" y="1954815"/>
            <a:ext cx="1438275" cy="2254946"/>
            <a:chOff x="3005386" y="1954212"/>
            <a:chExt cx="1438275" cy="2254250"/>
          </a:xfrm>
          <a:solidFill>
            <a:srgbClr val="0070C0"/>
          </a:solidFill>
        </p:grpSpPr>
        <p:sp>
          <p:nvSpPr>
            <p:cNvPr id="2" name="五边形 1"/>
            <p:cNvSpPr/>
            <p:nvPr/>
          </p:nvSpPr>
          <p:spPr>
            <a:xfrm>
              <a:off x="3005386" y="2098674"/>
              <a:ext cx="1438275" cy="333375"/>
            </a:xfrm>
            <a:prstGeom prst="homePlate">
              <a:avLst/>
            </a:prstGeom>
            <a:solidFill>
              <a:schemeClr val="accent2"/>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rgbClr val="FFFFFF"/>
                  </a:solidFill>
                  <a:latin typeface="微软雅黑" pitchFamily="34" charset="-122"/>
                  <a:ea typeface="微软雅黑" pitchFamily="34" charset="-122"/>
                </a:rPr>
                <a:t>添加文本</a:t>
              </a:r>
            </a:p>
          </p:txBody>
        </p:sp>
        <p:cxnSp>
          <p:nvCxnSpPr>
            <p:cNvPr id="3" name="直接连接符 2"/>
            <p:cNvCxnSpPr/>
            <p:nvPr/>
          </p:nvCxnSpPr>
          <p:spPr>
            <a:xfrm>
              <a:off x="3005386" y="1954212"/>
              <a:ext cx="0" cy="2254250"/>
            </a:xfrm>
            <a:prstGeom prst="line">
              <a:avLst/>
            </a:prstGeom>
            <a:grpFill/>
            <a:ln w="19050">
              <a:solidFill>
                <a:srgbClr val="000000"/>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4" name="TextBox 3"/>
          <p:cNvSpPr txBox="1"/>
          <p:nvPr/>
        </p:nvSpPr>
        <p:spPr>
          <a:xfrm>
            <a:off x="3005389" y="2590013"/>
            <a:ext cx="1438275" cy="632481"/>
          </a:xfrm>
          <a:prstGeom prst="rect">
            <a:avLst/>
          </a:prstGeom>
          <a:noFill/>
        </p:spPr>
        <p:txBody>
          <a:bodyPr>
            <a:spAutoFit/>
          </a:bodyPr>
          <a:lstStyle/>
          <a:p>
            <a:pPr algn="just" eaLnBrk="1" fontAlgn="auto" hangingPunct="1">
              <a:lnSpc>
                <a:spcPct val="130000"/>
              </a:lnSpc>
              <a:spcBef>
                <a:spcPts val="0"/>
              </a:spcBef>
              <a:spcAft>
                <a:spcPts val="0"/>
              </a:spcAft>
              <a:buClr>
                <a:srgbClr val="E77E28"/>
              </a:buClr>
              <a:buSzPct val="50000"/>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请在此处输入您的文本，或者复制您的文字粘贴到此处</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grpSp>
        <p:nvGrpSpPr>
          <p:cNvPr id="15" name="组合 15"/>
          <p:cNvGrpSpPr/>
          <p:nvPr/>
        </p:nvGrpSpPr>
        <p:grpSpPr>
          <a:xfrm>
            <a:off x="4780214" y="1467303"/>
            <a:ext cx="1438275" cy="2254946"/>
            <a:chOff x="4780211" y="1466849"/>
            <a:chExt cx="1438275" cy="2254250"/>
          </a:xfrm>
          <a:solidFill>
            <a:srgbClr val="0070C0"/>
          </a:solidFill>
        </p:grpSpPr>
        <p:sp>
          <p:nvSpPr>
            <p:cNvPr id="5" name="五边形 4"/>
            <p:cNvSpPr/>
            <p:nvPr/>
          </p:nvSpPr>
          <p:spPr>
            <a:xfrm>
              <a:off x="4780211" y="1611312"/>
              <a:ext cx="1438275" cy="333375"/>
            </a:xfrm>
            <a:prstGeom prst="homePlate">
              <a:avLst/>
            </a:prstGeom>
            <a:solidFill>
              <a:schemeClr val="accent3"/>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rgbClr val="FFFFFF"/>
                  </a:solidFill>
                  <a:latin typeface="微软雅黑" pitchFamily="34" charset="-122"/>
                  <a:ea typeface="微软雅黑" pitchFamily="34" charset="-122"/>
                </a:rPr>
                <a:t>添加文本</a:t>
              </a:r>
            </a:p>
          </p:txBody>
        </p:sp>
        <p:cxnSp>
          <p:nvCxnSpPr>
            <p:cNvPr id="6" name="直接连接符 5"/>
            <p:cNvCxnSpPr/>
            <p:nvPr/>
          </p:nvCxnSpPr>
          <p:spPr>
            <a:xfrm>
              <a:off x="4780211" y="1466849"/>
              <a:ext cx="0" cy="2254250"/>
            </a:xfrm>
            <a:prstGeom prst="line">
              <a:avLst/>
            </a:prstGeom>
            <a:grpFill/>
            <a:ln w="19050">
              <a:solidFill>
                <a:srgbClr val="000000"/>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grpSp>
      <p:grpSp>
        <p:nvGrpSpPr>
          <p:cNvPr id="16" name="组合 16"/>
          <p:cNvGrpSpPr/>
          <p:nvPr/>
        </p:nvGrpSpPr>
        <p:grpSpPr>
          <a:xfrm>
            <a:off x="6591551" y="1049661"/>
            <a:ext cx="1438275" cy="2254946"/>
            <a:chOff x="6591548" y="1049337"/>
            <a:chExt cx="1438275" cy="2254250"/>
          </a:xfrm>
          <a:solidFill>
            <a:srgbClr val="0070C0"/>
          </a:solidFill>
        </p:grpSpPr>
        <p:sp>
          <p:nvSpPr>
            <p:cNvPr id="7" name="五边形 6"/>
            <p:cNvSpPr/>
            <p:nvPr/>
          </p:nvSpPr>
          <p:spPr>
            <a:xfrm>
              <a:off x="6591548" y="1193799"/>
              <a:ext cx="1438275" cy="333375"/>
            </a:xfrm>
            <a:prstGeom prst="homePlate">
              <a:avLst/>
            </a:prstGeom>
            <a:solidFill>
              <a:schemeClr val="accent4"/>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zh-CN" altLang="en-US" sz="1200" dirty="0">
                  <a:solidFill>
                    <a:srgbClr val="FFFFFF"/>
                  </a:solidFill>
                  <a:latin typeface="微软雅黑" pitchFamily="34" charset="-122"/>
                  <a:ea typeface="微软雅黑" pitchFamily="34" charset="-122"/>
                </a:rPr>
                <a:t>添加文本</a:t>
              </a:r>
            </a:p>
          </p:txBody>
        </p:sp>
        <p:cxnSp>
          <p:nvCxnSpPr>
            <p:cNvPr id="8" name="直接连接符 7"/>
            <p:cNvCxnSpPr/>
            <p:nvPr/>
          </p:nvCxnSpPr>
          <p:spPr>
            <a:xfrm>
              <a:off x="6591548" y="1049337"/>
              <a:ext cx="0" cy="2254250"/>
            </a:xfrm>
            <a:prstGeom prst="line">
              <a:avLst/>
            </a:prstGeom>
            <a:grpFill/>
            <a:ln w="19050">
              <a:solidFill>
                <a:srgbClr val="000000"/>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9" name="TextBox 9"/>
          <p:cNvSpPr txBox="1"/>
          <p:nvPr/>
        </p:nvSpPr>
        <p:spPr>
          <a:xfrm>
            <a:off x="4780214" y="2132671"/>
            <a:ext cx="1438275" cy="632481"/>
          </a:xfrm>
          <a:prstGeom prst="rect">
            <a:avLst/>
          </a:prstGeom>
          <a:noFill/>
        </p:spPr>
        <p:txBody>
          <a:bodyPr>
            <a:spAutoFit/>
          </a:bodyPr>
          <a:lstStyle/>
          <a:p>
            <a:pPr algn="just" eaLnBrk="1" fontAlgn="auto" hangingPunct="1">
              <a:lnSpc>
                <a:spcPct val="130000"/>
              </a:lnSpc>
              <a:spcBef>
                <a:spcPts val="0"/>
              </a:spcBef>
              <a:spcAft>
                <a:spcPts val="0"/>
              </a:spcAft>
              <a:buClr>
                <a:srgbClr val="F1A00F"/>
              </a:buClr>
              <a:buSzPct val="50000"/>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请在此处输入您的文本，或者复制您的文字粘贴到此处</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
        <p:nvSpPr>
          <p:cNvPr id="10" name="TextBox 9"/>
          <p:cNvSpPr txBox="1"/>
          <p:nvPr/>
        </p:nvSpPr>
        <p:spPr>
          <a:xfrm>
            <a:off x="6591551" y="1727733"/>
            <a:ext cx="1438275" cy="632481"/>
          </a:xfrm>
          <a:prstGeom prst="rect">
            <a:avLst/>
          </a:prstGeom>
          <a:noFill/>
        </p:spPr>
        <p:txBody>
          <a:bodyPr>
            <a:spAutoFit/>
          </a:bodyPr>
          <a:lstStyle/>
          <a:p>
            <a:pPr algn="just" eaLnBrk="1" fontAlgn="auto" hangingPunct="1">
              <a:lnSpc>
                <a:spcPct val="130000"/>
              </a:lnSpc>
              <a:spcBef>
                <a:spcPts val="0"/>
              </a:spcBef>
              <a:spcAft>
                <a:spcPts val="0"/>
              </a:spcAft>
              <a:buClr>
                <a:srgbClr val="953735"/>
              </a:buClr>
              <a:buSzPct val="50000"/>
              <a:defRPr/>
            </a:pPr>
            <a:r>
              <a:rPr lang="zh-CN" altLang="en-US" sz="900" dirty="0">
                <a:solidFill>
                  <a:schemeClr val="tx1">
                    <a:lumMod val="50000"/>
                    <a:lumOff val="50000"/>
                  </a:schemeClr>
                </a:solidFill>
                <a:latin typeface="微软雅黑" pitchFamily="34" charset="-122"/>
                <a:ea typeface="微软雅黑" pitchFamily="34" charset="-122"/>
              </a:rPr>
              <a:t>请在此处输入您的文本，或者复制您的文字粘贴到此处</a:t>
            </a:r>
            <a:endParaRPr lang="en-US" altLang="zh-CN" sz="900" dirty="0">
              <a:solidFill>
                <a:schemeClr val="tx1">
                  <a:lumMod val="50000"/>
                  <a:lumOff val="50000"/>
                </a:schemeClr>
              </a:solidFill>
              <a:latin typeface="微软雅黑" pitchFamily="34" charset="-122"/>
              <a:ea typeface="微软雅黑" pitchFamily="34" charset="-122"/>
            </a:endParaRPr>
          </a:p>
        </p:txBody>
      </p:sp>
      <p:grpSp>
        <p:nvGrpSpPr>
          <p:cNvPr id="17" name="组合 13"/>
          <p:cNvGrpSpPr/>
          <p:nvPr/>
        </p:nvGrpSpPr>
        <p:grpSpPr>
          <a:xfrm>
            <a:off x="1230561" y="2459797"/>
            <a:ext cx="1439862" cy="2254946"/>
            <a:chOff x="1230561" y="2459037"/>
            <a:chExt cx="1439862" cy="2254250"/>
          </a:xfrm>
          <a:solidFill>
            <a:srgbClr val="0070C0"/>
          </a:solidFill>
        </p:grpSpPr>
        <p:sp>
          <p:nvSpPr>
            <p:cNvPr id="11" name="五边形 10"/>
            <p:cNvSpPr/>
            <p:nvPr/>
          </p:nvSpPr>
          <p:spPr>
            <a:xfrm>
              <a:off x="1230561" y="2603499"/>
              <a:ext cx="1439862" cy="333375"/>
            </a:xfrm>
            <a:prstGeom prst="homePlate">
              <a:avLst/>
            </a:prstGeom>
            <a:solidFill>
              <a:schemeClr val="accent1"/>
            </a:solidFill>
            <a:ln w="6350">
              <a:no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r>
                <a:rPr lang="zh-CN" altLang="en-US" sz="1200" dirty="0" smtClean="0">
                  <a:solidFill>
                    <a:srgbClr val="FFFFFF"/>
                  </a:solidFill>
                  <a:latin typeface="微软雅黑" pitchFamily="34" charset="-122"/>
                  <a:ea typeface="微软雅黑" pitchFamily="34" charset="-122"/>
                </a:rPr>
                <a:t>添加文本</a:t>
              </a:r>
              <a:endParaRPr lang="zh-CN" altLang="en-US" sz="1200" dirty="0">
                <a:solidFill>
                  <a:srgbClr val="FFFFFF"/>
                </a:solidFill>
                <a:latin typeface="微软雅黑" pitchFamily="34" charset="-122"/>
                <a:ea typeface="微软雅黑" pitchFamily="34" charset="-122"/>
              </a:endParaRPr>
            </a:p>
          </p:txBody>
        </p:sp>
        <p:cxnSp>
          <p:nvCxnSpPr>
            <p:cNvPr id="12" name="直接连接符 11"/>
            <p:cNvCxnSpPr/>
            <p:nvPr/>
          </p:nvCxnSpPr>
          <p:spPr>
            <a:xfrm>
              <a:off x="1230561" y="2459037"/>
              <a:ext cx="0" cy="2254250"/>
            </a:xfrm>
            <a:prstGeom prst="line">
              <a:avLst/>
            </a:prstGeom>
            <a:grpFill/>
            <a:ln w="19050">
              <a:solidFill>
                <a:srgbClr val="000000"/>
              </a:solidFill>
              <a:headEnd type="diamond" w="med" len="med"/>
              <a:tailEnd type="none" w="med" len="med"/>
            </a:ln>
            <a:effectLst/>
          </p:spPr>
          <p:style>
            <a:lnRef idx="1">
              <a:schemeClr val="accent1"/>
            </a:lnRef>
            <a:fillRef idx="0">
              <a:schemeClr val="accent1"/>
            </a:fillRef>
            <a:effectRef idx="0">
              <a:schemeClr val="accent1"/>
            </a:effectRef>
            <a:fontRef idx="minor">
              <a:schemeClr val="tx1"/>
            </a:fontRef>
          </p:style>
        </p:cxnSp>
      </p:grpSp>
      <p:sp>
        <p:nvSpPr>
          <p:cNvPr id="13" name="TextBox 9"/>
          <p:cNvSpPr txBox="1"/>
          <p:nvPr/>
        </p:nvSpPr>
        <p:spPr>
          <a:xfrm>
            <a:off x="1230561" y="3094993"/>
            <a:ext cx="1439862" cy="632481"/>
          </a:xfrm>
          <a:prstGeom prst="rect">
            <a:avLst/>
          </a:prstGeom>
          <a:noFill/>
        </p:spPr>
        <p:txBody>
          <a:bodyPr>
            <a:spAutoFit/>
          </a:bodyPr>
          <a:lstStyle/>
          <a:p>
            <a:pPr algn="just" eaLnBrk="1" fontAlgn="auto" hangingPunct="1">
              <a:lnSpc>
                <a:spcPct val="130000"/>
              </a:lnSpc>
              <a:spcBef>
                <a:spcPts val="0"/>
              </a:spcBef>
              <a:spcAft>
                <a:spcPts val="0"/>
              </a:spcAft>
              <a:buClr>
                <a:srgbClr val="5ADAB0"/>
              </a:buClr>
              <a:buSzPct val="50000"/>
              <a:defRPr/>
            </a:pPr>
            <a:r>
              <a:rPr lang="zh-CN" altLang="en-US" sz="900" dirty="0">
                <a:solidFill>
                  <a:schemeClr val="tx1">
                    <a:lumMod val="50000"/>
                    <a:lumOff val="50000"/>
                  </a:schemeClr>
                </a:solidFill>
                <a:latin typeface="微软雅黑" panose="020B0503020204020204" pitchFamily="34" charset="-122"/>
                <a:ea typeface="微软雅黑" panose="020B0503020204020204" pitchFamily="34" charset="-122"/>
              </a:rPr>
              <a:t>请在此处输入您的文本，或者复制您的文字粘贴到此处</a:t>
            </a:r>
            <a:endParaRPr lang="en-US" altLang="zh-CN" sz="900" dirty="0">
              <a:solidFill>
                <a:schemeClr val="tx1">
                  <a:lumMod val="50000"/>
                  <a:lumOff val="50000"/>
                </a:schemeClr>
              </a:solidFill>
              <a:latin typeface="微软雅黑" panose="020B0503020204020204" pitchFamily="34" charset="-122"/>
              <a:ea typeface="微软雅黑" panose="020B0503020204020204" pitchFamily="34" charset="-122"/>
            </a:endParaRP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50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100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1000"/>
                                        <p:tgtEl>
                                          <p:spTgt spid="15"/>
                                        </p:tgtEl>
                                      </p:cBhvr>
                                    </p:animEffect>
                                    <p:anim calcmode="lin" valueType="num">
                                      <p:cBhvr>
                                        <p:cTn id="18" dur="1000" fill="hold"/>
                                        <p:tgtEl>
                                          <p:spTgt spid="15"/>
                                        </p:tgtEl>
                                        <p:attrNameLst>
                                          <p:attrName>ppt_x</p:attrName>
                                        </p:attrNameLst>
                                      </p:cBhvr>
                                      <p:tavLst>
                                        <p:tav tm="0">
                                          <p:val>
                                            <p:strVal val="#ppt_x"/>
                                          </p:val>
                                        </p:tav>
                                        <p:tav tm="100000">
                                          <p:val>
                                            <p:strVal val="#ppt_x"/>
                                          </p:val>
                                        </p:tav>
                                      </p:tavLst>
                                    </p:anim>
                                    <p:anim calcmode="lin" valueType="num">
                                      <p:cBhvr>
                                        <p:cTn id="19" dur="1000" fill="hold"/>
                                        <p:tgtEl>
                                          <p:spTgt spid="15"/>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150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1000"/>
                                        <p:tgtEl>
                                          <p:spTgt spid="16"/>
                                        </p:tgtEl>
                                      </p:cBhvr>
                                    </p:animEffect>
                                    <p:anim calcmode="lin" valueType="num">
                                      <p:cBhvr>
                                        <p:cTn id="23" dur="1000" fill="hold"/>
                                        <p:tgtEl>
                                          <p:spTgt spid="16"/>
                                        </p:tgtEl>
                                        <p:attrNameLst>
                                          <p:attrName>ppt_x</p:attrName>
                                        </p:attrNameLst>
                                      </p:cBhvr>
                                      <p:tavLst>
                                        <p:tav tm="0">
                                          <p:val>
                                            <p:strVal val="#ppt_x"/>
                                          </p:val>
                                        </p:tav>
                                        <p:tav tm="100000">
                                          <p:val>
                                            <p:strVal val="#ppt_x"/>
                                          </p:val>
                                        </p:tav>
                                      </p:tavLst>
                                    </p:anim>
                                    <p:anim calcmode="lin" valueType="num">
                                      <p:cBhvr>
                                        <p:cTn id="24" dur="1000" fill="hold"/>
                                        <p:tgtEl>
                                          <p:spTgt spid="16"/>
                                        </p:tgtEl>
                                        <p:attrNameLst>
                                          <p:attrName>ppt_y</p:attrName>
                                        </p:attrNameLst>
                                      </p:cBhvr>
                                      <p:tavLst>
                                        <p:tav tm="0">
                                          <p:val>
                                            <p:strVal val="#ppt_y+.1"/>
                                          </p:val>
                                        </p:tav>
                                        <p:tav tm="100000">
                                          <p:val>
                                            <p:strVal val="#ppt_y"/>
                                          </p:val>
                                        </p:tav>
                                      </p:tavLst>
                                    </p:anim>
                                  </p:childTnLst>
                                </p:cTn>
                              </p:par>
                            </p:childTnLst>
                          </p:cTn>
                        </p:par>
                        <p:par>
                          <p:cTn id="25" fill="hold">
                            <p:stCondLst>
                              <p:cond delay="1000"/>
                            </p:stCondLst>
                            <p:childTnLst>
                              <p:par>
                                <p:cTn id="26" presetID="55" presetClass="entr" presetSubtype="0" fill="hold" grpId="0" nodeType="after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p:cTn id="28" dur="1000" fill="hold"/>
                                        <p:tgtEl>
                                          <p:spTgt spid="13"/>
                                        </p:tgtEl>
                                        <p:attrNameLst>
                                          <p:attrName>ppt_w</p:attrName>
                                        </p:attrNameLst>
                                      </p:cBhvr>
                                      <p:tavLst>
                                        <p:tav tm="0">
                                          <p:val>
                                            <p:strVal val="#ppt_w*0.70"/>
                                          </p:val>
                                        </p:tav>
                                        <p:tav tm="100000">
                                          <p:val>
                                            <p:strVal val="#ppt_w"/>
                                          </p:val>
                                        </p:tav>
                                      </p:tavLst>
                                    </p:anim>
                                    <p:anim calcmode="lin" valueType="num">
                                      <p:cBhvr>
                                        <p:cTn id="29" dur="1000" fill="hold"/>
                                        <p:tgtEl>
                                          <p:spTgt spid="13"/>
                                        </p:tgtEl>
                                        <p:attrNameLst>
                                          <p:attrName>ppt_h</p:attrName>
                                        </p:attrNameLst>
                                      </p:cBhvr>
                                      <p:tavLst>
                                        <p:tav tm="0">
                                          <p:val>
                                            <p:strVal val="#ppt_h"/>
                                          </p:val>
                                        </p:tav>
                                        <p:tav tm="100000">
                                          <p:val>
                                            <p:strVal val="#ppt_h"/>
                                          </p:val>
                                        </p:tav>
                                      </p:tavLst>
                                    </p:anim>
                                    <p:animEffect transition="in" filter="fade">
                                      <p:cBhvr>
                                        <p:cTn id="30" dur="1000"/>
                                        <p:tgtEl>
                                          <p:spTgt spid="13"/>
                                        </p:tgtEl>
                                      </p:cBhvr>
                                    </p:animEffect>
                                  </p:childTnLst>
                                </p:cTn>
                              </p:par>
                              <p:par>
                                <p:cTn id="31" presetID="55"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1000" fill="hold"/>
                                        <p:tgtEl>
                                          <p:spTgt spid="4"/>
                                        </p:tgtEl>
                                        <p:attrNameLst>
                                          <p:attrName>ppt_w</p:attrName>
                                        </p:attrNameLst>
                                      </p:cBhvr>
                                      <p:tavLst>
                                        <p:tav tm="0">
                                          <p:val>
                                            <p:strVal val="#ppt_w*0.70"/>
                                          </p:val>
                                        </p:tav>
                                        <p:tav tm="100000">
                                          <p:val>
                                            <p:strVal val="#ppt_w"/>
                                          </p:val>
                                        </p:tav>
                                      </p:tavLst>
                                    </p:anim>
                                    <p:anim calcmode="lin" valueType="num">
                                      <p:cBhvr>
                                        <p:cTn id="34" dur="1000" fill="hold"/>
                                        <p:tgtEl>
                                          <p:spTgt spid="4"/>
                                        </p:tgtEl>
                                        <p:attrNameLst>
                                          <p:attrName>ppt_h</p:attrName>
                                        </p:attrNameLst>
                                      </p:cBhvr>
                                      <p:tavLst>
                                        <p:tav tm="0">
                                          <p:val>
                                            <p:strVal val="#ppt_h"/>
                                          </p:val>
                                        </p:tav>
                                        <p:tav tm="100000">
                                          <p:val>
                                            <p:strVal val="#ppt_h"/>
                                          </p:val>
                                        </p:tav>
                                      </p:tavLst>
                                    </p:anim>
                                    <p:animEffect transition="in" filter="fade">
                                      <p:cBhvr>
                                        <p:cTn id="35" dur="1000"/>
                                        <p:tgtEl>
                                          <p:spTgt spid="4"/>
                                        </p:tgtEl>
                                      </p:cBhvr>
                                    </p:animEffect>
                                  </p:childTnLst>
                                </p:cTn>
                              </p:par>
                              <p:par>
                                <p:cTn id="36" presetID="55" presetClass="entr" presetSubtype="0" fill="hold" grpId="0" nodeType="with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p:cTn id="38" dur="1000" fill="hold"/>
                                        <p:tgtEl>
                                          <p:spTgt spid="9"/>
                                        </p:tgtEl>
                                        <p:attrNameLst>
                                          <p:attrName>ppt_w</p:attrName>
                                        </p:attrNameLst>
                                      </p:cBhvr>
                                      <p:tavLst>
                                        <p:tav tm="0">
                                          <p:val>
                                            <p:strVal val="#ppt_w*0.70"/>
                                          </p:val>
                                        </p:tav>
                                        <p:tav tm="100000">
                                          <p:val>
                                            <p:strVal val="#ppt_w"/>
                                          </p:val>
                                        </p:tav>
                                      </p:tavLst>
                                    </p:anim>
                                    <p:anim calcmode="lin" valueType="num">
                                      <p:cBhvr>
                                        <p:cTn id="39" dur="1000" fill="hold"/>
                                        <p:tgtEl>
                                          <p:spTgt spid="9"/>
                                        </p:tgtEl>
                                        <p:attrNameLst>
                                          <p:attrName>ppt_h</p:attrName>
                                        </p:attrNameLst>
                                      </p:cBhvr>
                                      <p:tavLst>
                                        <p:tav tm="0">
                                          <p:val>
                                            <p:strVal val="#ppt_h"/>
                                          </p:val>
                                        </p:tav>
                                        <p:tav tm="100000">
                                          <p:val>
                                            <p:strVal val="#ppt_h"/>
                                          </p:val>
                                        </p:tav>
                                      </p:tavLst>
                                    </p:anim>
                                    <p:animEffect transition="in" filter="fade">
                                      <p:cBhvr>
                                        <p:cTn id="40" dur="1000"/>
                                        <p:tgtEl>
                                          <p:spTgt spid="9"/>
                                        </p:tgtEl>
                                      </p:cBhvr>
                                    </p:animEffect>
                                  </p:childTnLst>
                                </p:cTn>
                              </p:par>
                              <p:par>
                                <p:cTn id="41" presetID="55" presetClass="entr" presetSubtype="0" fill="hold" grpId="0" nodeType="withEffect">
                                  <p:stCondLst>
                                    <p:cond delay="0"/>
                                  </p:stCondLst>
                                  <p:childTnLst>
                                    <p:set>
                                      <p:cBhvr>
                                        <p:cTn id="42" dur="1" fill="hold">
                                          <p:stCondLst>
                                            <p:cond delay="0"/>
                                          </p:stCondLst>
                                        </p:cTn>
                                        <p:tgtEl>
                                          <p:spTgt spid="10"/>
                                        </p:tgtEl>
                                        <p:attrNameLst>
                                          <p:attrName>style.visibility</p:attrName>
                                        </p:attrNameLst>
                                      </p:cBhvr>
                                      <p:to>
                                        <p:strVal val="visible"/>
                                      </p:to>
                                    </p:set>
                                    <p:anim calcmode="lin" valueType="num">
                                      <p:cBhvr>
                                        <p:cTn id="43" dur="1000" fill="hold"/>
                                        <p:tgtEl>
                                          <p:spTgt spid="10"/>
                                        </p:tgtEl>
                                        <p:attrNameLst>
                                          <p:attrName>ppt_w</p:attrName>
                                        </p:attrNameLst>
                                      </p:cBhvr>
                                      <p:tavLst>
                                        <p:tav tm="0">
                                          <p:val>
                                            <p:strVal val="#ppt_w*0.70"/>
                                          </p:val>
                                        </p:tav>
                                        <p:tav tm="100000">
                                          <p:val>
                                            <p:strVal val="#ppt_w"/>
                                          </p:val>
                                        </p:tav>
                                      </p:tavLst>
                                    </p:anim>
                                    <p:anim calcmode="lin" valueType="num">
                                      <p:cBhvr>
                                        <p:cTn id="44" dur="1000" fill="hold"/>
                                        <p:tgtEl>
                                          <p:spTgt spid="10"/>
                                        </p:tgtEl>
                                        <p:attrNameLst>
                                          <p:attrName>ppt_h</p:attrName>
                                        </p:attrNameLst>
                                      </p:cBhvr>
                                      <p:tavLst>
                                        <p:tav tm="0">
                                          <p:val>
                                            <p:strVal val="#ppt_h"/>
                                          </p:val>
                                        </p:tav>
                                        <p:tav tm="100000">
                                          <p:val>
                                            <p:strVal val="#ppt_h"/>
                                          </p:val>
                                        </p:tav>
                                      </p:tavLst>
                                    </p:anim>
                                    <p:animEffect transition="in" filter="fade">
                                      <p:cBhvr>
                                        <p:cTn id="45"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 grpId="0"/>
      <p:bldP spid="10"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等腰三角形 6"/>
          <p:cNvSpPr/>
          <p:nvPr/>
        </p:nvSpPr>
        <p:spPr>
          <a:xfrm rot="10800000">
            <a:off x="3706452" y="1780863"/>
            <a:ext cx="1772804" cy="1399327"/>
          </a:xfrm>
          <a:prstGeom prst="triangle">
            <a:avLst/>
          </a:prstGeom>
          <a:solidFill>
            <a:schemeClr val="accent1"/>
          </a:solidFill>
          <a:ln w="1270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endParaRPr>
          </a:p>
        </p:txBody>
      </p:sp>
      <p:grpSp>
        <p:nvGrpSpPr>
          <p:cNvPr id="2" name="组合 7"/>
          <p:cNvGrpSpPr/>
          <p:nvPr/>
        </p:nvGrpSpPr>
        <p:grpSpPr>
          <a:xfrm>
            <a:off x="4376389" y="2010490"/>
            <a:ext cx="391227" cy="533656"/>
            <a:chOff x="5610726" y="2373750"/>
            <a:chExt cx="970548" cy="1323474"/>
          </a:xfrm>
        </p:grpSpPr>
        <p:sp>
          <p:nvSpPr>
            <p:cNvPr id="9" name="KSO_Shape"/>
            <p:cNvSpPr>
              <a:spLocks/>
            </p:cNvSpPr>
            <p:nvPr/>
          </p:nvSpPr>
          <p:spPr bwMode="auto">
            <a:xfrm>
              <a:off x="5610726" y="2373750"/>
              <a:ext cx="970548" cy="1323474"/>
            </a:xfrm>
            <a:custGeom>
              <a:avLst/>
              <a:gdLst>
                <a:gd name="T0" fmla="*/ 690912 w 1387475"/>
                <a:gd name="T1" fmla="*/ 1460893 h 1890713"/>
                <a:gd name="T2" fmla="*/ 273569 w 1387475"/>
                <a:gd name="T3" fmla="*/ 1342172 h 1890713"/>
                <a:gd name="T4" fmla="*/ 1125427 w 1387475"/>
                <a:gd name="T5" fmla="*/ 1107527 h 1890713"/>
                <a:gd name="T6" fmla="*/ 1132217 w 1387475"/>
                <a:gd name="T7" fmla="*/ 1123117 h 1890713"/>
                <a:gd name="T8" fmla="*/ 1000025 w 1387475"/>
                <a:gd name="T9" fmla="*/ 749763 h 1890713"/>
                <a:gd name="T10" fmla="*/ 1159374 w 1387475"/>
                <a:gd name="T11" fmla="*/ 788538 h 1890713"/>
                <a:gd name="T12" fmla="*/ 1296359 w 1387475"/>
                <a:gd name="T13" fmla="*/ 860090 h 1890713"/>
                <a:gd name="T14" fmla="*/ 1380227 w 1387475"/>
                <a:gd name="T15" fmla="*/ 938838 h 1890713"/>
                <a:gd name="T16" fmla="*/ 1395402 w 1387475"/>
                <a:gd name="T17" fmla="*/ 983609 h 1890713"/>
                <a:gd name="T18" fmla="*/ 1388613 w 1387475"/>
                <a:gd name="T19" fmla="*/ 1092736 h 1890713"/>
                <a:gd name="T20" fmla="*/ 1337095 w 1387475"/>
                <a:gd name="T21" fmla="*/ 1277414 h 1890713"/>
                <a:gd name="T22" fmla="*/ 1108654 w 1387475"/>
                <a:gd name="T23" fmla="*/ 1651167 h 1890713"/>
                <a:gd name="T24" fmla="*/ 234430 w 1387475"/>
                <a:gd name="T25" fmla="*/ 1588809 h 1890713"/>
                <a:gd name="T26" fmla="*/ 132192 w 1387475"/>
                <a:gd name="T27" fmla="*/ 1603999 h 1890713"/>
                <a:gd name="T28" fmla="*/ 75082 w 1387475"/>
                <a:gd name="T29" fmla="*/ 1526850 h 1890713"/>
                <a:gd name="T30" fmla="*/ 9585 w 1387475"/>
                <a:gd name="T31" fmla="*/ 1125115 h 1890713"/>
                <a:gd name="T32" fmla="*/ 1198 w 1387475"/>
                <a:gd name="T33" fmla="*/ 986407 h 1890713"/>
                <a:gd name="T34" fmla="*/ 15176 w 1387475"/>
                <a:gd name="T35" fmla="*/ 938039 h 1890713"/>
                <a:gd name="T36" fmla="*/ 60305 w 1387475"/>
                <a:gd name="T37" fmla="*/ 885673 h 1890713"/>
                <a:gd name="T38" fmla="*/ 179717 w 1387475"/>
                <a:gd name="T39" fmla="*/ 820917 h 1890713"/>
                <a:gd name="T40" fmla="*/ 333475 w 1387475"/>
                <a:gd name="T41" fmla="*/ 775746 h 1890713"/>
                <a:gd name="T42" fmla="*/ 492025 w 1387475"/>
                <a:gd name="T43" fmla="*/ 750962 h 1890713"/>
                <a:gd name="T44" fmla="*/ 748422 w 1387475"/>
                <a:gd name="T45" fmla="*/ 882076 h 1890713"/>
                <a:gd name="T46" fmla="*/ 930934 w 1387475"/>
                <a:gd name="T47" fmla="*/ 750163 h 1890713"/>
                <a:gd name="T48" fmla="*/ 763236 w 1387475"/>
                <a:gd name="T49" fmla="*/ 2000 h 1890713"/>
                <a:gd name="T50" fmla="*/ 882716 w 1387475"/>
                <a:gd name="T51" fmla="*/ 31207 h 1890713"/>
                <a:gd name="T52" fmla="*/ 976222 w 1387475"/>
                <a:gd name="T53" fmla="*/ 84818 h 1890713"/>
                <a:gd name="T54" fmla="*/ 983815 w 1387475"/>
                <a:gd name="T55" fmla="*/ 140830 h 1890713"/>
                <a:gd name="T56" fmla="*/ 937461 w 1387475"/>
                <a:gd name="T57" fmla="*/ 183639 h 1890713"/>
                <a:gd name="T58" fmla="*/ 861137 w 1387475"/>
                <a:gd name="T59" fmla="*/ 203243 h 1890713"/>
                <a:gd name="T60" fmla="*/ 748450 w 1387475"/>
                <a:gd name="T61" fmla="*/ 166435 h 1890713"/>
                <a:gd name="T62" fmla="*/ 909489 w 1387475"/>
                <a:gd name="T63" fmla="*/ 231649 h 1890713"/>
                <a:gd name="T64" fmla="*/ 958240 w 1387475"/>
                <a:gd name="T65" fmla="*/ 231649 h 1890713"/>
                <a:gd name="T66" fmla="*/ 981018 w 1387475"/>
                <a:gd name="T67" fmla="*/ 265256 h 1890713"/>
                <a:gd name="T68" fmla="*/ 989409 w 1387475"/>
                <a:gd name="T69" fmla="*/ 299663 h 1890713"/>
                <a:gd name="T70" fmla="*/ 1005793 w 1387475"/>
                <a:gd name="T71" fmla="*/ 334471 h 1890713"/>
                <a:gd name="T72" fmla="*/ 1011387 w 1387475"/>
                <a:gd name="T73" fmla="*/ 406487 h 1890713"/>
                <a:gd name="T74" fmla="*/ 1002596 w 1387475"/>
                <a:gd name="T75" fmla="*/ 470900 h 1890713"/>
                <a:gd name="T76" fmla="*/ 985413 w 1387475"/>
                <a:gd name="T77" fmla="*/ 493305 h 1890713"/>
                <a:gd name="T78" fmla="*/ 969029 w 1387475"/>
                <a:gd name="T79" fmla="*/ 462499 h 1890713"/>
                <a:gd name="T80" fmla="*/ 933466 w 1387475"/>
                <a:gd name="T81" fmla="*/ 585725 h 1890713"/>
                <a:gd name="T82" fmla="*/ 867131 w 1387475"/>
                <a:gd name="T83" fmla="*/ 678944 h 1890713"/>
                <a:gd name="T84" fmla="*/ 785613 w 1387475"/>
                <a:gd name="T85" fmla="*/ 737757 h 1890713"/>
                <a:gd name="T86" fmla="*/ 703695 w 1387475"/>
                <a:gd name="T87" fmla="*/ 758161 h 1890713"/>
                <a:gd name="T88" fmla="*/ 632567 w 1387475"/>
                <a:gd name="T89" fmla="*/ 736957 h 1890713"/>
                <a:gd name="T90" fmla="*/ 552247 w 1387475"/>
                <a:gd name="T91" fmla="*/ 676944 h 1890713"/>
                <a:gd name="T92" fmla="*/ 479121 w 1387475"/>
                <a:gd name="T93" fmla="*/ 586925 h 1890713"/>
                <a:gd name="T94" fmla="*/ 429170 w 1387475"/>
                <a:gd name="T95" fmla="*/ 473701 h 1890713"/>
                <a:gd name="T96" fmla="*/ 413186 w 1387475"/>
                <a:gd name="T97" fmla="*/ 497706 h 1890713"/>
                <a:gd name="T98" fmla="*/ 395604 w 1387475"/>
                <a:gd name="T99" fmla="*/ 469300 h 1890713"/>
                <a:gd name="T100" fmla="*/ 388411 w 1387475"/>
                <a:gd name="T101" fmla="*/ 400886 h 1890713"/>
                <a:gd name="T102" fmla="*/ 395604 w 1387475"/>
                <a:gd name="T103" fmla="*/ 332470 h 1890713"/>
                <a:gd name="T104" fmla="*/ 413186 w 1387475"/>
                <a:gd name="T105" fmla="*/ 304064 h 1890713"/>
                <a:gd name="T106" fmla="*/ 418780 w 1387475"/>
                <a:gd name="T107" fmla="*/ 231249 h 1890713"/>
                <a:gd name="T108" fmla="*/ 433966 w 1387475"/>
                <a:gd name="T109" fmla="*/ 153632 h 1890713"/>
                <a:gd name="T110" fmla="*/ 415983 w 1387475"/>
                <a:gd name="T111" fmla="*/ 121626 h 1890713"/>
                <a:gd name="T112" fmla="*/ 474725 w 1387475"/>
                <a:gd name="T113" fmla="*/ 72015 h 1890713"/>
                <a:gd name="T114" fmla="*/ 567432 w 1387475"/>
                <a:gd name="T115" fmla="*/ 28006 h 1890713"/>
                <a:gd name="T116" fmla="*/ 671328 w 1387475"/>
                <a:gd name="T117" fmla="*/ 3601 h 1890713"/>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1387475" h="1890713">
                  <a:moveTo>
                    <a:pt x="1185185" y="1355117"/>
                  </a:moveTo>
                  <a:lnTo>
                    <a:pt x="1112995" y="1364242"/>
                  </a:lnTo>
                  <a:lnTo>
                    <a:pt x="719520" y="1412247"/>
                  </a:lnTo>
                  <a:lnTo>
                    <a:pt x="699687" y="1419785"/>
                  </a:lnTo>
                  <a:lnTo>
                    <a:pt x="661609" y="1434464"/>
                  </a:lnTo>
                  <a:lnTo>
                    <a:pt x="591006" y="1461839"/>
                  </a:lnTo>
                  <a:lnTo>
                    <a:pt x="656849" y="1453905"/>
                  </a:lnTo>
                  <a:lnTo>
                    <a:pt x="686201" y="1449937"/>
                  </a:lnTo>
                  <a:lnTo>
                    <a:pt x="1212950" y="1385269"/>
                  </a:lnTo>
                  <a:lnTo>
                    <a:pt x="1207397" y="1379318"/>
                  </a:lnTo>
                  <a:lnTo>
                    <a:pt x="1185185" y="1355117"/>
                  </a:lnTo>
                  <a:close/>
                  <a:moveTo>
                    <a:pt x="882939" y="1288862"/>
                  </a:moveTo>
                  <a:lnTo>
                    <a:pt x="692944" y="1297987"/>
                  </a:lnTo>
                  <a:lnTo>
                    <a:pt x="638207" y="1300764"/>
                  </a:lnTo>
                  <a:lnTo>
                    <a:pt x="608855" y="1302351"/>
                  </a:lnTo>
                  <a:lnTo>
                    <a:pt x="271704" y="1332106"/>
                  </a:lnTo>
                  <a:lnTo>
                    <a:pt x="253855" y="1342421"/>
                  </a:lnTo>
                  <a:lnTo>
                    <a:pt x="152313" y="1399948"/>
                  </a:lnTo>
                  <a:lnTo>
                    <a:pt x="688581" y="1318617"/>
                  </a:lnTo>
                  <a:lnTo>
                    <a:pt x="749665" y="1309492"/>
                  </a:lnTo>
                  <a:lnTo>
                    <a:pt x="761564" y="1307112"/>
                  </a:lnTo>
                  <a:lnTo>
                    <a:pt x="882939" y="1288862"/>
                  </a:lnTo>
                  <a:close/>
                  <a:moveTo>
                    <a:pt x="1118944" y="1098824"/>
                  </a:moveTo>
                  <a:lnTo>
                    <a:pt x="1117754" y="1099221"/>
                  </a:lnTo>
                  <a:lnTo>
                    <a:pt x="1116168" y="1100808"/>
                  </a:lnTo>
                  <a:lnTo>
                    <a:pt x="1115374" y="1102395"/>
                  </a:lnTo>
                  <a:lnTo>
                    <a:pt x="1114978" y="1103585"/>
                  </a:lnTo>
                  <a:lnTo>
                    <a:pt x="1115771" y="1105569"/>
                  </a:lnTo>
                  <a:lnTo>
                    <a:pt x="1116564" y="1107156"/>
                  </a:lnTo>
                  <a:lnTo>
                    <a:pt x="1118151" y="1109139"/>
                  </a:lnTo>
                  <a:lnTo>
                    <a:pt x="1119737" y="1110726"/>
                  </a:lnTo>
                  <a:lnTo>
                    <a:pt x="1124497" y="1114694"/>
                  </a:lnTo>
                  <a:lnTo>
                    <a:pt x="1123307" y="1106362"/>
                  </a:lnTo>
                  <a:lnTo>
                    <a:pt x="1122514" y="1102791"/>
                  </a:lnTo>
                  <a:lnTo>
                    <a:pt x="1121721" y="1100808"/>
                  </a:lnTo>
                  <a:lnTo>
                    <a:pt x="1120134" y="1099221"/>
                  </a:lnTo>
                  <a:lnTo>
                    <a:pt x="1118944" y="1098824"/>
                  </a:lnTo>
                  <a:close/>
                  <a:moveTo>
                    <a:pt x="953542" y="742950"/>
                  </a:moveTo>
                  <a:lnTo>
                    <a:pt x="973374" y="743347"/>
                  </a:lnTo>
                  <a:lnTo>
                    <a:pt x="993207" y="744140"/>
                  </a:lnTo>
                  <a:lnTo>
                    <a:pt x="1013436" y="746124"/>
                  </a:lnTo>
                  <a:lnTo>
                    <a:pt x="1033268" y="749298"/>
                  </a:lnTo>
                  <a:lnTo>
                    <a:pt x="1053497" y="752868"/>
                  </a:lnTo>
                  <a:lnTo>
                    <a:pt x="1072933" y="757629"/>
                  </a:lnTo>
                  <a:lnTo>
                    <a:pt x="1093162" y="762787"/>
                  </a:lnTo>
                  <a:lnTo>
                    <a:pt x="1112598" y="768738"/>
                  </a:lnTo>
                  <a:lnTo>
                    <a:pt x="1132430" y="775483"/>
                  </a:lnTo>
                  <a:lnTo>
                    <a:pt x="1151469" y="782624"/>
                  </a:lnTo>
                  <a:lnTo>
                    <a:pt x="1170509" y="790162"/>
                  </a:lnTo>
                  <a:lnTo>
                    <a:pt x="1188754" y="798097"/>
                  </a:lnTo>
                  <a:lnTo>
                    <a:pt x="1206603" y="806428"/>
                  </a:lnTo>
                  <a:lnTo>
                    <a:pt x="1224056" y="815553"/>
                  </a:lnTo>
                  <a:lnTo>
                    <a:pt x="1240715" y="824678"/>
                  </a:lnTo>
                  <a:lnTo>
                    <a:pt x="1257374" y="833803"/>
                  </a:lnTo>
                  <a:lnTo>
                    <a:pt x="1272844" y="843722"/>
                  </a:lnTo>
                  <a:lnTo>
                    <a:pt x="1287520" y="853640"/>
                  </a:lnTo>
                  <a:lnTo>
                    <a:pt x="1301402" y="863558"/>
                  </a:lnTo>
                  <a:lnTo>
                    <a:pt x="1314492" y="873477"/>
                  </a:lnTo>
                  <a:lnTo>
                    <a:pt x="1326391" y="883395"/>
                  </a:lnTo>
                  <a:lnTo>
                    <a:pt x="1337894" y="893314"/>
                  </a:lnTo>
                  <a:lnTo>
                    <a:pt x="1347810" y="903232"/>
                  </a:lnTo>
                  <a:lnTo>
                    <a:pt x="1356537" y="912754"/>
                  </a:lnTo>
                  <a:lnTo>
                    <a:pt x="1364866" y="922672"/>
                  </a:lnTo>
                  <a:lnTo>
                    <a:pt x="1370816" y="931797"/>
                  </a:lnTo>
                  <a:lnTo>
                    <a:pt x="1376369" y="940526"/>
                  </a:lnTo>
                  <a:lnTo>
                    <a:pt x="1378749" y="944890"/>
                  </a:lnTo>
                  <a:lnTo>
                    <a:pt x="1380732" y="948857"/>
                  </a:lnTo>
                  <a:lnTo>
                    <a:pt x="1381922" y="953221"/>
                  </a:lnTo>
                  <a:lnTo>
                    <a:pt x="1383112" y="957585"/>
                  </a:lnTo>
                  <a:lnTo>
                    <a:pt x="1383905" y="961156"/>
                  </a:lnTo>
                  <a:lnTo>
                    <a:pt x="1384302" y="965123"/>
                  </a:lnTo>
                  <a:lnTo>
                    <a:pt x="1385888" y="976232"/>
                  </a:lnTo>
                  <a:lnTo>
                    <a:pt x="1387078" y="988134"/>
                  </a:lnTo>
                  <a:lnTo>
                    <a:pt x="1387475" y="1000830"/>
                  </a:lnTo>
                  <a:lnTo>
                    <a:pt x="1387475" y="1013922"/>
                  </a:lnTo>
                  <a:lnTo>
                    <a:pt x="1386682" y="1027014"/>
                  </a:lnTo>
                  <a:lnTo>
                    <a:pt x="1385492" y="1040900"/>
                  </a:lnTo>
                  <a:lnTo>
                    <a:pt x="1383509" y="1055183"/>
                  </a:lnTo>
                  <a:lnTo>
                    <a:pt x="1381525" y="1069465"/>
                  </a:lnTo>
                  <a:lnTo>
                    <a:pt x="1379145" y="1084541"/>
                  </a:lnTo>
                  <a:lnTo>
                    <a:pt x="1375972" y="1100014"/>
                  </a:lnTo>
                  <a:lnTo>
                    <a:pt x="1372799" y="1115487"/>
                  </a:lnTo>
                  <a:lnTo>
                    <a:pt x="1369229" y="1131357"/>
                  </a:lnTo>
                  <a:lnTo>
                    <a:pt x="1365263" y="1148020"/>
                  </a:lnTo>
                  <a:lnTo>
                    <a:pt x="1360503" y="1164286"/>
                  </a:lnTo>
                  <a:lnTo>
                    <a:pt x="1350983" y="1198009"/>
                  </a:lnTo>
                  <a:lnTo>
                    <a:pt x="1339877" y="1232525"/>
                  </a:lnTo>
                  <a:lnTo>
                    <a:pt x="1327978" y="1267834"/>
                  </a:lnTo>
                  <a:lnTo>
                    <a:pt x="1315285" y="1303541"/>
                  </a:lnTo>
                  <a:lnTo>
                    <a:pt x="1302196" y="1339247"/>
                  </a:lnTo>
                  <a:lnTo>
                    <a:pt x="1288710" y="1374954"/>
                  </a:lnTo>
                  <a:lnTo>
                    <a:pt x="1274827" y="1411057"/>
                  </a:lnTo>
                  <a:lnTo>
                    <a:pt x="1246665" y="1482073"/>
                  </a:lnTo>
                  <a:lnTo>
                    <a:pt x="1212950" y="1581654"/>
                  </a:lnTo>
                  <a:lnTo>
                    <a:pt x="1106251" y="1559437"/>
                  </a:lnTo>
                  <a:lnTo>
                    <a:pt x="1101095" y="1638784"/>
                  </a:lnTo>
                  <a:lnTo>
                    <a:pt x="1092369" y="1729241"/>
                  </a:lnTo>
                  <a:lnTo>
                    <a:pt x="1085229" y="1803431"/>
                  </a:lnTo>
                  <a:lnTo>
                    <a:pt x="1076503" y="1890713"/>
                  </a:lnTo>
                  <a:lnTo>
                    <a:pt x="285190" y="1890713"/>
                  </a:lnTo>
                  <a:lnTo>
                    <a:pt x="274084" y="1780023"/>
                  </a:lnTo>
                  <a:lnTo>
                    <a:pt x="265358" y="1685203"/>
                  </a:lnTo>
                  <a:lnTo>
                    <a:pt x="255441" y="1570546"/>
                  </a:lnTo>
                  <a:lnTo>
                    <a:pt x="232832" y="1576893"/>
                  </a:lnTo>
                  <a:lnTo>
                    <a:pt x="209827" y="1582448"/>
                  </a:lnTo>
                  <a:lnTo>
                    <a:pt x="197927" y="1584828"/>
                  </a:lnTo>
                  <a:lnTo>
                    <a:pt x="186821" y="1587605"/>
                  </a:lnTo>
                  <a:lnTo>
                    <a:pt x="174922" y="1589192"/>
                  </a:lnTo>
                  <a:lnTo>
                    <a:pt x="163816" y="1590779"/>
                  </a:lnTo>
                  <a:lnTo>
                    <a:pt x="152313" y="1591573"/>
                  </a:lnTo>
                  <a:lnTo>
                    <a:pt x="142000" y="1591969"/>
                  </a:lnTo>
                  <a:lnTo>
                    <a:pt x="131291" y="1591969"/>
                  </a:lnTo>
                  <a:lnTo>
                    <a:pt x="121374" y="1591573"/>
                  </a:lnTo>
                  <a:lnTo>
                    <a:pt x="112251" y="1590382"/>
                  </a:lnTo>
                  <a:lnTo>
                    <a:pt x="103129" y="1588399"/>
                  </a:lnTo>
                  <a:lnTo>
                    <a:pt x="99162" y="1587209"/>
                  </a:lnTo>
                  <a:lnTo>
                    <a:pt x="95196" y="1585225"/>
                  </a:lnTo>
                  <a:lnTo>
                    <a:pt x="91229" y="1583638"/>
                  </a:lnTo>
                  <a:lnTo>
                    <a:pt x="87659" y="1581654"/>
                  </a:lnTo>
                  <a:lnTo>
                    <a:pt x="74570" y="1515399"/>
                  </a:lnTo>
                  <a:lnTo>
                    <a:pt x="59497" y="1433274"/>
                  </a:lnTo>
                  <a:lnTo>
                    <a:pt x="51564" y="1388046"/>
                  </a:lnTo>
                  <a:lnTo>
                    <a:pt x="43235" y="1341628"/>
                  </a:lnTo>
                  <a:lnTo>
                    <a:pt x="35698" y="1295209"/>
                  </a:lnTo>
                  <a:lnTo>
                    <a:pt x="28162" y="1247998"/>
                  </a:lnTo>
                  <a:lnTo>
                    <a:pt x="21022" y="1202373"/>
                  </a:lnTo>
                  <a:lnTo>
                    <a:pt x="14676" y="1157938"/>
                  </a:lnTo>
                  <a:lnTo>
                    <a:pt x="9520" y="1116677"/>
                  </a:lnTo>
                  <a:lnTo>
                    <a:pt x="5156" y="1078987"/>
                  </a:lnTo>
                  <a:lnTo>
                    <a:pt x="1983" y="1045264"/>
                  </a:lnTo>
                  <a:lnTo>
                    <a:pt x="793" y="1030188"/>
                  </a:lnTo>
                  <a:lnTo>
                    <a:pt x="0" y="1016699"/>
                  </a:lnTo>
                  <a:lnTo>
                    <a:pt x="0" y="1004797"/>
                  </a:lnTo>
                  <a:lnTo>
                    <a:pt x="0" y="994482"/>
                  </a:lnTo>
                  <a:lnTo>
                    <a:pt x="397" y="985754"/>
                  </a:lnTo>
                  <a:lnTo>
                    <a:pt x="1190" y="979009"/>
                  </a:lnTo>
                  <a:lnTo>
                    <a:pt x="1587" y="972661"/>
                  </a:lnTo>
                  <a:lnTo>
                    <a:pt x="2380" y="966314"/>
                  </a:lnTo>
                  <a:lnTo>
                    <a:pt x="3966" y="959966"/>
                  </a:lnTo>
                  <a:lnTo>
                    <a:pt x="5553" y="954015"/>
                  </a:lnTo>
                  <a:lnTo>
                    <a:pt x="7536" y="948064"/>
                  </a:lnTo>
                  <a:lnTo>
                    <a:pt x="9520" y="942113"/>
                  </a:lnTo>
                  <a:lnTo>
                    <a:pt x="12296" y="936558"/>
                  </a:lnTo>
                  <a:lnTo>
                    <a:pt x="15073" y="931004"/>
                  </a:lnTo>
                  <a:lnTo>
                    <a:pt x="18246" y="925053"/>
                  </a:lnTo>
                  <a:lnTo>
                    <a:pt x="21816" y="919498"/>
                  </a:lnTo>
                  <a:lnTo>
                    <a:pt x="25782" y="914341"/>
                  </a:lnTo>
                  <a:lnTo>
                    <a:pt x="29352" y="909183"/>
                  </a:lnTo>
                  <a:lnTo>
                    <a:pt x="34112" y="904026"/>
                  </a:lnTo>
                  <a:lnTo>
                    <a:pt x="38872" y="898471"/>
                  </a:lnTo>
                  <a:lnTo>
                    <a:pt x="48391" y="888950"/>
                  </a:lnTo>
                  <a:lnTo>
                    <a:pt x="59894" y="879031"/>
                  </a:lnTo>
                  <a:lnTo>
                    <a:pt x="71793" y="869906"/>
                  </a:lnTo>
                  <a:lnTo>
                    <a:pt x="84486" y="860781"/>
                  </a:lnTo>
                  <a:lnTo>
                    <a:pt x="98765" y="852450"/>
                  </a:lnTo>
                  <a:lnTo>
                    <a:pt x="113441" y="844118"/>
                  </a:lnTo>
                  <a:lnTo>
                    <a:pt x="128514" y="836183"/>
                  </a:lnTo>
                  <a:lnTo>
                    <a:pt x="144380" y="828645"/>
                  </a:lnTo>
                  <a:lnTo>
                    <a:pt x="161436" y="821504"/>
                  </a:lnTo>
                  <a:lnTo>
                    <a:pt x="178492" y="814760"/>
                  </a:lnTo>
                  <a:lnTo>
                    <a:pt x="196341" y="808015"/>
                  </a:lnTo>
                  <a:lnTo>
                    <a:pt x="214587" y="801667"/>
                  </a:lnTo>
                  <a:lnTo>
                    <a:pt x="233229" y="795716"/>
                  </a:lnTo>
                  <a:lnTo>
                    <a:pt x="252268" y="790162"/>
                  </a:lnTo>
                  <a:lnTo>
                    <a:pt x="271704" y="784608"/>
                  </a:lnTo>
                  <a:lnTo>
                    <a:pt x="291140" y="779450"/>
                  </a:lnTo>
                  <a:lnTo>
                    <a:pt x="310972" y="774689"/>
                  </a:lnTo>
                  <a:lnTo>
                    <a:pt x="331201" y="769928"/>
                  </a:lnTo>
                  <a:lnTo>
                    <a:pt x="351034" y="765564"/>
                  </a:lnTo>
                  <a:lnTo>
                    <a:pt x="371263" y="761994"/>
                  </a:lnTo>
                  <a:lnTo>
                    <a:pt x="391492" y="758026"/>
                  </a:lnTo>
                  <a:lnTo>
                    <a:pt x="431156" y="751282"/>
                  </a:lnTo>
                  <a:lnTo>
                    <a:pt x="470028" y="745727"/>
                  </a:lnTo>
                  <a:lnTo>
                    <a:pt x="474788" y="745330"/>
                  </a:lnTo>
                  <a:lnTo>
                    <a:pt x="479548" y="744934"/>
                  </a:lnTo>
                  <a:lnTo>
                    <a:pt x="488670" y="745330"/>
                  </a:lnTo>
                  <a:lnTo>
                    <a:pt x="616391" y="1197215"/>
                  </a:lnTo>
                  <a:lnTo>
                    <a:pt x="618771" y="1179759"/>
                  </a:lnTo>
                  <a:lnTo>
                    <a:pt x="663196" y="869509"/>
                  </a:lnTo>
                  <a:lnTo>
                    <a:pt x="650503" y="838961"/>
                  </a:lnTo>
                  <a:lnTo>
                    <a:pt x="675095" y="798493"/>
                  </a:lnTo>
                  <a:lnTo>
                    <a:pt x="731022" y="798097"/>
                  </a:lnTo>
                  <a:lnTo>
                    <a:pt x="754028" y="838961"/>
                  </a:lnTo>
                  <a:lnTo>
                    <a:pt x="743319" y="875461"/>
                  </a:lnTo>
                  <a:lnTo>
                    <a:pt x="782983" y="1202373"/>
                  </a:lnTo>
                  <a:lnTo>
                    <a:pt x="887302" y="760407"/>
                  </a:lnTo>
                  <a:lnTo>
                    <a:pt x="899201" y="754852"/>
                  </a:lnTo>
                  <a:lnTo>
                    <a:pt x="907927" y="750488"/>
                  </a:lnTo>
                  <a:lnTo>
                    <a:pt x="913481" y="747314"/>
                  </a:lnTo>
                  <a:lnTo>
                    <a:pt x="914671" y="746124"/>
                  </a:lnTo>
                  <a:lnTo>
                    <a:pt x="914671" y="745727"/>
                  </a:lnTo>
                  <a:lnTo>
                    <a:pt x="924587" y="744537"/>
                  </a:lnTo>
                  <a:lnTo>
                    <a:pt x="934106" y="743744"/>
                  </a:lnTo>
                  <a:lnTo>
                    <a:pt x="943626" y="743347"/>
                  </a:lnTo>
                  <a:lnTo>
                    <a:pt x="953542" y="742950"/>
                  </a:lnTo>
                  <a:close/>
                  <a:moveTo>
                    <a:pt x="713979" y="0"/>
                  </a:moveTo>
                  <a:lnTo>
                    <a:pt x="725091" y="0"/>
                  </a:lnTo>
                  <a:lnTo>
                    <a:pt x="736601" y="397"/>
                  </a:lnTo>
                  <a:lnTo>
                    <a:pt x="746919" y="794"/>
                  </a:lnTo>
                  <a:lnTo>
                    <a:pt x="758032" y="1985"/>
                  </a:lnTo>
                  <a:lnTo>
                    <a:pt x="768351" y="3177"/>
                  </a:lnTo>
                  <a:lnTo>
                    <a:pt x="778669" y="4368"/>
                  </a:lnTo>
                  <a:lnTo>
                    <a:pt x="788591" y="5956"/>
                  </a:lnTo>
                  <a:lnTo>
                    <a:pt x="808038" y="9530"/>
                  </a:lnTo>
                  <a:lnTo>
                    <a:pt x="826691" y="13898"/>
                  </a:lnTo>
                  <a:lnTo>
                    <a:pt x="844551" y="19060"/>
                  </a:lnTo>
                  <a:lnTo>
                    <a:pt x="860822" y="25016"/>
                  </a:lnTo>
                  <a:lnTo>
                    <a:pt x="876697" y="30973"/>
                  </a:lnTo>
                  <a:lnTo>
                    <a:pt x="891779" y="37723"/>
                  </a:lnTo>
                  <a:lnTo>
                    <a:pt x="906066" y="44076"/>
                  </a:lnTo>
                  <a:lnTo>
                    <a:pt x="919163" y="51224"/>
                  </a:lnTo>
                  <a:lnTo>
                    <a:pt x="930672" y="57974"/>
                  </a:lnTo>
                  <a:lnTo>
                    <a:pt x="942182" y="64725"/>
                  </a:lnTo>
                  <a:lnTo>
                    <a:pt x="952501" y="71475"/>
                  </a:lnTo>
                  <a:lnTo>
                    <a:pt x="961232" y="77829"/>
                  </a:lnTo>
                  <a:lnTo>
                    <a:pt x="969566" y="84182"/>
                  </a:lnTo>
                  <a:lnTo>
                    <a:pt x="976313" y="89344"/>
                  </a:lnTo>
                  <a:lnTo>
                    <a:pt x="987822" y="98874"/>
                  </a:lnTo>
                  <a:lnTo>
                    <a:pt x="994172" y="105227"/>
                  </a:lnTo>
                  <a:lnTo>
                    <a:pt x="996554" y="107213"/>
                  </a:lnTo>
                  <a:lnTo>
                    <a:pt x="993775" y="113566"/>
                  </a:lnTo>
                  <a:lnTo>
                    <a:pt x="989410" y="120317"/>
                  </a:lnTo>
                  <a:lnTo>
                    <a:pt x="984251" y="129450"/>
                  </a:lnTo>
                  <a:lnTo>
                    <a:pt x="977107" y="139774"/>
                  </a:lnTo>
                  <a:lnTo>
                    <a:pt x="973138" y="144936"/>
                  </a:lnTo>
                  <a:lnTo>
                    <a:pt x="968375" y="150495"/>
                  </a:lnTo>
                  <a:lnTo>
                    <a:pt x="963216" y="156054"/>
                  </a:lnTo>
                  <a:lnTo>
                    <a:pt x="957660" y="161613"/>
                  </a:lnTo>
                  <a:lnTo>
                    <a:pt x="951707" y="167173"/>
                  </a:lnTo>
                  <a:lnTo>
                    <a:pt x="945754" y="172732"/>
                  </a:lnTo>
                  <a:lnTo>
                    <a:pt x="938610" y="177497"/>
                  </a:lnTo>
                  <a:lnTo>
                    <a:pt x="931069" y="182262"/>
                  </a:lnTo>
                  <a:lnTo>
                    <a:pt x="923529" y="186630"/>
                  </a:lnTo>
                  <a:lnTo>
                    <a:pt x="915194" y="190601"/>
                  </a:lnTo>
                  <a:lnTo>
                    <a:pt x="906463" y="194174"/>
                  </a:lnTo>
                  <a:lnTo>
                    <a:pt x="896938" y="196954"/>
                  </a:lnTo>
                  <a:lnTo>
                    <a:pt x="887413" y="199733"/>
                  </a:lnTo>
                  <a:lnTo>
                    <a:pt x="877094" y="200925"/>
                  </a:lnTo>
                  <a:lnTo>
                    <a:pt x="866775" y="201719"/>
                  </a:lnTo>
                  <a:lnTo>
                    <a:pt x="855266" y="201719"/>
                  </a:lnTo>
                  <a:lnTo>
                    <a:pt x="843360" y="200925"/>
                  </a:lnTo>
                  <a:lnTo>
                    <a:pt x="831454" y="198939"/>
                  </a:lnTo>
                  <a:lnTo>
                    <a:pt x="818357" y="195763"/>
                  </a:lnTo>
                  <a:lnTo>
                    <a:pt x="805260" y="191792"/>
                  </a:lnTo>
                  <a:lnTo>
                    <a:pt x="791369" y="186233"/>
                  </a:lnTo>
                  <a:lnTo>
                    <a:pt x="777082" y="179879"/>
                  </a:lnTo>
                  <a:lnTo>
                    <a:pt x="760016" y="171938"/>
                  </a:lnTo>
                  <a:lnTo>
                    <a:pt x="743347" y="165187"/>
                  </a:lnTo>
                  <a:lnTo>
                    <a:pt x="778272" y="181468"/>
                  </a:lnTo>
                  <a:lnTo>
                    <a:pt x="812007" y="196954"/>
                  </a:lnTo>
                  <a:lnTo>
                    <a:pt x="828279" y="204101"/>
                  </a:lnTo>
                  <a:lnTo>
                    <a:pt x="844551" y="210852"/>
                  </a:lnTo>
                  <a:lnTo>
                    <a:pt x="860029" y="217205"/>
                  </a:lnTo>
                  <a:lnTo>
                    <a:pt x="875110" y="222367"/>
                  </a:lnTo>
                  <a:lnTo>
                    <a:pt x="889397" y="226735"/>
                  </a:lnTo>
                  <a:lnTo>
                    <a:pt x="903288" y="229912"/>
                  </a:lnTo>
                  <a:lnTo>
                    <a:pt x="910035" y="231103"/>
                  </a:lnTo>
                  <a:lnTo>
                    <a:pt x="916385" y="232294"/>
                  </a:lnTo>
                  <a:lnTo>
                    <a:pt x="922735" y="232691"/>
                  </a:lnTo>
                  <a:lnTo>
                    <a:pt x="929085" y="233089"/>
                  </a:lnTo>
                  <a:lnTo>
                    <a:pt x="935038" y="233089"/>
                  </a:lnTo>
                  <a:lnTo>
                    <a:pt x="940991" y="232294"/>
                  </a:lnTo>
                  <a:lnTo>
                    <a:pt x="946547" y="231103"/>
                  </a:lnTo>
                  <a:lnTo>
                    <a:pt x="951707" y="229912"/>
                  </a:lnTo>
                  <a:lnTo>
                    <a:pt x="956866" y="228324"/>
                  </a:lnTo>
                  <a:lnTo>
                    <a:pt x="961629" y="226338"/>
                  </a:lnTo>
                  <a:lnTo>
                    <a:pt x="966788" y="223161"/>
                  </a:lnTo>
                  <a:lnTo>
                    <a:pt x="970757" y="220382"/>
                  </a:lnTo>
                  <a:lnTo>
                    <a:pt x="972741" y="231500"/>
                  </a:lnTo>
                  <a:lnTo>
                    <a:pt x="973535" y="242619"/>
                  </a:lnTo>
                  <a:lnTo>
                    <a:pt x="973932" y="253340"/>
                  </a:lnTo>
                  <a:lnTo>
                    <a:pt x="974329" y="263267"/>
                  </a:lnTo>
                  <a:lnTo>
                    <a:pt x="974329" y="273591"/>
                  </a:lnTo>
                  <a:lnTo>
                    <a:pt x="973932" y="283121"/>
                  </a:lnTo>
                  <a:lnTo>
                    <a:pt x="973138" y="302181"/>
                  </a:lnTo>
                  <a:lnTo>
                    <a:pt x="974725" y="300196"/>
                  </a:lnTo>
                  <a:lnTo>
                    <a:pt x="976710" y="298210"/>
                  </a:lnTo>
                  <a:lnTo>
                    <a:pt x="978297" y="297416"/>
                  </a:lnTo>
                  <a:lnTo>
                    <a:pt x="980282" y="297019"/>
                  </a:lnTo>
                  <a:lnTo>
                    <a:pt x="982663" y="297416"/>
                  </a:lnTo>
                  <a:lnTo>
                    <a:pt x="985044" y="299005"/>
                  </a:lnTo>
                  <a:lnTo>
                    <a:pt x="987822" y="301784"/>
                  </a:lnTo>
                  <a:lnTo>
                    <a:pt x="989807" y="304564"/>
                  </a:lnTo>
                  <a:lnTo>
                    <a:pt x="991791" y="308932"/>
                  </a:lnTo>
                  <a:lnTo>
                    <a:pt x="994172" y="313697"/>
                  </a:lnTo>
                  <a:lnTo>
                    <a:pt x="995760" y="318859"/>
                  </a:lnTo>
                  <a:lnTo>
                    <a:pt x="997744" y="325212"/>
                  </a:lnTo>
                  <a:lnTo>
                    <a:pt x="998935" y="331963"/>
                  </a:lnTo>
                  <a:lnTo>
                    <a:pt x="1000919" y="339507"/>
                  </a:lnTo>
                  <a:lnTo>
                    <a:pt x="1002110" y="347846"/>
                  </a:lnTo>
                  <a:lnTo>
                    <a:pt x="1002904" y="356185"/>
                  </a:lnTo>
                  <a:lnTo>
                    <a:pt x="1003697" y="364523"/>
                  </a:lnTo>
                  <a:lnTo>
                    <a:pt x="1004094" y="373656"/>
                  </a:lnTo>
                  <a:lnTo>
                    <a:pt x="1004491" y="383584"/>
                  </a:lnTo>
                  <a:lnTo>
                    <a:pt x="1004888" y="393114"/>
                  </a:lnTo>
                  <a:lnTo>
                    <a:pt x="1004491" y="403438"/>
                  </a:lnTo>
                  <a:lnTo>
                    <a:pt x="1004094" y="412571"/>
                  </a:lnTo>
                  <a:lnTo>
                    <a:pt x="1003697" y="422101"/>
                  </a:lnTo>
                  <a:lnTo>
                    <a:pt x="1002904" y="430837"/>
                  </a:lnTo>
                  <a:lnTo>
                    <a:pt x="1002110" y="439175"/>
                  </a:lnTo>
                  <a:lnTo>
                    <a:pt x="1000919" y="447117"/>
                  </a:lnTo>
                  <a:lnTo>
                    <a:pt x="998935" y="454265"/>
                  </a:lnTo>
                  <a:lnTo>
                    <a:pt x="997744" y="461015"/>
                  </a:lnTo>
                  <a:lnTo>
                    <a:pt x="995760" y="467368"/>
                  </a:lnTo>
                  <a:lnTo>
                    <a:pt x="994172" y="472928"/>
                  </a:lnTo>
                  <a:lnTo>
                    <a:pt x="991791" y="478090"/>
                  </a:lnTo>
                  <a:lnTo>
                    <a:pt x="989807" y="481663"/>
                  </a:lnTo>
                  <a:lnTo>
                    <a:pt x="987822" y="485237"/>
                  </a:lnTo>
                  <a:lnTo>
                    <a:pt x="985044" y="487620"/>
                  </a:lnTo>
                  <a:lnTo>
                    <a:pt x="982663" y="488811"/>
                  </a:lnTo>
                  <a:lnTo>
                    <a:pt x="980282" y="489605"/>
                  </a:lnTo>
                  <a:lnTo>
                    <a:pt x="978694" y="489605"/>
                  </a:lnTo>
                  <a:lnTo>
                    <a:pt x="977504" y="488811"/>
                  </a:lnTo>
                  <a:lnTo>
                    <a:pt x="975122" y="487223"/>
                  </a:lnTo>
                  <a:lnTo>
                    <a:pt x="972741" y="484840"/>
                  </a:lnTo>
                  <a:lnTo>
                    <a:pt x="970360" y="481266"/>
                  </a:lnTo>
                  <a:lnTo>
                    <a:pt x="968375" y="476898"/>
                  </a:lnTo>
                  <a:lnTo>
                    <a:pt x="966391" y="471736"/>
                  </a:lnTo>
                  <a:lnTo>
                    <a:pt x="964010" y="465780"/>
                  </a:lnTo>
                  <a:lnTo>
                    <a:pt x="962422" y="459030"/>
                  </a:lnTo>
                  <a:lnTo>
                    <a:pt x="960438" y="476104"/>
                  </a:lnTo>
                  <a:lnTo>
                    <a:pt x="957263" y="491988"/>
                  </a:lnTo>
                  <a:lnTo>
                    <a:pt x="953691" y="507871"/>
                  </a:lnTo>
                  <a:lnTo>
                    <a:pt x="949325" y="523754"/>
                  </a:lnTo>
                  <a:lnTo>
                    <a:pt x="944563" y="538844"/>
                  </a:lnTo>
                  <a:lnTo>
                    <a:pt x="939404" y="553536"/>
                  </a:lnTo>
                  <a:lnTo>
                    <a:pt x="933451" y="567434"/>
                  </a:lnTo>
                  <a:lnTo>
                    <a:pt x="927101" y="581332"/>
                  </a:lnTo>
                  <a:lnTo>
                    <a:pt x="920354" y="594435"/>
                  </a:lnTo>
                  <a:lnTo>
                    <a:pt x="912813" y="607539"/>
                  </a:lnTo>
                  <a:lnTo>
                    <a:pt x="905272" y="619849"/>
                  </a:lnTo>
                  <a:lnTo>
                    <a:pt x="896938" y="631364"/>
                  </a:lnTo>
                  <a:lnTo>
                    <a:pt x="888604" y="642880"/>
                  </a:lnTo>
                  <a:lnTo>
                    <a:pt x="879872" y="653601"/>
                  </a:lnTo>
                  <a:lnTo>
                    <a:pt x="870347" y="663925"/>
                  </a:lnTo>
                  <a:lnTo>
                    <a:pt x="861219" y="673852"/>
                  </a:lnTo>
                  <a:lnTo>
                    <a:pt x="851694" y="682985"/>
                  </a:lnTo>
                  <a:lnTo>
                    <a:pt x="841772" y="691721"/>
                  </a:lnTo>
                  <a:lnTo>
                    <a:pt x="831851" y="700060"/>
                  </a:lnTo>
                  <a:lnTo>
                    <a:pt x="821532" y="707604"/>
                  </a:lnTo>
                  <a:lnTo>
                    <a:pt x="811610" y="714752"/>
                  </a:lnTo>
                  <a:lnTo>
                    <a:pt x="801291" y="721105"/>
                  </a:lnTo>
                  <a:lnTo>
                    <a:pt x="790972" y="727062"/>
                  </a:lnTo>
                  <a:lnTo>
                    <a:pt x="780257" y="732224"/>
                  </a:lnTo>
                  <a:lnTo>
                    <a:pt x="769938" y="736989"/>
                  </a:lnTo>
                  <a:lnTo>
                    <a:pt x="759619" y="741357"/>
                  </a:lnTo>
                  <a:lnTo>
                    <a:pt x="749301" y="744533"/>
                  </a:lnTo>
                  <a:lnTo>
                    <a:pt x="738585" y="747710"/>
                  </a:lnTo>
                  <a:lnTo>
                    <a:pt x="728663" y="750093"/>
                  </a:lnTo>
                  <a:lnTo>
                    <a:pt x="718344" y="751284"/>
                  </a:lnTo>
                  <a:lnTo>
                    <a:pt x="708819" y="752475"/>
                  </a:lnTo>
                  <a:lnTo>
                    <a:pt x="698897" y="752475"/>
                  </a:lnTo>
                  <a:lnTo>
                    <a:pt x="690960" y="752475"/>
                  </a:lnTo>
                  <a:lnTo>
                    <a:pt x="683022" y="751284"/>
                  </a:lnTo>
                  <a:lnTo>
                    <a:pt x="674688" y="749695"/>
                  </a:lnTo>
                  <a:lnTo>
                    <a:pt x="665560" y="747313"/>
                  </a:lnTo>
                  <a:lnTo>
                    <a:pt x="656432" y="744136"/>
                  </a:lnTo>
                  <a:lnTo>
                    <a:pt x="646907" y="740960"/>
                  </a:lnTo>
                  <a:lnTo>
                    <a:pt x="637779" y="736195"/>
                  </a:lnTo>
                  <a:lnTo>
                    <a:pt x="628254" y="731430"/>
                  </a:lnTo>
                  <a:lnTo>
                    <a:pt x="617935" y="725870"/>
                  </a:lnTo>
                  <a:lnTo>
                    <a:pt x="608410" y="719914"/>
                  </a:lnTo>
                  <a:lnTo>
                    <a:pt x="598091" y="713561"/>
                  </a:lnTo>
                  <a:lnTo>
                    <a:pt x="588169" y="706413"/>
                  </a:lnTo>
                  <a:lnTo>
                    <a:pt x="578247" y="698471"/>
                  </a:lnTo>
                  <a:lnTo>
                    <a:pt x="568325" y="690133"/>
                  </a:lnTo>
                  <a:lnTo>
                    <a:pt x="558007" y="681397"/>
                  </a:lnTo>
                  <a:lnTo>
                    <a:pt x="548482" y="671867"/>
                  </a:lnTo>
                  <a:lnTo>
                    <a:pt x="538560" y="662734"/>
                  </a:lnTo>
                  <a:lnTo>
                    <a:pt x="529035" y="652410"/>
                  </a:lnTo>
                  <a:lnTo>
                    <a:pt x="519510" y="641688"/>
                  </a:lnTo>
                  <a:lnTo>
                    <a:pt x="509985" y="630570"/>
                  </a:lnTo>
                  <a:lnTo>
                    <a:pt x="501254" y="619452"/>
                  </a:lnTo>
                  <a:lnTo>
                    <a:pt x="492522" y="607539"/>
                  </a:lnTo>
                  <a:lnTo>
                    <a:pt x="483791" y="595230"/>
                  </a:lnTo>
                  <a:lnTo>
                    <a:pt x="475854" y="582523"/>
                  </a:lnTo>
                  <a:lnTo>
                    <a:pt x="467916" y="569419"/>
                  </a:lnTo>
                  <a:lnTo>
                    <a:pt x="460772" y="556315"/>
                  </a:lnTo>
                  <a:lnTo>
                    <a:pt x="453629" y="542417"/>
                  </a:lnTo>
                  <a:lnTo>
                    <a:pt x="447279" y="528519"/>
                  </a:lnTo>
                  <a:lnTo>
                    <a:pt x="441325" y="514224"/>
                  </a:lnTo>
                  <a:lnTo>
                    <a:pt x="435769" y="499929"/>
                  </a:lnTo>
                  <a:lnTo>
                    <a:pt x="431007" y="485237"/>
                  </a:lnTo>
                  <a:lnTo>
                    <a:pt x="426244" y="470148"/>
                  </a:lnTo>
                  <a:lnTo>
                    <a:pt x="424657" y="474913"/>
                  </a:lnTo>
                  <a:lnTo>
                    <a:pt x="422672" y="480075"/>
                  </a:lnTo>
                  <a:lnTo>
                    <a:pt x="421085" y="484046"/>
                  </a:lnTo>
                  <a:lnTo>
                    <a:pt x="419101" y="487620"/>
                  </a:lnTo>
                  <a:lnTo>
                    <a:pt x="417116" y="490399"/>
                  </a:lnTo>
                  <a:lnTo>
                    <a:pt x="414735" y="492385"/>
                  </a:lnTo>
                  <a:lnTo>
                    <a:pt x="412354" y="493576"/>
                  </a:lnTo>
                  <a:lnTo>
                    <a:pt x="410369" y="493973"/>
                  </a:lnTo>
                  <a:lnTo>
                    <a:pt x="407591" y="493576"/>
                  </a:lnTo>
                  <a:lnTo>
                    <a:pt x="405210" y="491988"/>
                  </a:lnTo>
                  <a:lnTo>
                    <a:pt x="402829" y="490002"/>
                  </a:lnTo>
                  <a:lnTo>
                    <a:pt x="400447" y="486428"/>
                  </a:lnTo>
                  <a:lnTo>
                    <a:pt x="398463" y="482855"/>
                  </a:lnTo>
                  <a:lnTo>
                    <a:pt x="396082" y="477693"/>
                  </a:lnTo>
                  <a:lnTo>
                    <a:pt x="394494" y="472133"/>
                  </a:lnTo>
                  <a:lnTo>
                    <a:pt x="392907" y="465780"/>
                  </a:lnTo>
                  <a:lnTo>
                    <a:pt x="391319" y="459030"/>
                  </a:lnTo>
                  <a:lnTo>
                    <a:pt x="390129" y="451882"/>
                  </a:lnTo>
                  <a:lnTo>
                    <a:pt x="388541" y="443940"/>
                  </a:lnTo>
                  <a:lnTo>
                    <a:pt x="387351" y="435602"/>
                  </a:lnTo>
                  <a:lnTo>
                    <a:pt x="386557" y="426469"/>
                  </a:lnTo>
                  <a:lnTo>
                    <a:pt x="386160" y="417336"/>
                  </a:lnTo>
                  <a:lnTo>
                    <a:pt x="385763" y="407409"/>
                  </a:lnTo>
                  <a:lnTo>
                    <a:pt x="385763" y="397879"/>
                  </a:lnTo>
                  <a:lnTo>
                    <a:pt x="385763" y="388349"/>
                  </a:lnTo>
                  <a:lnTo>
                    <a:pt x="386160" y="378421"/>
                  </a:lnTo>
                  <a:lnTo>
                    <a:pt x="386557" y="369288"/>
                  </a:lnTo>
                  <a:lnTo>
                    <a:pt x="387351" y="360156"/>
                  </a:lnTo>
                  <a:lnTo>
                    <a:pt x="388541" y="351817"/>
                  </a:lnTo>
                  <a:lnTo>
                    <a:pt x="390129" y="344272"/>
                  </a:lnTo>
                  <a:lnTo>
                    <a:pt x="391319" y="336728"/>
                  </a:lnTo>
                  <a:lnTo>
                    <a:pt x="392907" y="329977"/>
                  </a:lnTo>
                  <a:lnTo>
                    <a:pt x="394494" y="323624"/>
                  </a:lnTo>
                  <a:lnTo>
                    <a:pt x="396082" y="318065"/>
                  </a:lnTo>
                  <a:lnTo>
                    <a:pt x="398463" y="313697"/>
                  </a:lnTo>
                  <a:lnTo>
                    <a:pt x="400447" y="309329"/>
                  </a:lnTo>
                  <a:lnTo>
                    <a:pt x="402829" y="305755"/>
                  </a:lnTo>
                  <a:lnTo>
                    <a:pt x="405210" y="303770"/>
                  </a:lnTo>
                  <a:lnTo>
                    <a:pt x="407591" y="302181"/>
                  </a:lnTo>
                  <a:lnTo>
                    <a:pt x="410369" y="301784"/>
                  </a:lnTo>
                  <a:lnTo>
                    <a:pt x="411560" y="302181"/>
                  </a:lnTo>
                  <a:lnTo>
                    <a:pt x="413147" y="302975"/>
                  </a:lnTo>
                  <a:lnTo>
                    <a:pt x="413544" y="289872"/>
                  </a:lnTo>
                  <a:lnTo>
                    <a:pt x="414338" y="277562"/>
                  </a:lnTo>
                  <a:lnTo>
                    <a:pt x="415925" y="266444"/>
                  </a:lnTo>
                  <a:lnTo>
                    <a:pt x="418307" y="255722"/>
                  </a:lnTo>
                  <a:lnTo>
                    <a:pt x="417116" y="242222"/>
                  </a:lnTo>
                  <a:lnTo>
                    <a:pt x="415925" y="229515"/>
                  </a:lnTo>
                  <a:lnTo>
                    <a:pt x="415925" y="217205"/>
                  </a:lnTo>
                  <a:lnTo>
                    <a:pt x="416322" y="206484"/>
                  </a:lnTo>
                  <a:lnTo>
                    <a:pt x="417910" y="195763"/>
                  </a:lnTo>
                  <a:lnTo>
                    <a:pt x="419497" y="185835"/>
                  </a:lnTo>
                  <a:lnTo>
                    <a:pt x="421482" y="176305"/>
                  </a:lnTo>
                  <a:lnTo>
                    <a:pt x="424260" y="167570"/>
                  </a:lnTo>
                  <a:lnTo>
                    <a:pt x="427435" y="159628"/>
                  </a:lnTo>
                  <a:lnTo>
                    <a:pt x="431007" y="152480"/>
                  </a:lnTo>
                  <a:lnTo>
                    <a:pt x="434975" y="145730"/>
                  </a:lnTo>
                  <a:lnTo>
                    <a:pt x="439341" y="139377"/>
                  </a:lnTo>
                  <a:lnTo>
                    <a:pt x="444501" y="133420"/>
                  </a:lnTo>
                  <a:lnTo>
                    <a:pt x="449660" y="128258"/>
                  </a:lnTo>
                  <a:lnTo>
                    <a:pt x="455613" y="123890"/>
                  </a:lnTo>
                  <a:lnTo>
                    <a:pt x="461566" y="119522"/>
                  </a:lnTo>
                  <a:lnTo>
                    <a:pt x="434182" y="119919"/>
                  </a:lnTo>
                  <a:lnTo>
                    <a:pt x="413147" y="120714"/>
                  </a:lnTo>
                  <a:lnTo>
                    <a:pt x="394891" y="121508"/>
                  </a:lnTo>
                  <a:lnTo>
                    <a:pt x="401241" y="118728"/>
                  </a:lnTo>
                  <a:lnTo>
                    <a:pt x="407591" y="115154"/>
                  </a:lnTo>
                  <a:lnTo>
                    <a:pt x="420291" y="107213"/>
                  </a:lnTo>
                  <a:lnTo>
                    <a:pt x="433388" y="98477"/>
                  </a:lnTo>
                  <a:lnTo>
                    <a:pt x="446485" y="88947"/>
                  </a:lnTo>
                  <a:lnTo>
                    <a:pt x="459185" y="79814"/>
                  </a:lnTo>
                  <a:lnTo>
                    <a:pt x="471488" y="71475"/>
                  </a:lnTo>
                  <a:lnTo>
                    <a:pt x="482601" y="63931"/>
                  </a:lnTo>
                  <a:lnTo>
                    <a:pt x="488157" y="60357"/>
                  </a:lnTo>
                  <a:lnTo>
                    <a:pt x="493316" y="57577"/>
                  </a:lnTo>
                  <a:lnTo>
                    <a:pt x="507604" y="50827"/>
                  </a:lnTo>
                  <a:lnTo>
                    <a:pt x="521891" y="44473"/>
                  </a:lnTo>
                  <a:lnTo>
                    <a:pt x="536179" y="38517"/>
                  </a:lnTo>
                  <a:lnTo>
                    <a:pt x="550069" y="32958"/>
                  </a:lnTo>
                  <a:lnTo>
                    <a:pt x="563563" y="27796"/>
                  </a:lnTo>
                  <a:lnTo>
                    <a:pt x="577057" y="23428"/>
                  </a:lnTo>
                  <a:lnTo>
                    <a:pt x="590551" y="19457"/>
                  </a:lnTo>
                  <a:lnTo>
                    <a:pt x="603647" y="15883"/>
                  </a:lnTo>
                  <a:lnTo>
                    <a:pt x="616744" y="12310"/>
                  </a:lnTo>
                  <a:lnTo>
                    <a:pt x="629841" y="9927"/>
                  </a:lnTo>
                  <a:lnTo>
                    <a:pt x="642541" y="7148"/>
                  </a:lnTo>
                  <a:lnTo>
                    <a:pt x="654844" y="5162"/>
                  </a:lnTo>
                  <a:lnTo>
                    <a:pt x="666751" y="3574"/>
                  </a:lnTo>
                  <a:lnTo>
                    <a:pt x="679054" y="2382"/>
                  </a:lnTo>
                  <a:lnTo>
                    <a:pt x="690960" y="1191"/>
                  </a:lnTo>
                  <a:lnTo>
                    <a:pt x="702866" y="397"/>
                  </a:lnTo>
                  <a:lnTo>
                    <a:pt x="713979" y="0"/>
                  </a:lnTo>
                  <a:close/>
                </a:path>
              </a:pathLst>
            </a:custGeom>
            <a:solidFill>
              <a:schemeClr val="bg2"/>
            </a:solidFill>
            <a:ln w="6350">
              <a:solidFill>
                <a:schemeClr val="bg1">
                  <a:lumMod val="65000"/>
                </a:schemeClr>
              </a:solidFill>
            </a:ln>
            <a:extLst/>
          </p:spPr>
          <p:txBody>
            <a:bodyPr anchor="ctr">
              <a:scene3d>
                <a:camera prst="orthographicFront"/>
                <a:lightRig rig="threePt" dir="t"/>
              </a:scene3d>
              <a:sp3d>
                <a:contourClr>
                  <a:srgbClr val="FFFFFF"/>
                </a:contourClr>
              </a:sp3d>
            </a:bodyPr>
            <a:lstStyle/>
            <a:p>
              <a:pPr algn="ctr">
                <a:defRPr/>
              </a:pPr>
              <a:endParaRPr lang="zh-CN" altLang="en-US">
                <a:solidFill>
                  <a:schemeClr val="tx1">
                    <a:lumMod val="75000"/>
                    <a:lumOff val="25000"/>
                  </a:schemeClr>
                </a:solidFill>
              </a:endParaRPr>
            </a:p>
          </p:txBody>
        </p:sp>
        <p:sp>
          <p:nvSpPr>
            <p:cNvPr id="10" name="任意多边形 9"/>
            <p:cNvSpPr>
              <a:spLocks/>
            </p:cNvSpPr>
            <p:nvPr/>
          </p:nvSpPr>
          <p:spPr bwMode="auto">
            <a:xfrm>
              <a:off x="6042956" y="2919775"/>
              <a:ext cx="193561" cy="299314"/>
            </a:xfrm>
            <a:custGeom>
              <a:avLst/>
              <a:gdLst>
                <a:gd name="connsiteX0" fmla="*/ 79528 w 186010"/>
                <a:gd name="connsiteY0" fmla="*/ 8232 h 290512"/>
                <a:gd name="connsiteX1" fmla="*/ 95621 w 186010"/>
                <a:gd name="connsiteY1" fmla="*/ 36837 h 290512"/>
                <a:gd name="connsiteX2" fmla="*/ 88130 w 186010"/>
                <a:gd name="connsiteY2" fmla="*/ 62386 h 290512"/>
                <a:gd name="connsiteX3" fmla="*/ 113792 w 186010"/>
                <a:gd name="connsiteY3" fmla="*/ 274040 h 290512"/>
                <a:gd name="connsiteX4" fmla="*/ 109451 w 186010"/>
                <a:gd name="connsiteY4" fmla="*/ 290512 h 290512"/>
                <a:gd name="connsiteX5" fmla="*/ 2115 w 186010"/>
                <a:gd name="connsiteY5" fmla="*/ 290512 h 290512"/>
                <a:gd name="connsiteX6" fmla="*/ 0 w 186010"/>
                <a:gd name="connsiteY6" fmla="*/ 282788 h 290512"/>
                <a:gd name="connsiteX7" fmla="*/ 1007 w 186010"/>
                <a:gd name="connsiteY7" fmla="*/ 275391 h 290512"/>
                <a:gd name="connsiteX8" fmla="*/ 32083 w 186010"/>
                <a:gd name="connsiteY8" fmla="*/ 58220 h 290512"/>
                <a:gd name="connsiteX9" fmla="*/ 23204 w 186010"/>
                <a:gd name="connsiteY9" fmla="*/ 36837 h 290512"/>
                <a:gd name="connsiteX10" fmla="*/ 40406 w 186010"/>
                <a:gd name="connsiteY10" fmla="*/ 8510 h 290512"/>
                <a:gd name="connsiteX11" fmla="*/ 184566 w 186010"/>
                <a:gd name="connsiteY11" fmla="*/ 0 h 290512"/>
                <a:gd name="connsiteX12" fmla="*/ 186010 w 186010"/>
                <a:gd name="connsiteY12" fmla="*/ 0 h 290512"/>
                <a:gd name="connsiteX13" fmla="*/ 172250 w 186010"/>
                <a:gd name="connsiteY13" fmla="*/ 52213 h 290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6010" h="290512">
                  <a:moveTo>
                    <a:pt x="79528" y="8232"/>
                  </a:moveTo>
                  <a:lnTo>
                    <a:pt x="95621" y="36837"/>
                  </a:lnTo>
                  <a:lnTo>
                    <a:pt x="88130" y="62386"/>
                  </a:lnTo>
                  <a:lnTo>
                    <a:pt x="113792" y="274040"/>
                  </a:lnTo>
                  <a:lnTo>
                    <a:pt x="109451" y="290512"/>
                  </a:lnTo>
                  <a:lnTo>
                    <a:pt x="2115" y="290512"/>
                  </a:lnTo>
                  <a:lnTo>
                    <a:pt x="0" y="282788"/>
                  </a:lnTo>
                  <a:lnTo>
                    <a:pt x="1007" y="275391"/>
                  </a:lnTo>
                  <a:lnTo>
                    <a:pt x="32083" y="58220"/>
                  </a:lnTo>
                  <a:lnTo>
                    <a:pt x="23204" y="36837"/>
                  </a:lnTo>
                  <a:lnTo>
                    <a:pt x="40406" y="8510"/>
                  </a:lnTo>
                  <a:close/>
                  <a:moveTo>
                    <a:pt x="184566" y="0"/>
                  </a:moveTo>
                  <a:lnTo>
                    <a:pt x="186010" y="0"/>
                  </a:lnTo>
                  <a:lnTo>
                    <a:pt x="172250" y="52213"/>
                  </a:lnTo>
                  <a:close/>
                </a:path>
              </a:pathLst>
            </a:custGeom>
            <a:solidFill>
              <a:schemeClr val="accent2"/>
            </a:solidFill>
            <a:ln w="6350">
              <a:noFill/>
            </a:ln>
            <a:extLst/>
          </p:spPr>
          <p:txBody>
            <a:bodyPr wrap="square" anchor="ctr">
              <a:noAutofit/>
              <a:scene3d>
                <a:camera prst="orthographicFront"/>
                <a:lightRig rig="threePt" dir="t"/>
              </a:scene3d>
              <a:sp3d>
                <a:contourClr>
                  <a:srgbClr val="FFFFFF"/>
                </a:contourClr>
              </a:sp3d>
            </a:bodyPr>
            <a:lstStyle/>
            <a:p>
              <a:pPr algn="ctr">
                <a:defRPr/>
              </a:pPr>
              <a:endParaRPr lang="zh-CN" altLang="en-US">
                <a:solidFill>
                  <a:schemeClr val="tx1">
                    <a:lumMod val="75000"/>
                    <a:lumOff val="25000"/>
                  </a:schemeClr>
                </a:solidFill>
              </a:endParaRPr>
            </a:p>
          </p:txBody>
        </p:sp>
      </p:grpSp>
      <p:sp>
        <p:nvSpPr>
          <p:cNvPr id="12" name="Freeform 6"/>
          <p:cNvSpPr>
            <a:spLocks/>
          </p:cNvSpPr>
          <p:nvPr/>
        </p:nvSpPr>
        <p:spPr bwMode="auto">
          <a:xfrm rot="5400000">
            <a:off x="3351365" y="1490025"/>
            <a:ext cx="656436"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2"/>
          </a:solidFill>
          <a:ln w="12700">
            <a:solidFill>
              <a:schemeClr val="accent2"/>
            </a:solidFill>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endParaRPr>
          </a:p>
        </p:txBody>
      </p:sp>
      <p:sp>
        <p:nvSpPr>
          <p:cNvPr id="15" name="Freeform 6"/>
          <p:cNvSpPr>
            <a:spLocks/>
          </p:cNvSpPr>
          <p:nvPr/>
        </p:nvSpPr>
        <p:spPr bwMode="auto">
          <a:xfrm rot="5400000">
            <a:off x="5136199" y="1490025"/>
            <a:ext cx="656436"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3"/>
          </a:solidFill>
          <a:ln w="12700">
            <a:solidFill>
              <a:schemeClr val="accent3"/>
            </a:solidFill>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endParaRPr>
          </a:p>
        </p:txBody>
      </p:sp>
      <p:sp>
        <p:nvSpPr>
          <p:cNvPr id="18" name="Freeform 6"/>
          <p:cNvSpPr>
            <a:spLocks/>
          </p:cNvSpPr>
          <p:nvPr/>
        </p:nvSpPr>
        <p:spPr bwMode="auto">
          <a:xfrm rot="5400000">
            <a:off x="4243782" y="2932246"/>
            <a:ext cx="656436" cy="581676"/>
          </a:xfrm>
          <a:custGeom>
            <a:avLst/>
            <a:gdLst>
              <a:gd name="T0" fmla="*/ 251 w 862"/>
              <a:gd name="T1" fmla="*/ 763 h 763"/>
              <a:gd name="T2" fmla="*/ 191 w 862"/>
              <a:gd name="T3" fmla="*/ 728 h 763"/>
              <a:gd name="T4" fmla="*/ 11 w 862"/>
              <a:gd name="T5" fmla="*/ 416 h 763"/>
              <a:gd name="T6" fmla="*/ 11 w 862"/>
              <a:gd name="T7" fmla="*/ 347 h 763"/>
              <a:gd name="T8" fmla="*/ 191 w 862"/>
              <a:gd name="T9" fmla="*/ 35 h 763"/>
              <a:gd name="T10" fmla="*/ 251 w 862"/>
              <a:gd name="T11" fmla="*/ 0 h 763"/>
              <a:gd name="T12" fmla="*/ 611 w 862"/>
              <a:gd name="T13" fmla="*/ 0 h 763"/>
              <a:gd name="T14" fmla="*/ 671 w 862"/>
              <a:gd name="T15" fmla="*/ 35 h 763"/>
              <a:gd name="T16" fmla="*/ 851 w 862"/>
              <a:gd name="T17" fmla="*/ 347 h 763"/>
              <a:gd name="T18" fmla="*/ 851 w 862"/>
              <a:gd name="T19" fmla="*/ 416 h 763"/>
              <a:gd name="T20" fmla="*/ 671 w 862"/>
              <a:gd name="T21" fmla="*/ 728 h 763"/>
              <a:gd name="T22" fmla="*/ 611 w 862"/>
              <a:gd name="T23" fmla="*/ 763 h 763"/>
              <a:gd name="T24" fmla="*/ 251 w 862"/>
              <a:gd name="T25" fmla="*/ 763 h 7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62" h="763">
                <a:moveTo>
                  <a:pt x="251" y="763"/>
                </a:moveTo>
                <a:cubicBezTo>
                  <a:pt x="229" y="763"/>
                  <a:pt x="202" y="747"/>
                  <a:pt x="191" y="728"/>
                </a:cubicBezTo>
                <a:cubicBezTo>
                  <a:pt x="11" y="416"/>
                  <a:pt x="11" y="416"/>
                  <a:pt x="11" y="416"/>
                </a:cubicBezTo>
                <a:cubicBezTo>
                  <a:pt x="0" y="397"/>
                  <a:pt x="0" y="366"/>
                  <a:pt x="11" y="347"/>
                </a:cubicBezTo>
                <a:cubicBezTo>
                  <a:pt x="191" y="35"/>
                  <a:pt x="191" y="35"/>
                  <a:pt x="191" y="35"/>
                </a:cubicBezTo>
                <a:cubicBezTo>
                  <a:pt x="202" y="16"/>
                  <a:pt x="229" y="0"/>
                  <a:pt x="251" y="0"/>
                </a:cubicBezTo>
                <a:cubicBezTo>
                  <a:pt x="611" y="0"/>
                  <a:pt x="611" y="0"/>
                  <a:pt x="611" y="0"/>
                </a:cubicBezTo>
                <a:cubicBezTo>
                  <a:pt x="633" y="0"/>
                  <a:pt x="660" y="16"/>
                  <a:pt x="671" y="35"/>
                </a:cubicBezTo>
                <a:cubicBezTo>
                  <a:pt x="851" y="347"/>
                  <a:pt x="851" y="347"/>
                  <a:pt x="851" y="347"/>
                </a:cubicBezTo>
                <a:cubicBezTo>
                  <a:pt x="862" y="366"/>
                  <a:pt x="862" y="397"/>
                  <a:pt x="851" y="416"/>
                </a:cubicBezTo>
                <a:cubicBezTo>
                  <a:pt x="671" y="728"/>
                  <a:pt x="671" y="728"/>
                  <a:pt x="671" y="728"/>
                </a:cubicBezTo>
                <a:cubicBezTo>
                  <a:pt x="660" y="747"/>
                  <a:pt x="633" y="763"/>
                  <a:pt x="611" y="763"/>
                </a:cubicBezTo>
                <a:lnTo>
                  <a:pt x="251" y="763"/>
                </a:lnTo>
                <a:close/>
              </a:path>
            </a:pathLst>
          </a:custGeom>
          <a:solidFill>
            <a:schemeClr val="accent4"/>
          </a:solidFill>
          <a:ln w="12700">
            <a:solidFill>
              <a:schemeClr val="accent4"/>
            </a:solidFill>
          </a:ln>
          <a:effectLst/>
          <a:extLst/>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dirty="0">
              <a:solidFill>
                <a:schemeClr val="tx1">
                  <a:lumMod val="75000"/>
                  <a:lumOff val="25000"/>
                </a:schemeClr>
              </a:solidFill>
            </a:endParaRPr>
          </a:p>
        </p:txBody>
      </p:sp>
      <p:sp>
        <p:nvSpPr>
          <p:cNvPr id="20" name="Freeform 182"/>
          <p:cNvSpPr>
            <a:spLocks noEditPoints="1"/>
          </p:cNvSpPr>
          <p:nvPr/>
        </p:nvSpPr>
        <p:spPr bwMode="auto">
          <a:xfrm>
            <a:off x="4419672" y="3071684"/>
            <a:ext cx="304661" cy="302801"/>
          </a:xfrm>
          <a:custGeom>
            <a:avLst/>
            <a:gdLst>
              <a:gd name="T0" fmla="*/ 127 w 132"/>
              <a:gd name="T1" fmla="*/ 5 h 131"/>
              <a:gd name="T2" fmla="*/ 108 w 132"/>
              <a:gd name="T3" fmla="*/ 6 h 131"/>
              <a:gd name="T4" fmla="*/ 83 w 132"/>
              <a:gd name="T5" fmla="*/ 32 h 131"/>
              <a:gd name="T6" fmla="*/ 35 w 132"/>
              <a:gd name="T7" fmla="*/ 14 h 131"/>
              <a:gd name="T8" fmla="*/ 21 w 132"/>
              <a:gd name="T9" fmla="*/ 17 h 131"/>
              <a:gd name="T10" fmla="*/ 21 w 132"/>
              <a:gd name="T11" fmla="*/ 35 h 131"/>
              <a:gd name="T12" fmla="*/ 53 w 132"/>
              <a:gd name="T13" fmla="*/ 61 h 131"/>
              <a:gd name="T14" fmla="*/ 32 w 132"/>
              <a:gd name="T15" fmla="*/ 83 h 131"/>
              <a:gd name="T16" fmla="*/ 12 w 132"/>
              <a:gd name="T17" fmla="*/ 78 h 131"/>
              <a:gd name="T18" fmla="*/ 6 w 132"/>
              <a:gd name="T19" fmla="*/ 79 h 131"/>
              <a:gd name="T20" fmla="*/ 3 w 132"/>
              <a:gd name="T21" fmla="*/ 88 h 131"/>
              <a:gd name="T22" fmla="*/ 26 w 132"/>
              <a:gd name="T23" fmla="*/ 106 h 131"/>
              <a:gd name="T24" fmla="*/ 44 w 132"/>
              <a:gd name="T25" fmla="*/ 129 h 131"/>
              <a:gd name="T26" fmla="*/ 53 w 132"/>
              <a:gd name="T27" fmla="*/ 126 h 131"/>
              <a:gd name="T28" fmla="*/ 54 w 132"/>
              <a:gd name="T29" fmla="*/ 120 h 131"/>
              <a:gd name="T30" fmla="*/ 50 w 132"/>
              <a:gd name="T31" fmla="*/ 100 h 131"/>
              <a:gd name="T32" fmla="*/ 71 w 132"/>
              <a:gd name="T33" fmla="*/ 79 h 131"/>
              <a:gd name="T34" fmla="*/ 97 w 132"/>
              <a:gd name="T35" fmla="*/ 112 h 131"/>
              <a:gd name="T36" fmla="*/ 115 w 132"/>
              <a:gd name="T37" fmla="*/ 112 h 131"/>
              <a:gd name="T38" fmla="*/ 118 w 132"/>
              <a:gd name="T39" fmla="*/ 97 h 131"/>
              <a:gd name="T40" fmla="*/ 100 w 132"/>
              <a:gd name="T41" fmla="*/ 49 h 131"/>
              <a:gd name="T42" fmla="*/ 126 w 132"/>
              <a:gd name="T43" fmla="*/ 24 h 131"/>
              <a:gd name="T44" fmla="*/ 127 w 132"/>
              <a:gd name="T45" fmla="*/ 5 h 131"/>
              <a:gd name="T46" fmla="*/ 121 w 132"/>
              <a:gd name="T47" fmla="*/ 19 h 131"/>
              <a:gd name="T48" fmla="*/ 92 w 132"/>
              <a:gd name="T49" fmla="*/ 49 h 131"/>
              <a:gd name="T50" fmla="*/ 110 w 132"/>
              <a:gd name="T51" fmla="*/ 98 h 131"/>
              <a:gd name="T52" fmla="*/ 109 w 132"/>
              <a:gd name="T53" fmla="*/ 106 h 131"/>
              <a:gd name="T54" fmla="*/ 102 w 132"/>
              <a:gd name="T55" fmla="*/ 106 h 131"/>
              <a:gd name="T56" fmla="*/ 73 w 132"/>
              <a:gd name="T57" fmla="*/ 67 h 131"/>
              <a:gd name="T58" fmla="*/ 41 w 132"/>
              <a:gd name="T59" fmla="*/ 99 h 131"/>
              <a:gd name="T60" fmla="*/ 47 w 132"/>
              <a:gd name="T61" fmla="*/ 120 h 131"/>
              <a:gd name="T62" fmla="*/ 31 w 132"/>
              <a:gd name="T63" fmla="*/ 100 h 131"/>
              <a:gd name="T64" fmla="*/ 12 w 132"/>
              <a:gd name="T65" fmla="*/ 85 h 131"/>
              <a:gd name="T66" fmla="*/ 32 w 132"/>
              <a:gd name="T67" fmla="*/ 91 h 131"/>
              <a:gd name="T68" fmla="*/ 65 w 132"/>
              <a:gd name="T69" fmla="*/ 59 h 131"/>
              <a:gd name="T70" fmla="*/ 26 w 132"/>
              <a:gd name="T71" fmla="*/ 30 h 131"/>
              <a:gd name="T72" fmla="*/ 26 w 132"/>
              <a:gd name="T73" fmla="*/ 23 h 131"/>
              <a:gd name="T74" fmla="*/ 34 w 132"/>
              <a:gd name="T75" fmla="*/ 22 h 131"/>
              <a:gd name="T76" fmla="*/ 83 w 132"/>
              <a:gd name="T77" fmla="*/ 40 h 131"/>
              <a:gd name="T78" fmla="*/ 113 w 132"/>
              <a:gd name="T79" fmla="*/ 11 h 131"/>
              <a:gd name="T80" fmla="*/ 122 w 132"/>
              <a:gd name="T81" fmla="*/ 11 h 131"/>
              <a:gd name="T82" fmla="*/ 121 w 132"/>
              <a:gd name="T83" fmla="*/ 19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32" h="131">
                <a:moveTo>
                  <a:pt x="127" y="5"/>
                </a:moveTo>
                <a:cubicBezTo>
                  <a:pt x="122" y="0"/>
                  <a:pt x="113" y="1"/>
                  <a:pt x="108" y="6"/>
                </a:cubicBezTo>
                <a:cubicBezTo>
                  <a:pt x="83" y="32"/>
                  <a:pt x="83" y="32"/>
                  <a:pt x="83" y="32"/>
                </a:cubicBezTo>
                <a:cubicBezTo>
                  <a:pt x="35" y="14"/>
                  <a:pt x="35" y="14"/>
                  <a:pt x="35" y="14"/>
                </a:cubicBezTo>
                <a:cubicBezTo>
                  <a:pt x="31" y="13"/>
                  <a:pt x="26" y="12"/>
                  <a:pt x="21" y="17"/>
                </a:cubicBezTo>
                <a:cubicBezTo>
                  <a:pt x="18" y="20"/>
                  <a:pt x="12" y="26"/>
                  <a:pt x="21" y="35"/>
                </a:cubicBezTo>
                <a:cubicBezTo>
                  <a:pt x="53" y="61"/>
                  <a:pt x="53" y="61"/>
                  <a:pt x="53" y="61"/>
                </a:cubicBezTo>
                <a:cubicBezTo>
                  <a:pt x="32" y="83"/>
                  <a:pt x="32" y="83"/>
                  <a:pt x="32" y="83"/>
                </a:cubicBezTo>
                <a:cubicBezTo>
                  <a:pt x="12" y="78"/>
                  <a:pt x="12" y="78"/>
                  <a:pt x="12" y="78"/>
                </a:cubicBezTo>
                <a:cubicBezTo>
                  <a:pt x="9" y="77"/>
                  <a:pt x="7" y="77"/>
                  <a:pt x="6" y="79"/>
                </a:cubicBezTo>
                <a:cubicBezTo>
                  <a:pt x="5" y="80"/>
                  <a:pt x="0" y="84"/>
                  <a:pt x="3" y="88"/>
                </a:cubicBezTo>
                <a:cubicBezTo>
                  <a:pt x="26" y="106"/>
                  <a:pt x="26" y="106"/>
                  <a:pt x="26" y="106"/>
                </a:cubicBezTo>
                <a:cubicBezTo>
                  <a:pt x="44" y="129"/>
                  <a:pt x="44" y="129"/>
                  <a:pt x="44" y="129"/>
                </a:cubicBezTo>
                <a:cubicBezTo>
                  <a:pt x="47" y="131"/>
                  <a:pt x="49" y="130"/>
                  <a:pt x="53" y="126"/>
                </a:cubicBezTo>
                <a:cubicBezTo>
                  <a:pt x="55" y="124"/>
                  <a:pt x="55" y="123"/>
                  <a:pt x="54" y="120"/>
                </a:cubicBezTo>
                <a:cubicBezTo>
                  <a:pt x="50" y="100"/>
                  <a:pt x="50" y="100"/>
                  <a:pt x="50" y="100"/>
                </a:cubicBezTo>
                <a:cubicBezTo>
                  <a:pt x="71" y="79"/>
                  <a:pt x="71" y="79"/>
                  <a:pt x="71" y="79"/>
                </a:cubicBezTo>
                <a:cubicBezTo>
                  <a:pt x="97" y="112"/>
                  <a:pt x="97" y="112"/>
                  <a:pt x="97" y="112"/>
                </a:cubicBezTo>
                <a:cubicBezTo>
                  <a:pt x="106" y="120"/>
                  <a:pt x="112" y="114"/>
                  <a:pt x="115" y="112"/>
                </a:cubicBezTo>
                <a:cubicBezTo>
                  <a:pt x="120" y="106"/>
                  <a:pt x="119" y="101"/>
                  <a:pt x="118" y="97"/>
                </a:cubicBezTo>
                <a:cubicBezTo>
                  <a:pt x="100" y="49"/>
                  <a:pt x="100" y="49"/>
                  <a:pt x="100" y="49"/>
                </a:cubicBezTo>
                <a:cubicBezTo>
                  <a:pt x="126" y="24"/>
                  <a:pt x="126" y="24"/>
                  <a:pt x="126" y="24"/>
                </a:cubicBezTo>
                <a:cubicBezTo>
                  <a:pt x="131" y="19"/>
                  <a:pt x="132" y="10"/>
                  <a:pt x="127" y="5"/>
                </a:cubicBezTo>
                <a:close/>
                <a:moveTo>
                  <a:pt x="121" y="19"/>
                </a:moveTo>
                <a:cubicBezTo>
                  <a:pt x="92" y="49"/>
                  <a:pt x="92" y="49"/>
                  <a:pt x="92" y="49"/>
                </a:cubicBezTo>
                <a:cubicBezTo>
                  <a:pt x="110" y="98"/>
                  <a:pt x="110" y="98"/>
                  <a:pt x="110" y="98"/>
                </a:cubicBezTo>
                <a:cubicBezTo>
                  <a:pt x="111" y="101"/>
                  <a:pt x="110" y="105"/>
                  <a:pt x="109" y="106"/>
                </a:cubicBezTo>
                <a:cubicBezTo>
                  <a:pt x="106" y="109"/>
                  <a:pt x="103" y="107"/>
                  <a:pt x="102" y="106"/>
                </a:cubicBezTo>
                <a:cubicBezTo>
                  <a:pt x="73" y="67"/>
                  <a:pt x="73" y="67"/>
                  <a:pt x="73" y="67"/>
                </a:cubicBezTo>
                <a:cubicBezTo>
                  <a:pt x="41" y="99"/>
                  <a:pt x="41" y="99"/>
                  <a:pt x="41" y="99"/>
                </a:cubicBezTo>
                <a:cubicBezTo>
                  <a:pt x="47" y="120"/>
                  <a:pt x="47" y="120"/>
                  <a:pt x="47" y="120"/>
                </a:cubicBezTo>
                <a:cubicBezTo>
                  <a:pt x="45" y="118"/>
                  <a:pt x="32" y="100"/>
                  <a:pt x="31" y="100"/>
                </a:cubicBezTo>
                <a:cubicBezTo>
                  <a:pt x="31" y="100"/>
                  <a:pt x="14" y="87"/>
                  <a:pt x="12" y="85"/>
                </a:cubicBezTo>
                <a:cubicBezTo>
                  <a:pt x="32" y="91"/>
                  <a:pt x="32" y="91"/>
                  <a:pt x="32" y="91"/>
                </a:cubicBezTo>
                <a:cubicBezTo>
                  <a:pt x="65" y="59"/>
                  <a:pt x="65" y="59"/>
                  <a:pt x="65" y="59"/>
                </a:cubicBezTo>
                <a:cubicBezTo>
                  <a:pt x="26" y="30"/>
                  <a:pt x="26" y="30"/>
                  <a:pt x="26" y="30"/>
                </a:cubicBezTo>
                <a:cubicBezTo>
                  <a:pt x="25" y="29"/>
                  <a:pt x="23" y="26"/>
                  <a:pt x="26" y="23"/>
                </a:cubicBezTo>
                <a:cubicBezTo>
                  <a:pt x="28" y="22"/>
                  <a:pt x="31" y="22"/>
                  <a:pt x="34" y="22"/>
                </a:cubicBezTo>
                <a:cubicBezTo>
                  <a:pt x="83" y="40"/>
                  <a:pt x="83" y="40"/>
                  <a:pt x="83" y="40"/>
                </a:cubicBezTo>
                <a:cubicBezTo>
                  <a:pt x="113" y="11"/>
                  <a:pt x="113" y="11"/>
                  <a:pt x="113" y="11"/>
                </a:cubicBezTo>
                <a:cubicBezTo>
                  <a:pt x="116" y="9"/>
                  <a:pt x="120" y="9"/>
                  <a:pt x="122" y="11"/>
                </a:cubicBezTo>
                <a:cubicBezTo>
                  <a:pt x="123" y="13"/>
                  <a:pt x="124" y="17"/>
                  <a:pt x="121" y="19"/>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solidFill>
                <a:schemeClr val="tx1">
                  <a:lumMod val="75000"/>
                  <a:lumOff val="25000"/>
                </a:schemeClr>
              </a:solidFill>
            </a:endParaRPr>
          </a:p>
        </p:txBody>
      </p:sp>
      <p:sp>
        <p:nvSpPr>
          <p:cNvPr id="21" name="Freeform 207"/>
          <p:cNvSpPr>
            <a:spLocks noEditPoints="1"/>
          </p:cNvSpPr>
          <p:nvPr/>
        </p:nvSpPr>
        <p:spPr bwMode="auto">
          <a:xfrm>
            <a:off x="5316482" y="1651439"/>
            <a:ext cx="295873" cy="258846"/>
          </a:xfrm>
          <a:custGeom>
            <a:avLst/>
            <a:gdLst>
              <a:gd name="T0" fmla="*/ 112 w 128"/>
              <a:gd name="T1" fmla="*/ 60 h 112"/>
              <a:gd name="T2" fmla="*/ 104 w 128"/>
              <a:gd name="T3" fmla="*/ 60 h 112"/>
              <a:gd name="T4" fmla="*/ 104 w 128"/>
              <a:gd name="T5" fmla="*/ 16 h 112"/>
              <a:gd name="T6" fmla="*/ 88 w 128"/>
              <a:gd name="T7" fmla="*/ 0 h 112"/>
              <a:gd name="T8" fmla="*/ 40 w 128"/>
              <a:gd name="T9" fmla="*/ 0 h 112"/>
              <a:gd name="T10" fmla="*/ 24 w 128"/>
              <a:gd name="T11" fmla="*/ 16 h 112"/>
              <a:gd name="T12" fmla="*/ 24 w 128"/>
              <a:gd name="T13" fmla="*/ 52 h 112"/>
              <a:gd name="T14" fmla="*/ 24 w 128"/>
              <a:gd name="T15" fmla="*/ 56 h 112"/>
              <a:gd name="T16" fmla="*/ 24 w 128"/>
              <a:gd name="T17" fmla="*/ 56 h 112"/>
              <a:gd name="T18" fmla="*/ 24 w 128"/>
              <a:gd name="T19" fmla="*/ 60 h 112"/>
              <a:gd name="T20" fmla="*/ 16 w 128"/>
              <a:gd name="T21" fmla="*/ 60 h 112"/>
              <a:gd name="T22" fmla="*/ 0 w 128"/>
              <a:gd name="T23" fmla="*/ 76 h 112"/>
              <a:gd name="T24" fmla="*/ 0 w 128"/>
              <a:gd name="T25" fmla="*/ 84 h 112"/>
              <a:gd name="T26" fmla="*/ 16 w 128"/>
              <a:gd name="T27" fmla="*/ 100 h 112"/>
              <a:gd name="T28" fmla="*/ 25 w 128"/>
              <a:gd name="T29" fmla="*/ 100 h 112"/>
              <a:gd name="T30" fmla="*/ 40 w 128"/>
              <a:gd name="T31" fmla="*/ 112 h 112"/>
              <a:gd name="T32" fmla="*/ 88 w 128"/>
              <a:gd name="T33" fmla="*/ 112 h 112"/>
              <a:gd name="T34" fmla="*/ 103 w 128"/>
              <a:gd name="T35" fmla="*/ 100 h 112"/>
              <a:gd name="T36" fmla="*/ 112 w 128"/>
              <a:gd name="T37" fmla="*/ 100 h 112"/>
              <a:gd name="T38" fmla="*/ 128 w 128"/>
              <a:gd name="T39" fmla="*/ 84 h 112"/>
              <a:gd name="T40" fmla="*/ 128 w 128"/>
              <a:gd name="T41" fmla="*/ 76 h 112"/>
              <a:gd name="T42" fmla="*/ 112 w 128"/>
              <a:gd name="T43" fmla="*/ 60 h 112"/>
              <a:gd name="T44" fmla="*/ 32 w 128"/>
              <a:gd name="T45" fmla="*/ 16 h 112"/>
              <a:gd name="T46" fmla="*/ 40 w 128"/>
              <a:gd name="T47" fmla="*/ 8 h 112"/>
              <a:gd name="T48" fmla="*/ 88 w 128"/>
              <a:gd name="T49" fmla="*/ 8 h 112"/>
              <a:gd name="T50" fmla="*/ 96 w 128"/>
              <a:gd name="T51" fmla="*/ 16 h 112"/>
              <a:gd name="T52" fmla="*/ 96 w 128"/>
              <a:gd name="T53" fmla="*/ 60 h 112"/>
              <a:gd name="T54" fmla="*/ 32 w 128"/>
              <a:gd name="T55" fmla="*/ 60 h 112"/>
              <a:gd name="T56" fmla="*/ 32 w 128"/>
              <a:gd name="T57" fmla="*/ 16 h 112"/>
              <a:gd name="T58" fmla="*/ 88 w 128"/>
              <a:gd name="T59" fmla="*/ 104 h 112"/>
              <a:gd name="T60" fmla="*/ 40 w 128"/>
              <a:gd name="T61" fmla="*/ 104 h 112"/>
              <a:gd name="T62" fmla="*/ 32 w 128"/>
              <a:gd name="T63" fmla="*/ 96 h 112"/>
              <a:gd name="T64" fmla="*/ 40 w 128"/>
              <a:gd name="T65" fmla="*/ 88 h 112"/>
              <a:gd name="T66" fmla="*/ 88 w 128"/>
              <a:gd name="T67" fmla="*/ 88 h 112"/>
              <a:gd name="T68" fmla="*/ 96 w 128"/>
              <a:gd name="T69" fmla="*/ 96 h 112"/>
              <a:gd name="T70" fmla="*/ 88 w 128"/>
              <a:gd name="T71" fmla="*/ 104 h 112"/>
              <a:gd name="T72" fmla="*/ 120 w 128"/>
              <a:gd name="T73" fmla="*/ 84 h 112"/>
              <a:gd name="T74" fmla="*/ 112 w 128"/>
              <a:gd name="T75" fmla="*/ 92 h 112"/>
              <a:gd name="T76" fmla="*/ 103 w 128"/>
              <a:gd name="T77" fmla="*/ 92 h 112"/>
              <a:gd name="T78" fmla="*/ 88 w 128"/>
              <a:gd name="T79" fmla="*/ 80 h 112"/>
              <a:gd name="T80" fmla="*/ 40 w 128"/>
              <a:gd name="T81" fmla="*/ 80 h 112"/>
              <a:gd name="T82" fmla="*/ 25 w 128"/>
              <a:gd name="T83" fmla="*/ 92 h 112"/>
              <a:gd name="T84" fmla="*/ 16 w 128"/>
              <a:gd name="T85" fmla="*/ 92 h 112"/>
              <a:gd name="T86" fmla="*/ 8 w 128"/>
              <a:gd name="T87" fmla="*/ 84 h 112"/>
              <a:gd name="T88" fmla="*/ 8 w 128"/>
              <a:gd name="T89" fmla="*/ 76 h 112"/>
              <a:gd name="T90" fmla="*/ 16 w 128"/>
              <a:gd name="T91" fmla="*/ 68 h 112"/>
              <a:gd name="T92" fmla="*/ 112 w 128"/>
              <a:gd name="T93" fmla="*/ 68 h 112"/>
              <a:gd name="T94" fmla="*/ 120 w 128"/>
              <a:gd name="T95" fmla="*/ 76 h 112"/>
              <a:gd name="T96" fmla="*/ 120 w 128"/>
              <a:gd name="T97" fmla="*/ 84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8" h="112">
                <a:moveTo>
                  <a:pt x="112" y="60"/>
                </a:moveTo>
                <a:cubicBezTo>
                  <a:pt x="104" y="60"/>
                  <a:pt x="104" y="60"/>
                  <a:pt x="104" y="60"/>
                </a:cubicBezTo>
                <a:cubicBezTo>
                  <a:pt x="104" y="16"/>
                  <a:pt x="104" y="16"/>
                  <a:pt x="104" y="16"/>
                </a:cubicBezTo>
                <a:cubicBezTo>
                  <a:pt x="104" y="7"/>
                  <a:pt x="97" y="0"/>
                  <a:pt x="88" y="0"/>
                </a:cubicBezTo>
                <a:cubicBezTo>
                  <a:pt x="40" y="0"/>
                  <a:pt x="40" y="0"/>
                  <a:pt x="40" y="0"/>
                </a:cubicBezTo>
                <a:cubicBezTo>
                  <a:pt x="31" y="0"/>
                  <a:pt x="24" y="7"/>
                  <a:pt x="24" y="16"/>
                </a:cubicBezTo>
                <a:cubicBezTo>
                  <a:pt x="24" y="52"/>
                  <a:pt x="24" y="52"/>
                  <a:pt x="24" y="52"/>
                </a:cubicBezTo>
                <a:cubicBezTo>
                  <a:pt x="24" y="55"/>
                  <a:pt x="24" y="56"/>
                  <a:pt x="24" y="56"/>
                </a:cubicBezTo>
                <a:cubicBezTo>
                  <a:pt x="24" y="56"/>
                  <a:pt x="24" y="56"/>
                  <a:pt x="24" y="56"/>
                </a:cubicBezTo>
                <a:cubicBezTo>
                  <a:pt x="24" y="56"/>
                  <a:pt x="24" y="57"/>
                  <a:pt x="24" y="60"/>
                </a:cubicBezTo>
                <a:cubicBezTo>
                  <a:pt x="16" y="60"/>
                  <a:pt x="16" y="60"/>
                  <a:pt x="16" y="60"/>
                </a:cubicBezTo>
                <a:cubicBezTo>
                  <a:pt x="7" y="60"/>
                  <a:pt x="0" y="67"/>
                  <a:pt x="0" y="76"/>
                </a:cubicBezTo>
                <a:cubicBezTo>
                  <a:pt x="0" y="84"/>
                  <a:pt x="0" y="84"/>
                  <a:pt x="0" y="84"/>
                </a:cubicBezTo>
                <a:cubicBezTo>
                  <a:pt x="0" y="93"/>
                  <a:pt x="7" y="100"/>
                  <a:pt x="16" y="100"/>
                </a:cubicBezTo>
                <a:cubicBezTo>
                  <a:pt x="25" y="100"/>
                  <a:pt x="25" y="100"/>
                  <a:pt x="25" y="100"/>
                </a:cubicBezTo>
                <a:cubicBezTo>
                  <a:pt x="26" y="107"/>
                  <a:pt x="33" y="112"/>
                  <a:pt x="40" y="112"/>
                </a:cubicBezTo>
                <a:cubicBezTo>
                  <a:pt x="88" y="112"/>
                  <a:pt x="88" y="112"/>
                  <a:pt x="88" y="112"/>
                </a:cubicBezTo>
                <a:cubicBezTo>
                  <a:pt x="95" y="112"/>
                  <a:pt x="102" y="107"/>
                  <a:pt x="103" y="100"/>
                </a:cubicBezTo>
                <a:cubicBezTo>
                  <a:pt x="112" y="100"/>
                  <a:pt x="112" y="100"/>
                  <a:pt x="112" y="100"/>
                </a:cubicBezTo>
                <a:cubicBezTo>
                  <a:pt x="121" y="100"/>
                  <a:pt x="128" y="93"/>
                  <a:pt x="128" y="84"/>
                </a:cubicBezTo>
                <a:cubicBezTo>
                  <a:pt x="128" y="76"/>
                  <a:pt x="128" y="76"/>
                  <a:pt x="128" y="76"/>
                </a:cubicBezTo>
                <a:cubicBezTo>
                  <a:pt x="128" y="67"/>
                  <a:pt x="121" y="60"/>
                  <a:pt x="112" y="60"/>
                </a:cubicBezTo>
                <a:close/>
                <a:moveTo>
                  <a:pt x="32" y="16"/>
                </a:moveTo>
                <a:cubicBezTo>
                  <a:pt x="32" y="12"/>
                  <a:pt x="36" y="8"/>
                  <a:pt x="40" y="8"/>
                </a:cubicBezTo>
                <a:cubicBezTo>
                  <a:pt x="88" y="8"/>
                  <a:pt x="88" y="8"/>
                  <a:pt x="88" y="8"/>
                </a:cubicBezTo>
                <a:cubicBezTo>
                  <a:pt x="92" y="8"/>
                  <a:pt x="96" y="12"/>
                  <a:pt x="96" y="16"/>
                </a:cubicBezTo>
                <a:cubicBezTo>
                  <a:pt x="96" y="60"/>
                  <a:pt x="96" y="60"/>
                  <a:pt x="96" y="60"/>
                </a:cubicBezTo>
                <a:cubicBezTo>
                  <a:pt x="32" y="60"/>
                  <a:pt x="32" y="60"/>
                  <a:pt x="32" y="60"/>
                </a:cubicBezTo>
                <a:lnTo>
                  <a:pt x="32" y="16"/>
                </a:lnTo>
                <a:close/>
                <a:moveTo>
                  <a:pt x="88" y="104"/>
                </a:moveTo>
                <a:cubicBezTo>
                  <a:pt x="40" y="104"/>
                  <a:pt x="40" y="104"/>
                  <a:pt x="40" y="104"/>
                </a:cubicBezTo>
                <a:cubicBezTo>
                  <a:pt x="36" y="104"/>
                  <a:pt x="32" y="100"/>
                  <a:pt x="32" y="96"/>
                </a:cubicBezTo>
                <a:cubicBezTo>
                  <a:pt x="32" y="92"/>
                  <a:pt x="36" y="88"/>
                  <a:pt x="40" y="88"/>
                </a:cubicBezTo>
                <a:cubicBezTo>
                  <a:pt x="88" y="88"/>
                  <a:pt x="88" y="88"/>
                  <a:pt x="88" y="88"/>
                </a:cubicBezTo>
                <a:cubicBezTo>
                  <a:pt x="92" y="88"/>
                  <a:pt x="96" y="92"/>
                  <a:pt x="96" y="96"/>
                </a:cubicBezTo>
                <a:cubicBezTo>
                  <a:pt x="96" y="100"/>
                  <a:pt x="92" y="104"/>
                  <a:pt x="88" y="104"/>
                </a:cubicBezTo>
                <a:close/>
                <a:moveTo>
                  <a:pt x="120" y="84"/>
                </a:moveTo>
                <a:cubicBezTo>
                  <a:pt x="120" y="88"/>
                  <a:pt x="116" y="92"/>
                  <a:pt x="112" y="92"/>
                </a:cubicBezTo>
                <a:cubicBezTo>
                  <a:pt x="103" y="92"/>
                  <a:pt x="103" y="92"/>
                  <a:pt x="103" y="92"/>
                </a:cubicBezTo>
                <a:cubicBezTo>
                  <a:pt x="102" y="85"/>
                  <a:pt x="95" y="80"/>
                  <a:pt x="88" y="80"/>
                </a:cubicBezTo>
                <a:cubicBezTo>
                  <a:pt x="40" y="80"/>
                  <a:pt x="40" y="80"/>
                  <a:pt x="40" y="80"/>
                </a:cubicBezTo>
                <a:cubicBezTo>
                  <a:pt x="33" y="80"/>
                  <a:pt x="26" y="85"/>
                  <a:pt x="25" y="92"/>
                </a:cubicBezTo>
                <a:cubicBezTo>
                  <a:pt x="16" y="92"/>
                  <a:pt x="16" y="92"/>
                  <a:pt x="16" y="92"/>
                </a:cubicBezTo>
                <a:cubicBezTo>
                  <a:pt x="12" y="92"/>
                  <a:pt x="8" y="88"/>
                  <a:pt x="8" y="84"/>
                </a:cubicBezTo>
                <a:cubicBezTo>
                  <a:pt x="8" y="76"/>
                  <a:pt x="8" y="76"/>
                  <a:pt x="8" y="76"/>
                </a:cubicBezTo>
                <a:cubicBezTo>
                  <a:pt x="8" y="72"/>
                  <a:pt x="12" y="68"/>
                  <a:pt x="16" y="68"/>
                </a:cubicBezTo>
                <a:cubicBezTo>
                  <a:pt x="112" y="68"/>
                  <a:pt x="112" y="68"/>
                  <a:pt x="112" y="68"/>
                </a:cubicBezTo>
                <a:cubicBezTo>
                  <a:pt x="116" y="68"/>
                  <a:pt x="120" y="72"/>
                  <a:pt x="120" y="76"/>
                </a:cubicBezTo>
                <a:lnTo>
                  <a:pt x="120" y="84"/>
                </a:ln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a:solidFill>
                <a:schemeClr val="tx1">
                  <a:lumMod val="75000"/>
                  <a:lumOff val="25000"/>
                </a:schemeClr>
              </a:solidFill>
            </a:endParaRPr>
          </a:p>
        </p:txBody>
      </p:sp>
      <p:sp>
        <p:nvSpPr>
          <p:cNvPr id="22" name="Freeform 217"/>
          <p:cNvSpPr>
            <a:spLocks noEditPoints="1"/>
          </p:cNvSpPr>
          <p:nvPr/>
        </p:nvSpPr>
        <p:spPr bwMode="auto">
          <a:xfrm>
            <a:off x="3530670" y="1638741"/>
            <a:ext cx="297826" cy="284242"/>
          </a:xfrm>
          <a:custGeom>
            <a:avLst/>
            <a:gdLst>
              <a:gd name="T0" fmla="*/ 125 w 129"/>
              <a:gd name="T1" fmla="*/ 4 h 123"/>
              <a:gd name="T2" fmla="*/ 108 w 129"/>
              <a:gd name="T3" fmla="*/ 4 h 123"/>
              <a:gd name="T4" fmla="*/ 39 w 129"/>
              <a:gd name="T5" fmla="*/ 72 h 123"/>
              <a:gd name="T6" fmla="*/ 14 w 129"/>
              <a:gd name="T7" fmla="*/ 91 h 123"/>
              <a:gd name="T8" fmla="*/ 0 w 129"/>
              <a:gd name="T9" fmla="*/ 100 h 123"/>
              <a:gd name="T10" fmla="*/ 51 w 129"/>
              <a:gd name="T11" fmla="*/ 104 h 123"/>
              <a:gd name="T12" fmla="*/ 57 w 129"/>
              <a:gd name="T13" fmla="*/ 88 h 123"/>
              <a:gd name="T14" fmla="*/ 125 w 129"/>
              <a:gd name="T15" fmla="*/ 21 h 123"/>
              <a:gd name="T16" fmla="*/ 125 w 129"/>
              <a:gd name="T17" fmla="*/ 4 h 123"/>
              <a:gd name="T18" fmla="*/ 46 w 129"/>
              <a:gd name="T19" fmla="*/ 99 h 123"/>
              <a:gd name="T20" fmla="*/ 14 w 129"/>
              <a:gd name="T21" fmla="*/ 102 h 123"/>
              <a:gd name="T22" fmla="*/ 20 w 129"/>
              <a:gd name="T23" fmla="*/ 94 h 123"/>
              <a:gd name="T24" fmla="*/ 43 w 129"/>
              <a:gd name="T25" fmla="*/ 79 h 123"/>
              <a:gd name="T26" fmla="*/ 49 w 129"/>
              <a:gd name="T27" fmla="*/ 85 h 123"/>
              <a:gd name="T28" fmla="*/ 46 w 129"/>
              <a:gd name="T29" fmla="*/ 99 h 123"/>
              <a:gd name="T30" fmla="*/ 54 w 129"/>
              <a:gd name="T31" fmla="*/ 79 h 123"/>
              <a:gd name="T32" fmla="*/ 49 w 129"/>
              <a:gd name="T33" fmla="*/ 74 h 123"/>
              <a:gd name="T34" fmla="*/ 57 w 129"/>
              <a:gd name="T35" fmla="*/ 65 h 123"/>
              <a:gd name="T36" fmla="*/ 63 w 129"/>
              <a:gd name="T37" fmla="*/ 71 h 123"/>
              <a:gd name="T38" fmla="*/ 54 w 129"/>
              <a:gd name="T39" fmla="*/ 79 h 123"/>
              <a:gd name="T40" fmla="*/ 119 w 129"/>
              <a:gd name="T41" fmla="*/ 15 h 123"/>
              <a:gd name="T42" fmla="*/ 68 w 129"/>
              <a:gd name="T43" fmla="*/ 65 h 123"/>
              <a:gd name="T44" fmla="*/ 63 w 129"/>
              <a:gd name="T45" fmla="*/ 60 h 123"/>
              <a:gd name="T46" fmla="*/ 113 w 129"/>
              <a:gd name="T47" fmla="*/ 10 h 123"/>
              <a:gd name="T48" fmla="*/ 119 w 129"/>
              <a:gd name="T49" fmla="*/ 10 h 123"/>
              <a:gd name="T50" fmla="*/ 119 w 129"/>
              <a:gd name="T51" fmla="*/ 15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129" h="123">
                <a:moveTo>
                  <a:pt x="125" y="4"/>
                </a:moveTo>
                <a:cubicBezTo>
                  <a:pt x="120" y="0"/>
                  <a:pt x="112" y="0"/>
                  <a:pt x="108" y="4"/>
                </a:cubicBezTo>
                <a:cubicBezTo>
                  <a:pt x="39" y="72"/>
                  <a:pt x="39" y="72"/>
                  <a:pt x="39" y="72"/>
                </a:cubicBezTo>
                <a:cubicBezTo>
                  <a:pt x="31" y="72"/>
                  <a:pt x="19" y="75"/>
                  <a:pt x="14" y="91"/>
                </a:cubicBezTo>
                <a:cubicBezTo>
                  <a:pt x="10" y="100"/>
                  <a:pt x="0" y="100"/>
                  <a:pt x="0" y="100"/>
                </a:cubicBezTo>
                <a:cubicBezTo>
                  <a:pt x="21" y="123"/>
                  <a:pt x="46" y="110"/>
                  <a:pt x="51" y="104"/>
                </a:cubicBezTo>
                <a:cubicBezTo>
                  <a:pt x="56" y="99"/>
                  <a:pt x="57" y="93"/>
                  <a:pt x="57" y="88"/>
                </a:cubicBezTo>
                <a:cubicBezTo>
                  <a:pt x="125" y="21"/>
                  <a:pt x="125" y="21"/>
                  <a:pt x="125" y="21"/>
                </a:cubicBezTo>
                <a:cubicBezTo>
                  <a:pt x="129" y="16"/>
                  <a:pt x="129" y="9"/>
                  <a:pt x="125" y="4"/>
                </a:cubicBezTo>
                <a:close/>
                <a:moveTo>
                  <a:pt x="46" y="99"/>
                </a:moveTo>
                <a:cubicBezTo>
                  <a:pt x="42" y="102"/>
                  <a:pt x="24" y="110"/>
                  <a:pt x="14" y="102"/>
                </a:cubicBezTo>
                <a:cubicBezTo>
                  <a:pt x="14" y="102"/>
                  <a:pt x="18" y="100"/>
                  <a:pt x="20" y="94"/>
                </a:cubicBezTo>
                <a:cubicBezTo>
                  <a:pt x="27" y="77"/>
                  <a:pt x="43" y="79"/>
                  <a:pt x="43" y="79"/>
                </a:cubicBezTo>
                <a:cubicBezTo>
                  <a:pt x="49" y="85"/>
                  <a:pt x="49" y="85"/>
                  <a:pt x="49" y="85"/>
                </a:cubicBezTo>
                <a:cubicBezTo>
                  <a:pt x="49" y="85"/>
                  <a:pt x="53" y="92"/>
                  <a:pt x="46" y="99"/>
                </a:cubicBezTo>
                <a:close/>
                <a:moveTo>
                  <a:pt x="54" y="79"/>
                </a:moveTo>
                <a:cubicBezTo>
                  <a:pt x="54" y="79"/>
                  <a:pt x="49" y="74"/>
                  <a:pt x="49" y="74"/>
                </a:cubicBezTo>
                <a:cubicBezTo>
                  <a:pt x="57" y="65"/>
                  <a:pt x="57" y="65"/>
                  <a:pt x="57" y="65"/>
                </a:cubicBezTo>
                <a:cubicBezTo>
                  <a:pt x="63" y="71"/>
                  <a:pt x="63" y="71"/>
                  <a:pt x="63" y="71"/>
                </a:cubicBezTo>
                <a:lnTo>
                  <a:pt x="54" y="79"/>
                </a:lnTo>
                <a:close/>
                <a:moveTo>
                  <a:pt x="119" y="15"/>
                </a:moveTo>
                <a:cubicBezTo>
                  <a:pt x="68" y="65"/>
                  <a:pt x="68" y="65"/>
                  <a:pt x="68" y="65"/>
                </a:cubicBezTo>
                <a:cubicBezTo>
                  <a:pt x="63" y="60"/>
                  <a:pt x="63" y="60"/>
                  <a:pt x="63" y="60"/>
                </a:cubicBezTo>
                <a:cubicBezTo>
                  <a:pt x="113" y="10"/>
                  <a:pt x="113" y="10"/>
                  <a:pt x="113" y="10"/>
                </a:cubicBezTo>
                <a:cubicBezTo>
                  <a:pt x="115" y="8"/>
                  <a:pt x="117" y="8"/>
                  <a:pt x="119" y="10"/>
                </a:cubicBezTo>
                <a:cubicBezTo>
                  <a:pt x="120" y="11"/>
                  <a:pt x="120" y="14"/>
                  <a:pt x="119" y="15"/>
                </a:cubicBezTo>
                <a:close/>
              </a:path>
            </a:pathLst>
          </a:custGeom>
          <a:solidFill>
            <a:schemeClr val="bg1"/>
          </a:solidFill>
          <a:ln>
            <a:noFill/>
          </a:ln>
        </p:spPr>
        <p:txBody>
          <a:bodyPr vert="horz" wrap="square" lIns="68580" tIns="34290" rIns="68580" bIns="34290" numCol="1" anchor="t" anchorCtr="0" compatLnSpc="1">
            <a:prstTxWarp prst="textNoShape">
              <a:avLst/>
            </a:prstTxWarp>
          </a:bodyPr>
          <a:lstStyle/>
          <a:p>
            <a:endParaRPr lang="zh-CN" altLang="en-US" dirty="0">
              <a:solidFill>
                <a:schemeClr val="bg1"/>
              </a:solidFill>
            </a:endParaRPr>
          </a:p>
        </p:txBody>
      </p:sp>
      <p:sp>
        <p:nvSpPr>
          <p:cNvPr id="25" name="文本框 24"/>
          <p:cNvSpPr txBox="1"/>
          <p:nvPr/>
        </p:nvSpPr>
        <p:spPr>
          <a:xfrm>
            <a:off x="6371280" y="2092166"/>
            <a:ext cx="1950554" cy="253916"/>
          </a:xfrm>
          <a:prstGeom prst="rect">
            <a:avLst/>
          </a:prstGeom>
          <a:noFill/>
        </p:spPr>
        <p:txBody>
          <a:bodyPr wrap="square" lIns="68580" tIns="34290" rIns="68580" bIns="34290" rtlCol="0">
            <a:spAutoFit/>
          </a:bodyPr>
          <a:lstStyle/>
          <a:p>
            <a:pPr algn="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smtClean="0">
              <a:ln w="11430"/>
              <a:solidFill>
                <a:schemeClr val="tx1">
                  <a:lumMod val="75000"/>
                  <a:lumOff val="25000"/>
                </a:schemeClr>
              </a:solidFill>
              <a:latin typeface="微软雅黑" pitchFamily="34" charset="-122"/>
              <a:ea typeface="微软雅黑" pitchFamily="34" charset="-122"/>
            </a:endParaRPr>
          </a:p>
        </p:txBody>
      </p:sp>
      <p:sp>
        <p:nvSpPr>
          <p:cNvPr id="26" name="矩形 25"/>
          <p:cNvSpPr/>
          <p:nvPr/>
        </p:nvSpPr>
        <p:spPr>
          <a:xfrm>
            <a:off x="5594993" y="2377332"/>
            <a:ext cx="2726843" cy="429348"/>
          </a:xfrm>
          <a:prstGeom prst="rect">
            <a:avLst/>
          </a:prstGeom>
        </p:spPr>
        <p:txBody>
          <a:bodyPr wrap="square" lIns="68580" tIns="34290" rIns="68580" bIns="34290">
            <a:spAutoFit/>
          </a:bodyPr>
          <a:lstStyle/>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
        <p:nvSpPr>
          <p:cNvPr id="27" name="任意多边形 26"/>
          <p:cNvSpPr/>
          <p:nvPr/>
        </p:nvSpPr>
        <p:spPr>
          <a:xfrm>
            <a:off x="5479542" y="2160938"/>
            <a:ext cx="2791730" cy="185223"/>
          </a:xfrm>
          <a:custGeom>
            <a:avLst/>
            <a:gdLst>
              <a:gd name="connsiteX0" fmla="*/ 0 w 3547872"/>
              <a:gd name="connsiteY0" fmla="*/ 0 h 246888"/>
              <a:gd name="connsiteX1" fmla="*/ 27432 w 3547872"/>
              <a:gd name="connsiteY1" fmla="*/ 246888 h 246888"/>
              <a:gd name="connsiteX2" fmla="*/ 3547872 w 3547872"/>
              <a:gd name="connsiteY2" fmla="*/ 246888 h 246888"/>
            </a:gdLst>
            <a:ahLst/>
            <a:cxnLst>
              <a:cxn ang="0">
                <a:pos x="connsiteX0" y="connsiteY0"/>
              </a:cxn>
              <a:cxn ang="0">
                <a:pos x="connsiteX1" y="connsiteY1"/>
              </a:cxn>
              <a:cxn ang="0">
                <a:pos x="connsiteX2" y="connsiteY2"/>
              </a:cxn>
            </a:cxnLst>
            <a:rect l="l" t="t" r="r" b="b"/>
            <a:pathLst>
              <a:path w="3547872" h="246888">
                <a:moveTo>
                  <a:pt x="0" y="0"/>
                </a:moveTo>
                <a:lnTo>
                  <a:pt x="27432" y="246888"/>
                </a:lnTo>
                <a:lnTo>
                  <a:pt x="3547872" y="246888"/>
                </a:lnTo>
              </a:path>
            </a:pathLst>
          </a:cu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endParaRPr>
          </a:p>
        </p:txBody>
      </p:sp>
      <p:sp>
        <p:nvSpPr>
          <p:cNvPr id="28" name="任意多边形 27"/>
          <p:cNvSpPr/>
          <p:nvPr/>
        </p:nvSpPr>
        <p:spPr>
          <a:xfrm flipH="1">
            <a:off x="866087" y="2160938"/>
            <a:ext cx="2791800" cy="185223"/>
          </a:xfrm>
          <a:custGeom>
            <a:avLst/>
            <a:gdLst>
              <a:gd name="connsiteX0" fmla="*/ 0 w 3547872"/>
              <a:gd name="connsiteY0" fmla="*/ 0 h 246888"/>
              <a:gd name="connsiteX1" fmla="*/ 27432 w 3547872"/>
              <a:gd name="connsiteY1" fmla="*/ 246888 h 246888"/>
              <a:gd name="connsiteX2" fmla="*/ 3547872 w 3547872"/>
              <a:gd name="connsiteY2" fmla="*/ 246888 h 246888"/>
            </a:gdLst>
            <a:ahLst/>
            <a:cxnLst>
              <a:cxn ang="0">
                <a:pos x="connsiteX0" y="connsiteY0"/>
              </a:cxn>
              <a:cxn ang="0">
                <a:pos x="connsiteX1" y="connsiteY1"/>
              </a:cxn>
              <a:cxn ang="0">
                <a:pos x="connsiteX2" y="connsiteY2"/>
              </a:cxn>
            </a:cxnLst>
            <a:rect l="l" t="t" r="r" b="b"/>
            <a:pathLst>
              <a:path w="3547872" h="246888">
                <a:moveTo>
                  <a:pt x="0" y="0"/>
                </a:moveTo>
                <a:lnTo>
                  <a:pt x="27432" y="246888"/>
                </a:lnTo>
                <a:lnTo>
                  <a:pt x="3547872" y="246888"/>
                </a:lnTo>
              </a:path>
            </a:pathLst>
          </a:cu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chemeClr val="tx1">
                  <a:lumMod val="75000"/>
                  <a:lumOff val="25000"/>
                </a:schemeClr>
              </a:solidFill>
            </a:endParaRPr>
          </a:p>
        </p:txBody>
      </p:sp>
      <p:sp>
        <p:nvSpPr>
          <p:cNvPr id="29" name="文本框 28"/>
          <p:cNvSpPr txBox="1"/>
          <p:nvPr/>
        </p:nvSpPr>
        <p:spPr>
          <a:xfrm>
            <a:off x="817090" y="2092166"/>
            <a:ext cx="1950554" cy="253916"/>
          </a:xfrm>
          <a:prstGeom prst="rect">
            <a:avLst/>
          </a:prstGeom>
          <a:noFill/>
        </p:spPr>
        <p:txBody>
          <a:bodyPr wrap="square" lIns="68580" tIns="34290" rIns="68580" bIns="34290" rtlCol="0">
            <a:spAutoFit/>
          </a:bodyPr>
          <a:lstStyle/>
          <a:p>
            <a:pPr algn="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smtClean="0">
              <a:ln w="11430"/>
              <a:solidFill>
                <a:schemeClr val="tx1">
                  <a:lumMod val="75000"/>
                  <a:lumOff val="25000"/>
                </a:schemeClr>
              </a:solidFill>
              <a:latin typeface="微软雅黑" pitchFamily="34" charset="-122"/>
              <a:ea typeface="微软雅黑" pitchFamily="34" charset="-122"/>
            </a:endParaRPr>
          </a:p>
        </p:txBody>
      </p:sp>
      <p:sp>
        <p:nvSpPr>
          <p:cNvPr id="30" name="矩形 29"/>
          <p:cNvSpPr/>
          <p:nvPr/>
        </p:nvSpPr>
        <p:spPr>
          <a:xfrm>
            <a:off x="817091" y="2377332"/>
            <a:ext cx="2726843" cy="429348"/>
          </a:xfrm>
          <a:prstGeom prst="rect">
            <a:avLst/>
          </a:prstGeom>
        </p:spPr>
        <p:txBody>
          <a:bodyPr wrap="square" lIns="68580" tIns="34290" rIns="68580" bIns="34290">
            <a:spAutoFit/>
          </a:bodyPr>
          <a:lstStyle/>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
        <p:nvSpPr>
          <p:cNvPr id="31" name="文本框 30"/>
          <p:cNvSpPr txBox="1"/>
          <p:nvPr/>
        </p:nvSpPr>
        <p:spPr>
          <a:xfrm>
            <a:off x="3773632" y="3728119"/>
            <a:ext cx="1596986" cy="253916"/>
          </a:xfrm>
          <a:prstGeom prst="rect">
            <a:avLst/>
          </a:prstGeom>
          <a:noFill/>
        </p:spPr>
        <p:txBody>
          <a:bodyPr wrap="square" lIns="68580" tIns="34290" rIns="68580" bIns="34290" rtlCol="0">
            <a:spAutoFit/>
          </a:bodyPr>
          <a:lstStyle/>
          <a:p>
            <a:pPr algn="r"/>
            <a:r>
              <a:rPr lang="zh-CN" altLang="en-US" sz="1200" spc="50" dirty="0" smtClean="0">
                <a:ln w="11430"/>
                <a:solidFill>
                  <a:schemeClr val="tx1">
                    <a:lumMod val="75000"/>
                    <a:lumOff val="25000"/>
                  </a:schemeClr>
                </a:solidFill>
                <a:latin typeface="微软雅黑" pitchFamily="34" charset="-122"/>
                <a:ea typeface="微软雅黑" pitchFamily="34" charset="-122"/>
              </a:rPr>
              <a:t>单击添加标题</a:t>
            </a:r>
            <a:endParaRPr lang="en-US" altLang="zh-CN" sz="1200" spc="50" dirty="0" smtClean="0">
              <a:ln w="11430"/>
              <a:solidFill>
                <a:schemeClr val="tx1">
                  <a:lumMod val="75000"/>
                  <a:lumOff val="25000"/>
                </a:schemeClr>
              </a:solidFill>
              <a:latin typeface="微软雅黑" pitchFamily="34" charset="-122"/>
              <a:ea typeface="微软雅黑" pitchFamily="34" charset="-122"/>
            </a:endParaRPr>
          </a:p>
        </p:txBody>
      </p:sp>
      <p:sp>
        <p:nvSpPr>
          <p:cNvPr id="32" name="矩形 31"/>
          <p:cNvSpPr/>
          <p:nvPr/>
        </p:nvSpPr>
        <p:spPr>
          <a:xfrm>
            <a:off x="3340599" y="3959911"/>
            <a:ext cx="2463052" cy="429348"/>
          </a:xfrm>
          <a:prstGeom prst="rect">
            <a:avLst/>
          </a:prstGeom>
        </p:spPr>
        <p:txBody>
          <a:bodyPr wrap="square" lIns="68580" tIns="34290" rIns="68580" bIns="34290">
            <a:spAutoFit/>
          </a:bodyPr>
          <a:lstStyle/>
          <a:p>
            <a:pPr>
              <a:lnSpc>
                <a:spcPct val="130000"/>
              </a:lnSpc>
            </a:pPr>
            <a:r>
              <a:rPr lang="zh-CN" altLang="en-US" sz="900" dirty="0" smtClean="0">
                <a:solidFill>
                  <a:schemeClr val="tx1">
                    <a:lumMod val="50000"/>
                    <a:lumOff val="50000"/>
                  </a:schemeClr>
                </a:solidFill>
                <a:latin typeface="微软雅黑"/>
                <a:ea typeface="微软雅黑"/>
              </a:rPr>
              <a:t>您的内容打在这里，或者通过复制您的文本后，在此框中选择粘贴，并选择只保留文字。</a:t>
            </a:r>
            <a:endParaRPr lang="zh-CN" altLang="en-US" sz="900" dirty="0">
              <a:solidFill>
                <a:schemeClr val="tx1">
                  <a:lumMod val="50000"/>
                  <a:lumOff val="50000"/>
                </a:schemeClr>
              </a:solidFill>
              <a:latin typeface="微软雅黑"/>
              <a:ea typeface="微软雅黑"/>
            </a:endParaRPr>
          </a:p>
        </p:txBody>
      </p:sp>
    </p:spTree>
    <p:extLst>
      <p:ext uri="{BB962C8B-B14F-4D97-AF65-F5344CB8AC3E}">
        <p14:creationId xmlns:p14="http://schemas.microsoft.com/office/powerpoint/2010/main" xmlns="" val="853492735"/>
      </p:ext>
    </p:extLst>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64" presetClass="path" presetSubtype="0" decel="30000" fill="hold" grpId="1" nodeType="withEffect">
                                  <p:stCondLst>
                                    <p:cond delay="0"/>
                                  </p:stCondLst>
                                  <p:childTnLst>
                                    <p:animMotion origin="layout" path="M 1.45833E-6 0.03889 L 1.45833E-6 -0.14815 " pathEditMode="relative" rAng="0" ptsTypes="AA">
                                      <p:cBhvr>
                                        <p:cTn id="9" dur="750" spd="-100000" fill="hold"/>
                                        <p:tgtEl>
                                          <p:spTgt spid="7"/>
                                        </p:tgtEl>
                                        <p:attrNameLst>
                                          <p:attrName>ppt_x</p:attrName>
                                          <p:attrName>ppt_y</p:attrName>
                                        </p:attrNameLst>
                                      </p:cBhvr>
                                      <p:rCtr x="0" y="-9352"/>
                                    </p:animMotion>
                                  </p:childTnLst>
                                </p:cTn>
                              </p:par>
                              <p:par>
                                <p:cTn id="10" presetID="64" presetClass="path" presetSubtype="0" accel="30000" decel="30000" fill="hold" grpId="2" nodeType="withEffect">
                                  <p:stCondLst>
                                    <p:cond delay="750"/>
                                  </p:stCondLst>
                                  <p:childTnLst>
                                    <p:animMotion origin="layout" path="M 1.45833E-6 0.03842 L 1.45833E-6 3.7037E-6 " pathEditMode="relative" rAng="0" ptsTypes="AA">
                                      <p:cBhvr>
                                        <p:cTn id="11" dur="750" fill="hold"/>
                                        <p:tgtEl>
                                          <p:spTgt spid="7"/>
                                        </p:tgtEl>
                                        <p:attrNameLst>
                                          <p:attrName>ppt_x</p:attrName>
                                          <p:attrName>ppt_y</p:attrName>
                                        </p:attrNameLst>
                                      </p:cBhvr>
                                      <p:rCtr x="0" y="-1921"/>
                                    </p:animMotion>
                                  </p:childTnLst>
                                </p:cTn>
                              </p:par>
                              <p:par>
                                <p:cTn id="12" presetID="53" presetClass="entr" presetSubtype="16" fill="hold" nodeType="withEffect">
                                  <p:stCondLst>
                                    <p:cond delay="1250"/>
                                  </p:stCondLst>
                                  <p:childTnLst>
                                    <p:set>
                                      <p:cBhvr>
                                        <p:cTn id="13" dur="1" fill="hold">
                                          <p:stCondLst>
                                            <p:cond delay="0"/>
                                          </p:stCondLst>
                                        </p:cTn>
                                        <p:tgtEl>
                                          <p:spTgt spid="2"/>
                                        </p:tgtEl>
                                        <p:attrNameLst>
                                          <p:attrName>style.visibility</p:attrName>
                                        </p:attrNameLst>
                                      </p:cBhvr>
                                      <p:to>
                                        <p:strVal val="visible"/>
                                      </p:to>
                                    </p:set>
                                    <p:anim calcmode="lin" valueType="num">
                                      <p:cBhvr>
                                        <p:cTn id="14" dur="750" fill="hold"/>
                                        <p:tgtEl>
                                          <p:spTgt spid="2"/>
                                        </p:tgtEl>
                                        <p:attrNameLst>
                                          <p:attrName>ppt_w</p:attrName>
                                        </p:attrNameLst>
                                      </p:cBhvr>
                                      <p:tavLst>
                                        <p:tav tm="0">
                                          <p:val>
                                            <p:fltVal val="0"/>
                                          </p:val>
                                        </p:tav>
                                        <p:tav tm="100000">
                                          <p:val>
                                            <p:strVal val="#ppt_w"/>
                                          </p:val>
                                        </p:tav>
                                      </p:tavLst>
                                    </p:anim>
                                    <p:anim calcmode="lin" valueType="num">
                                      <p:cBhvr>
                                        <p:cTn id="15" dur="750" fill="hold"/>
                                        <p:tgtEl>
                                          <p:spTgt spid="2"/>
                                        </p:tgtEl>
                                        <p:attrNameLst>
                                          <p:attrName>ppt_h</p:attrName>
                                        </p:attrNameLst>
                                      </p:cBhvr>
                                      <p:tavLst>
                                        <p:tav tm="0">
                                          <p:val>
                                            <p:fltVal val="0"/>
                                          </p:val>
                                        </p:tav>
                                        <p:tav tm="100000">
                                          <p:val>
                                            <p:strVal val="#ppt_h"/>
                                          </p:val>
                                        </p:tav>
                                      </p:tavLst>
                                    </p:anim>
                                    <p:animEffect transition="in" filter="fade">
                                      <p:cBhvr>
                                        <p:cTn id="16" dur="750"/>
                                        <p:tgtEl>
                                          <p:spTgt spid="2"/>
                                        </p:tgtEl>
                                      </p:cBhvr>
                                    </p:animEffect>
                                  </p:childTnLst>
                                </p:cTn>
                              </p:par>
                              <p:par>
                                <p:cTn id="17" presetID="53" presetClass="entr" presetSubtype="16" fill="hold" grpId="0" nodeType="withEffect">
                                  <p:stCondLst>
                                    <p:cond delay="1250"/>
                                  </p:stCondLst>
                                  <p:childTnLst>
                                    <p:set>
                                      <p:cBhvr>
                                        <p:cTn id="18" dur="1" fill="hold">
                                          <p:stCondLst>
                                            <p:cond delay="0"/>
                                          </p:stCondLst>
                                        </p:cTn>
                                        <p:tgtEl>
                                          <p:spTgt spid="12"/>
                                        </p:tgtEl>
                                        <p:attrNameLst>
                                          <p:attrName>style.visibility</p:attrName>
                                        </p:attrNameLst>
                                      </p:cBhvr>
                                      <p:to>
                                        <p:strVal val="visible"/>
                                      </p:to>
                                    </p:set>
                                    <p:anim calcmode="lin" valueType="num">
                                      <p:cBhvr>
                                        <p:cTn id="19" dur="750" fill="hold"/>
                                        <p:tgtEl>
                                          <p:spTgt spid="12"/>
                                        </p:tgtEl>
                                        <p:attrNameLst>
                                          <p:attrName>ppt_w</p:attrName>
                                        </p:attrNameLst>
                                      </p:cBhvr>
                                      <p:tavLst>
                                        <p:tav tm="0">
                                          <p:val>
                                            <p:fltVal val="0"/>
                                          </p:val>
                                        </p:tav>
                                        <p:tav tm="100000">
                                          <p:val>
                                            <p:strVal val="#ppt_w"/>
                                          </p:val>
                                        </p:tav>
                                      </p:tavLst>
                                    </p:anim>
                                    <p:anim calcmode="lin" valueType="num">
                                      <p:cBhvr>
                                        <p:cTn id="20" dur="750" fill="hold"/>
                                        <p:tgtEl>
                                          <p:spTgt spid="12"/>
                                        </p:tgtEl>
                                        <p:attrNameLst>
                                          <p:attrName>ppt_h</p:attrName>
                                        </p:attrNameLst>
                                      </p:cBhvr>
                                      <p:tavLst>
                                        <p:tav tm="0">
                                          <p:val>
                                            <p:fltVal val="0"/>
                                          </p:val>
                                        </p:tav>
                                        <p:tav tm="100000">
                                          <p:val>
                                            <p:strVal val="#ppt_h"/>
                                          </p:val>
                                        </p:tav>
                                      </p:tavLst>
                                    </p:anim>
                                    <p:animEffect transition="in" filter="fade">
                                      <p:cBhvr>
                                        <p:cTn id="21" dur="750"/>
                                        <p:tgtEl>
                                          <p:spTgt spid="12"/>
                                        </p:tgtEl>
                                      </p:cBhvr>
                                    </p:animEffect>
                                  </p:childTnLst>
                                </p:cTn>
                              </p:par>
                              <p:par>
                                <p:cTn id="22" presetID="53" presetClass="entr" presetSubtype="16" fill="hold" grpId="0" nodeType="withEffect">
                                  <p:stCondLst>
                                    <p:cond delay="1250"/>
                                  </p:stCondLst>
                                  <p:childTnLst>
                                    <p:set>
                                      <p:cBhvr>
                                        <p:cTn id="23" dur="1" fill="hold">
                                          <p:stCondLst>
                                            <p:cond delay="0"/>
                                          </p:stCondLst>
                                        </p:cTn>
                                        <p:tgtEl>
                                          <p:spTgt spid="15"/>
                                        </p:tgtEl>
                                        <p:attrNameLst>
                                          <p:attrName>style.visibility</p:attrName>
                                        </p:attrNameLst>
                                      </p:cBhvr>
                                      <p:to>
                                        <p:strVal val="visible"/>
                                      </p:to>
                                    </p:set>
                                    <p:anim calcmode="lin" valueType="num">
                                      <p:cBhvr>
                                        <p:cTn id="24" dur="750" fill="hold"/>
                                        <p:tgtEl>
                                          <p:spTgt spid="15"/>
                                        </p:tgtEl>
                                        <p:attrNameLst>
                                          <p:attrName>ppt_w</p:attrName>
                                        </p:attrNameLst>
                                      </p:cBhvr>
                                      <p:tavLst>
                                        <p:tav tm="0">
                                          <p:val>
                                            <p:fltVal val="0"/>
                                          </p:val>
                                        </p:tav>
                                        <p:tav tm="100000">
                                          <p:val>
                                            <p:strVal val="#ppt_w"/>
                                          </p:val>
                                        </p:tav>
                                      </p:tavLst>
                                    </p:anim>
                                    <p:anim calcmode="lin" valueType="num">
                                      <p:cBhvr>
                                        <p:cTn id="25" dur="750" fill="hold"/>
                                        <p:tgtEl>
                                          <p:spTgt spid="15"/>
                                        </p:tgtEl>
                                        <p:attrNameLst>
                                          <p:attrName>ppt_h</p:attrName>
                                        </p:attrNameLst>
                                      </p:cBhvr>
                                      <p:tavLst>
                                        <p:tav tm="0">
                                          <p:val>
                                            <p:fltVal val="0"/>
                                          </p:val>
                                        </p:tav>
                                        <p:tav tm="100000">
                                          <p:val>
                                            <p:strVal val="#ppt_h"/>
                                          </p:val>
                                        </p:tav>
                                      </p:tavLst>
                                    </p:anim>
                                    <p:animEffect transition="in" filter="fade">
                                      <p:cBhvr>
                                        <p:cTn id="26" dur="750"/>
                                        <p:tgtEl>
                                          <p:spTgt spid="15"/>
                                        </p:tgtEl>
                                      </p:cBhvr>
                                    </p:animEffect>
                                  </p:childTnLst>
                                </p:cTn>
                              </p:par>
                              <p:par>
                                <p:cTn id="27" presetID="53" presetClass="entr" presetSubtype="16" fill="hold" grpId="0" nodeType="withEffect">
                                  <p:stCondLst>
                                    <p:cond delay="1250"/>
                                  </p:stCondLst>
                                  <p:childTnLst>
                                    <p:set>
                                      <p:cBhvr>
                                        <p:cTn id="28" dur="1" fill="hold">
                                          <p:stCondLst>
                                            <p:cond delay="0"/>
                                          </p:stCondLst>
                                        </p:cTn>
                                        <p:tgtEl>
                                          <p:spTgt spid="18"/>
                                        </p:tgtEl>
                                        <p:attrNameLst>
                                          <p:attrName>style.visibility</p:attrName>
                                        </p:attrNameLst>
                                      </p:cBhvr>
                                      <p:to>
                                        <p:strVal val="visible"/>
                                      </p:to>
                                    </p:set>
                                    <p:anim calcmode="lin" valueType="num">
                                      <p:cBhvr>
                                        <p:cTn id="29" dur="750" fill="hold"/>
                                        <p:tgtEl>
                                          <p:spTgt spid="18"/>
                                        </p:tgtEl>
                                        <p:attrNameLst>
                                          <p:attrName>ppt_w</p:attrName>
                                        </p:attrNameLst>
                                      </p:cBhvr>
                                      <p:tavLst>
                                        <p:tav tm="0">
                                          <p:val>
                                            <p:fltVal val="0"/>
                                          </p:val>
                                        </p:tav>
                                        <p:tav tm="100000">
                                          <p:val>
                                            <p:strVal val="#ppt_w"/>
                                          </p:val>
                                        </p:tav>
                                      </p:tavLst>
                                    </p:anim>
                                    <p:anim calcmode="lin" valueType="num">
                                      <p:cBhvr>
                                        <p:cTn id="30" dur="750" fill="hold"/>
                                        <p:tgtEl>
                                          <p:spTgt spid="18"/>
                                        </p:tgtEl>
                                        <p:attrNameLst>
                                          <p:attrName>ppt_h</p:attrName>
                                        </p:attrNameLst>
                                      </p:cBhvr>
                                      <p:tavLst>
                                        <p:tav tm="0">
                                          <p:val>
                                            <p:fltVal val="0"/>
                                          </p:val>
                                        </p:tav>
                                        <p:tav tm="100000">
                                          <p:val>
                                            <p:strVal val="#ppt_h"/>
                                          </p:val>
                                        </p:tav>
                                      </p:tavLst>
                                    </p:anim>
                                    <p:animEffect transition="in" filter="fade">
                                      <p:cBhvr>
                                        <p:cTn id="31" dur="750"/>
                                        <p:tgtEl>
                                          <p:spTgt spid="18"/>
                                        </p:tgtEl>
                                      </p:cBhvr>
                                    </p:animEffect>
                                  </p:childTnLst>
                                </p:cTn>
                              </p:par>
                              <p:par>
                                <p:cTn id="32" presetID="53" presetClass="entr" presetSubtype="16" fill="hold" grpId="0" nodeType="withEffect">
                                  <p:stCondLst>
                                    <p:cond delay="1250"/>
                                  </p:stCondLst>
                                  <p:childTnLst>
                                    <p:set>
                                      <p:cBhvr>
                                        <p:cTn id="33" dur="1" fill="hold">
                                          <p:stCondLst>
                                            <p:cond delay="0"/>
                                          </p:stCondLst>
                                        </p:cTn>
                                        <p:tgtEl>
                                          <p:spTgt spid="21"/>
                                        </p:tgtEl>
                                        <p:attrNameLst>
                                          <p:attrName>style.visibility</p:attrName>
                                        </p:attrNameLst>
                                      </p:cBhvr>
                                      <p:to>
                                        <p:strVal val="visible"/>
                                      </p:to>
                                    </p:set>
                                    <p:anim calcmode="lin" valueType="num">
                                      <p:cBhvr>
                                        <p:cTn id="34" dur="750" fill="hold"/>
                                        <p:tgtEl>
                                          <p:spTgt spid="21"/>
                                        </p:tgtEl>
                                        <p:attrNameLst>
                                          <p:attrName>ppt_w</p:attrName>
                                        </p:attrNameLst>
                                      </p:cBhvr>
                                      <p:tavLst>
                                        <p:tav tm="0">
                                          <p:val>
                                            <p:fltVal val="0"/>
                                          </p:val>
                                        </p:tav>
                                        <p:tav tm="100000">
                                          <p:val>
                                            <p:strVal val="#ppt_w"/>
                                          </p:val>
                                        </p:tav>
                                      </p:tavLst>
                                    </p:anim>
                                    <p:anim calcmode="lin" valueType="num">
                                      <p:cBhvr>
                                        <p:cTn id="35" dur="750" fill="hold"/>
                                        <p:tgtEl>
                                          <p:spTgt spid="21"/>
                                        </p:tgtEl>
                                        <p:attrNameLst>
                                          <p:attrName>ppt_h</p:attrName>
                                        </p:attrNameLst>
                                      </p:cBhvr>
                                      <p:tavLst>
                                        <p:tav tm="0">
                                          <p:val>
                                            <p:fltVal val="0"/>
                                          </p:val>
                                        </p:tav>
                                        <p:tav tm="100000">
                                          <p:val>
                                            <p:strVal val="#ppt_h"/>
                                          </p:val>
                                        </p:tav>
                                      </p:tavLst>
                                    </p:anim>
                                    <p:animEffect transition="in" filter="fade">
                                      <p:cBhvr>
                                        <p:cTn id="36" dur="750"/>
                                        <p:tgtEl>
                                          <p:spTgt spid="21"/>
                                        </p:tgtEl>
                                      </p:cBhvr>
                                    </p:animEffect>
                                  </p:childTnLst>
                                </p:cTn>
                              </p:par>
                              <p:par>
                                <p:cTn id="37" presetID="53" presetClass="entr" presetSubtype="16" fill="hold" grpId="0" nodeType="withEffect">
                                  <p:stCondLst>
                                    <p:cond delay="1250"/>
                                  </p:stCondLst>
                                  <p:childTnLst>
                                    <p:set>
                                      <p:cBhvr>
                                        <p:cTn id="38" dur="1" fill="hold">
                                          <p:stCondLst>
                                            <p:cond delay="0"/>
                                          </p:stCondLst>
                                        </p:cTn>
                                        <p:tgtEl>
                                          <p:spTgt spid="22"/>
                                        </p:tgtEl>
                                        <p:attrNameLst>
                                          <p:attrName>style.visibility</p:attrName>
                                        </p:attrNameLst>
                                      </p:cBhvr>
                                      <p:to>
                                        <p:strVal val="visible"/>
                                      </p:to>
                                    </p:set>
                                    <p:anim calcmode="lin" valueType="num">
                                      <p:cBhvr>
                                        <p:cTn id="39" dur="750" fill="hold"/>
                                        <p:tgtEl>
                                          <p:spTgt spid="22"/>
                                        </p:tgtEl>
                                        <p:attrNameLst>
                                          <p:attrName>ppt_w</p:attrName>
                                        </p:attrNameLst>
                                      </p:cBhvr>
                                      <p:tavLst>
                                        <p:tav tm="0">
                                          <p:val>
                                            <p:fltVal val="0"/>
                                          </p:val>
                                        </p:tav>
                                        <p:tav tm="100000">
                                          <p:val>
                                            <p:strVal val="#ppt_w"/>
                                          </p:val>
                                        </p:tav>
                                      </p:tavLst>
                                    </p:anim>
                                    <p:anim calcmode="lin" valueType="num">
                                      <p:cBhvr>
                                        <p:cTn id="40" dur="750" fill="hold"/>
                                        <p:tgtEl>
                                          <p:spTgt spid="22"/>
                                        </p:tgtEl>
                                        <p:attrNameLst>
                                          <p:attrName>ppt_h</p:attrName>
                                        </p:attrNameLst>
                                      </p:cBhvr>
                                      <p:tavLst>
                                        <p:tav tm="0">
                                          <p:val>
                                            <p:fltVal val="0"/>
                                          </p:val>
                                        </p:tav>
                                        <p:tav tm="100000">
                                          <p:val>
                                            <p:strVal val="#ppt_h"/>
                                          </p:val>
                                        </p:tav>
                                      </p:tavLst>
                                    </p:anim>
                                    <p:animEffect transition="in" filter="fade">
                                      <p:cBhvr>
                                        <p:cTn id="41" dur="750"/>
                                        <p:tgtEl>
                                          <p:spTgt spid="22"/>
                                        </p:tgtEl>
                                      </p:cBhvr>
                                    </p:animEffect>
                                  </p:childTnLst>
                                </p:cTn>
                              </p:par>
                              <p:par>
                                <p:cTn id="42" presetID="53" presetClass="entr" presetSubtype="16" fill="hold" grpId="0" nodeType="withEffect">
                                  <p:stCondLst>
                                    <p:cond delay="1250"/>
                                  </p:stCondLst>
                                  <p:childTnLst>
                                    <p:set>
                                      <p:cBhvr>
                                        <p:cTn id="43" dur="1" fill="hold">
                                          <p:stCondLst>
                                            <p:cond delay="0"/>
                                          </p:stCondLst>
                                        </p:cTn>
                                        <p:tgtEl>
                                          <p:spTgt spid="20"/>
                                        </p:tgtEl>
                                        <p:attrNameLst>
                                          <p:attrName>style.visibility</p:attrName>
                                        </p:attrNameLst>
                                      </p:cBhvr>
                                      <p:to>
                                        <p:strVal val="visible"/>
                                      </p:to>
                                    </p:set>
                                    <p:anim calcmode="lin" valueType="num">
                                      <p:cBhvr>
                                        <p:cTn id="44" dur="750" fill="hold"/>
                                        <p:tgtEl>
                                          <p:spTgt spid="20"/>
                                        </p:tgtEl>
                                        <p:attrNameLst>
                                          <p:attrName>ppt_w</p:attrName>
                                        </p:attrNameLst>
                                      </p:cBhvr>
                                      <p:tavLst>
                                        <p:tav tm="0">
                                          <p:val>
                                            <p:fltVal val="0"/>
                                          </p:val>
                                        </p:tav>
                                        <p:tav tm="100000">
                                          <p:val>
                                            <p:strVal val="#ppt_w"/>
                                          </p:val>
                                        </p:tav>
                                      </p:tavLst>
                                    </p:anim>
                                    <p:anim calcmode="lin" valueType="num">
                                      <p:cBhvr>
                                        <p:cTn id="45" dur="750" fill="hold"/>
                                        <p:tgtEl>
                                          <p:spTgt spid="20"/>
                                        </p:tgtEl>
                                        <p:attrNameLst>
                                          <p:attrName>ppt_h</p:attrName>
                                        </p:attrNameLst>
                                      </p:cBhvr>
                                      <p:tavLst>
                                        <p:tav tm="0">
                                          <p:val>
                                            <p:fltVal val="0"/>
                                          </p:val>
                                        </p:tav>
                                        <p:tav tm="100000">
                                          <p:val>
                                            <p:strVal val="#ppt_h"/>
                                          </p:val>
                                        </p:tav>
                                      </p:tavLst>
                                    </p:anim>
                                    <p:animEffect transition="in" filter="fade">
                                      <p:cBhvr>
                                        <p:cTn id="46" dur="750"/>
                                        <p:tgtEl>
                                          <p:spTgt spid="20"/>
                                        </p:tgtEl>
                                      </p:cBhvr>
                                    </p:animEffect>
                                  </p:childTnLst>
                                </p:cTn>
                              </p:par>
                              <p:par>
                                <p:cTn id="47" presetID="22" presetClass="entr" presetSubtype="8" fill="hold" grpId="0" nodeType="withEffect">
                                  <p:stCondLst>
                                    <p:cond delay="1750"/>
                                  </p:stCondLst>
                                  <p:childTnLst>
                                    <p:set>
                                      <p:cBhvr>
                                        <p:cTn id="48" dur="1" fill="hold">
                                          <p:stCondLst>
                                            <p:cond delay="0"/>
                                          </p:stCondLst>
                                        </p:cTn>
                                        <p:tgtEl>
                                          <p:spTgt spid="27"/>
                                        </p:tgtEl>
                                        <p:attrNameLst>
                                          <p:attrName>style.visibility</p:attrName>
                                        </p:attrNameLst>
                                      </p:cBhvr>
                                      <p:to>
                                        <p:strVal val="visible"/>
                                      </p:to>
                                    </p:set>
                                    <p:animEffect transition="in" filter="wipe(left)">
                                      <p:cBhvr>
                                        <p:cTn id="49" dur="1000"/>
                                        <p:tgtEl>
                                          <p:spTgt spid="27"/>
                                        </p:tgtEl>
                                      </p:cBhvr>
                                    </p:animEffect>
                                  </p:childTnLst>
                                </p:cTn>
                              </p:par>
                              <p:par>
                                <p:cTn id="50" presetID="22" presetClass="entr" presetSubtype="2" fill="hold" grpId="0" nodeType="withEffect">
                                  <p:stCondLst>
                                    <p:cond delay="1750"/>
                                  </p:stCondLst>
                                  <p:childTnLst>
                                    <p:set>
                                      <p:cBhvr>
                                        <p:cTn id="51" dur="1" fill="hold">
                                          <p:stCondLst>
                                            <p:cond delay="0"/>
                                          </p:stCondLst>
                                        </p:cTn>
                                        <p:tgtEl>
                                          <p:spTgt spid="28"/>
                                        </p:tgtEl>
                                        <p:attrNameLst>
                                          <p:attrName>style.visibility</p:attrName>
                                        </p:attrNameLst>
                                      </p:cBhvr>
                                      <p:to>
                                        <p:strVal val="visible"/>
                                      </p:to>
                                    </p:set>
                                    <p:animEffect transition="in" filter="wipe(right)">
                                      <p:cBhvr>
                                        <p:cTn id="52" dur="1000"/>
                                        <p:tgtEl>
                                          <p:spTgt spid="28"/>
                                        </p:tgtEl>
                                      </p:cBhvr>
                                    </p:animEffect>
                                  </p:childTnLst>
                                </p:cTn>
                              </p:par>
                              <p:par>
                                <p:cTn id="53" presetID="22" presetClass="entr" presetSubtype="2" fill="hold" grpId="0" nodeType="withEffect">
                                  <p:stCondLst>
                                    <p:cond delay="1750"/>
                                  </p:stCondLst>
                                  <p:childTnLst>
                                    <p:set>
                                      <p:cBhvr>
                                        <p:cTn id="54" dur="1" fill="hold">
                                          <p:stCondLst>
                                            <p:cond delay="0"/>
                                          </p:stCondLst>
                                        </p:cTn>
                                        <p:tgtEl>
                                          <p:spTgt spid="29"/>
                                        </p:tgtEl>
                                        <p:attrNameLst>
                                          <p:attrName>style.visibility</p:attrName>
                                        </p:attrNameLst>
                                      </p:cBhvr>
                                      <p:to>
                                        <p:strVal val="visible"/>
                                      </p:to>
                                    </p:set>
                                    <p:animEffect transition="in" filter="wipe(right)">
                                      <p:cBhvr>
                                        <p:cTn id="55" dur="750"/>
                                        <p:tgtEl>
                                          <p:spTgt spid="29"/>
                                        </p:tgtEl>
                                      </p:cBhvr>
                                    </p:animEffect>
                                  </p:childTnLst>
                                </p:cTn>
                              </p:par>
                              <p:par>
                                <p:cTn id="56" presetID="22" presetClass="entr" presetSubtype="2" fill="hold" grpId="0" nodeType="withEffect">
                                  <p:stCondLst>
                                    <p:cond delay="1750"/>
                                  </p:stCondLst>
                                  <p:childTnLst>
                                    <p:set>
                                      <p:cBhvr>
                                        <p:cTn id="57" dur="1" fill="hold">
                                          <p:stCondLst>
                                            <p:cond delay="0"/>
                                          </p:stCondLst>
                                        </p:cTn>
                                        <p:tgtEl>
                                          <p:spTgt spid="30"/>
                                        </p:tgtEl>
                                        <p:attrNameLst>
                                          <p:attrName>style.visibility</p:attrName>
                                        </p:attrNameLst>
                                      </p:cBhvr>
                                      <p:to>
                                        <p:strVal val="visible"/>
                                      </p:to>
                                    </p:set>
                                    <p:animEffect transition="in" filter="wipe(right)">
                                      <p:cBhvr>
                                        <p:cTn id="58" dur="1000"/>
                                        <p:tgtEl>
                                          <p:spTgt spid="30"/>
                                        </p:tgtEl>
                                      </p:cBhvr>
                                    </p:animEffect>
                                  </p:childTnLst>
                                </p:cTn>
                              </p:par>
                              <p:par>
                                <p:cTn id="59" presetID="22" presetClass="entr" presetSubtype="8" fill="hold" grpId="0" nodeType="withEffect">
                                  <p:stCondLst>
                                    <p:cond delay="1750"/>
                                  </p:stCondLst>
                                  <p:childTnLst>
                                    <p:set>
                                      <p:cBhvr>
                                        <p:cTn id="60" dur="1" fill="hold">
                                          <p:stCondLst>
                                            <p:cond delay="0"/>
                                          </p:stCondLst>
                                        </p:cTn>
                                        <p:tgtEl>
                                          <p:spTgt spid="25"/>
                                        </p:tgtEl>
                                        <p:attrNameLst>
                                          <p:attrName>style.visibility</p:attrName>
                                        </p:attrNameLst>
                                      </p:cBhvr>
                                      <p:to>
                                        <p:strVal val="visible"/>
                                      </p:to>
                                    </p:set>
                                    <p:animEffect transition="in" filter="wipe(left)">
                                      <p:cBhvr>
                                        <p:cTn id="61" dur="750"/>
                                        <p:tgtEl>
                                          <p:spTgt spid="25"/>
                                        </p:tgtEl>
                                      </p:cBhvr>
                                    </p:animEffect>
                                  </p:childTnLst>
                                </p:cTn>
                              </p:par>
                              <p:par>
                                <p:cTn id="62" presetID="22" presetClass="entr" presetSubtype="8" fill="hold" grpId="0" nodeType="withEffect">
                                  <p:stCondLst>
                                    <p:cond delay="1750"/>
                                  </p:stCondLst>
                                  <p:childTnLst>
                                    <p:set>
                                      <p:cBhvr>
                                        <p:cTn id="63" dur="1" fill="hold">
                                          <p:stCondLst>
                                            <p:cond delay="0"/>
                                          </p:stCondLst>
                                        </p:cTn>
                                        <p:tgtEl>
                                          <p:spTgt spid="26"/>
                                        </p:tgtEl>
                                        <p:attrNameLst>
                                          <p:attrName>style.visibility</p:attrName>
                                        </p:attrNameLst>
                                      </p:cBhvr>
                                      <p:to>
                                        <p:strVal val="visible"/>
                                      </p:to>
                                    </p:set>
                                    <p:animEffect transition="in" filter="wipe(left)">
                                      <p:cBhvr>
                                        <p:cTn id="64" dur="1000"/>
                                        <p:tgtEl>
                                          <p:spTgt spid="26"/>
                                        </p:tgtEl>
                                      </p:cBhvr>
                                    </p:animEffect>
                                  </p:childTnLst>
                                </p:cTn>
                              </p:par>
                              <p:par>
                                <p:cTn id="65" presetID="22" presetClass="entr" presetSubtype="8" fill="hold" grpId="0" nodeType="withEffect">
                                  <p:stCondLst>
                                    <p:cond delay="1750"/>
                                  </p:stCondLst>
                                  <p:childTnLst>
                                    <p:set>
                                      <p:cBhvr>
                                        <p:cTn id="66" dur="1" fill="hold">
                                          <p:stCondLst>
                                            <p:cond delay="0"/>
                                          </p:stCondLst>
                                        </p:cTn>
                                        <p:tgtEl>
                                          <p:spTgt spid="31"/>
                                        </p:tgtEl>
                                        <p:attrNameLst>
                                          <p:attrName>style.visibility</p:attrName>
                                        </p:attrNameLst>
                                      </p:cBhvr>
                                      <p:to>
                                        <p:strVal val="visible"/>
                                      </p:to>
                                    </p:set>
                                    <p:animEffect transition="in" filter="wipe(left)">
                                      <p:cBhvr>
                                        <p:cTn id="67" dur="750"/>
                                        <p:tgtEl>
                                          <p:spTgt spid="31"/>
                                        </p:tgtEl>
                                      </p:cBhvr>
                                    </p:animEffect>
                                  </p:childTnLst>
                                </p:cTn>
                              </p:par>
                              <p:par>
                                <p:cTn id="68" presetID="22" presetClass="entr" presetSubtype="8" fill="hold" grpId="0" nodeType="withEffect">
                                  <p:stCondLst>
                                    <p:cond delay="1750"/>
                                  </p:stCondLst>
                                  <p:childTnLst>
                                    <p:set>
                                      <p:cBhvr>
                                        <p:cTn id="69" dur="1" fill="hold">
                                          <p:stCondLst>
                                            <p:cond delay="0"/>
                                          </p:stCondLst>
                                        </p:cTn>
                                        <p:tgtEl>
                                          <p:spTgt spid="32"/>
                                        </p:tgtEl>
                                        <p:attrNameLst>
                                          <p:attrName>style.visibility</p:attrName>
                                        </p:attrNameLst>
                                      </p:cBhvr>
                                      <p:to>
                                        <p:strVal val="visible"/>
                                      </p:to>
                                    </p:set>
                                    <p:animEffect transition="in" filter="wipe(left)">
                                      <p:cBhvr>
                                        <p:cTn id="70" dur="75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12" grpId="0" animBg="1"/>
      <p:bldP spid="15" grpId="0" animBg="1"/>
      <p:bldP spid="18" grpId="0" animBg="1"/>
      <p:bldP spid="20" grpId="0" animBg="1"/>
      <p:bldP spid="21" grpId="0" animBg="1"/>
      <p:bldP spid="22" grpId="0" animBg="1"/>
      <p:bldP spid="25" grpId="0"/>
      <p:bldP spid="26" grpId="0"/>
      <p:bldP spid="27" grpId="0" animBg="1"/>
      <p:bldP spid="28" grpId="0" animBg="1"/>
      <p:bldP spid="29" grpId="0"/>
      <p:bldP spid="30" grpId="0"/>
      <p:bldP spid="31" grpId="0"/>
      <p:bldP spid="3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9"/>
          <p:cNvSpPr>
            <a:spLocks noChangeArrowheads="1"/>
          </p:cNvSpPr>
          <p:nvPr/>
        </p:nvSpPr>
        <p:spPr bwMode="auto">
          <a:xfrm>
            <a:off x="2510632" y="1852464"/>
            <a:ext cx="909240" cy="830997"/>
          </a:xfrm>
          <a:prstGeom prst="rect">
            <a:avLst/>
          </a:prstGeom>
          <a:solidFill>
            <a:schemeClr val="accent1"/>
          </a:solid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algn="ctr"/>
            <a:r>
              <a:rPr lang="en-US" altLang="zh-CN" sz="5400" b="1" u="sng" dirty="0" smtClean="0">
                <a:solidFill>
                  <a:schemeClr val="bg1"/>
                </a:solidFill>
                <a:latin typeface="DFKai-SB" pitchFamily="65" charset="-120"/>
                <a:ea typeface="DFKai-SB" pitchFamily="65" charset="-120"/>
              </a:rPr>
              <a:t>02</a:t>
            </a:r>
            <a:endParaRPr lang="en-US" altLang="zh-CN" sz="5400" b="1" u="sng" dirty="0">
              <a:solidFill>
                <a:schemeClr val="bg1"/>
              </a:solidFill>
              <a:latin typeface="DFKai-SB" pitchFamily="65" charset="-120"/>
              <a:ea typeface="DFKai-SB" pitchFamily="65" charset="-120"/>
            </a:endParaRPr>
          </a:p>
        </p:txBody>
      </p:sp>
      <p:sp>
        <p:nvSpPr>
          <p:cNvPr id="5" name="Rectangle 39"/>
          <p:cNvSpPr>
            <a:spLocks noChangeArrowheads="1"/>
          </p:cNvSpPr>
          <p:nvPr/>
        </p:nvSpPr>
        <p:spPr bwMode="auto">
          <a:xfrm>
            <a:off x="3491880" y="2104492"/>
            <a:ext cx="3888432" cy="9387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lIns="0" tIns="0" rIns="0" bIns="0">
            <a:spAutoFit/>
          </a:bodyPr>
          <a:lstStyle>
            <a:lvl1pPr>
              <a:defRPr>
                <a:solidFill>
                  <a:schemeClr val="tx1"/>
                </a:solidFill>
                <a:latin typeface="Arial" charset="0"/>
                <a:ea typeface="宋体" charset="-122"/>
              </a:defRPr>
            </a:lvl1pPr>
            <a:lvl2pPr marL="742950" indent="-285750">
              <a:defRPr>
                <a:solidFill>
                  <a:schemeClr val="tx1"/>
                </a:solidFill>
                <a:latin typeface="Arial" charset="0"/>
                <a:ea typeface="宋体" charset="-122"/>
              </a:defRPr>
            </a:lvl2pPr>
            <a:lvl3pPr marL="1143000" indent="-228600">
              <a:defRPr>
                <a:solidFill>
                  <a:schemeClr val="tx1"/>
                </a:solidFill>
                <a:latin typeface="Arial" charset="0"/>
                <a:ea typeface="宋体" charset="-122"/>
              </a:defRPr>
            </a:lvl3pPr>
            <a:lvl4pPr marL="1600200" indent="-228600">
              <a:defRPr>
                <a:solidFill>
                  <a:schemeClr val="tx1"/>
                </a:solidFill>
                <a:latin typeface="Arial" charset="0"/>
                <a:ea typeface="宋体" charset="-122"/>
              </a:defRPr>
            </a:lvl4pPr>
            <a:lvl5pPr marL="2057400" indent="-228600">
              <a:defRPr>
                <a:solidFill>
                  <a:schemeClr val="tx1"/>
                </a:solidFill>
                <a:latin typeface="Arial" charset="0"/>
                <a:ea typeface="宋体" charset="-122"/>
              </a:defRPr>
            </a:lvl5pPr>
            <a:lvl6pPr marL="2514600" indent="-228600" fontAlgn="base">
              <a:spcBef>
                <a:spcPct val="0"/>
              </a:spcBef>
              <a:spcAft>
                <a:spcPct val="0"/>
              </a:spcAft>
              <a:defRPr>
                <a:solidFill>
                  <a:schemeClr val="tx1"/>
                </a:solidFill>
                <a:latin typeface="Arial" charset="0"/>
                <a:ea typeface="宋体" charset="-122"/>
              </a:defRPr>
            </a:lvl6pPr>
            <a:lvl7pPr marL="2971800" indent="-228600" fontAlgn="base">
              <a:spcBef>
                <a:spcPct val="0"/>
              </a:spcBef>
              <a:spcAft>
                <a:spcPct val="0"/>
              </a:spcAft>
              <a:defRPr>
                <a:solidFill>
                  <a:schemeClr val="tx1"/>
                </a:solidFill>
                <a:latin typeface="Arial" charset="0"/>
                <a:ea typeface="宋体" charset="-122"/>
              </a:defRPr>
            </a:lvl7pPr>
            <a:lvl8pPr marL="3429000" indent="-228600" fontAlgn="base">
              <a:spcBef>
                <a:spcPct val="0"/>
              </a:spcBef>
              <a:spcAft>
                <a:spcPct val="0"/>
              </a:spcAft>
              <a:defRPr>
                <a:solidFill>
                  <a:schemeClr val="tx1"/>
                </a:solidFill>
                <a:latin typeface="Arial" charset="0"/>
                <a:ea typeface="宋体" charset="-122"/>
              </a:defRPr>
            </a:lvl8pPr>
            <a:lvl9pPr marL="3886200" indent="-228600" fontAlgn="base">
              <a:spcBef>
                <a:spcPct val="0"/>
              </a:spcBef>
              <a:spcAft>
                <a:spcPct val="0"/>
              </a:spcAft>
              <a:defRPr>
                <a:solidFill>
                  <a:schemeClr val="tx1"/>
                </a:solidFill>
                <a:latin typeface="Arial" charset="0"/>
                <a:ea typeface="宋体" charset="-122"/>
              </a:defRPr>
            </a:lvl9pPr>
          </a:lstStyle>
          <a:p>
            <a:pPr lvl="0"/>
            <a:r>
              <a:rPr lang="zh-CN" altLang="en-US" sz="2400" b="1" dirty="0">
                <a:solidFill>
                  <a:schemeClr val="accent1"/>
                </a:solidFill>
                <a:latin typeface="微软雅黑" panose="020B0503020204020204" pitchFamily="34" charset="-122"/>
                <a:ea typeface="微软雅黑" panose="020B0503020204020204" pitchFamily="34" charset="-122"/>
              </a:rPr>
              <a:t>此处添加标题文</a:t>
            </a:r>
            <a:r>
              <a:rPr lang="zh-CN" altLang="en-US" sz="2400" b="1" dirty="0" smtClean="0">
                <a:solidFill>
                  <a:schemeClr val="accent1"/>
                </a:solidFill>
                <a:latin typeface="微软雅黑" panose="020B0503020204020204" pitchFamily="34" charset="-122"/>
                <a:ea typeface="微软雅黑" panose="020B0503020204020204" pitchFamily="34" charset="-122"/>
              </a:rPr>
              <a:t>本</a:t>
            </a:r>
            <a:endParaRPr lang="en-US" altLang="zh-CN" sz="2400" b="1" dirty="0" smtClean="0">
              <a:solidFill>
                <a:schemeClr val="accent1"/>
              </a:solidFill>
              <a:latin typeface="微软雅黑" panose="020B0503020204020204" pitchFamily="34" charset="-122"/>
              <a:ea typeface="微软雅黑" panose="020B0503020204020204" pitchFamily="34" charset="-122"/>
            </a:endParaRPr>
          </a:p>
          <a:p>
            <a:pPr lvl="0"/>
            <a:endParaRPr lang="en-US" altLang="zh-CN" sz="1600" b="1" dirty="0">
              <a:solidFill>
                <a:schemeClr val="tx1">
                  <a:lumMod val="75000"/>
                  <a:lumOff val="25000"/>
                </a:schemeClr>
              </a:solidFill>
              <a:latin typeface="微软雅黑" panose="020B0503020204020204" pitchFamily="34" charset="-122"/>
              <a:ea typeface="微软雅黑" panose="020B0503020204020204" pitchFamily="34" charset="-122"/>
            </a:endParaRPr>
          </a:p>
          <a:p>
            <a:pPr>
              <a:buFont typeface="Arial" charset="0"/>
              <a:buNone/>
            </a:pPr>
            <a:r>
              <a:rPr lang="en-US" altLang="zh-CN" sz="1050" dirty="0">
                <a:solidFill>
                  <a:schemeClr val="tx1">
                    <a:lumMod val="75000"/>
                    <a:lumOff val="25000"/>
                  </a:schemeClr>
                </a:solidFill>
                <a:latin typeface="Calibri" pitchFamily="34" charset="0"/>
              </a:rPr>
              <a:t>We have many PowerPoint templates that has been specifically designed.</a:t>
            </a:r>
          </a:p>
        </p:txBody>
      </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grpId="0" nodeType="withEffect">
                                  <p:stCondLst>
                                    <p:cond delay="1300"/>
                                  </p:stCondLst>
                                  <p:childTnLst>
                                    <p:set>
                                      <p:cBhvr>
                                        <p:cTn id="6" dur="1" fill="hold">
                                          <p:stCondLst>
                                            <p:cond delay="0"/>
                                          </p:stCondLst>
                                        </p:cTn>
                                        <p:tgtEl>
                                          <p:spTgt spid="4"/>
                                        </p:tgtEl>
                                        <p:attrNameLst>
                                          <p:attrName>style.visibility</p:attrName>
                                        </p:attrNameLst>
                                      </p:cBhvr>
                                      <p:to>
                                        <p:strVal val="visible"/>
                                      </p:to>
                                    </p:set>
                                    <p:anim calcmode="lin" valueType="num">
                                      <p:cBhvr>
                                        <p:cTn id="7" dur="300" fill="hold"/>
                                        <p:tgtEl>
                                          <p:spTgt spid="4"/>
                                        </p:tgtEl>
                                        <p:attrNameLst>
                                          <p:attrName>ppt_w</p:attrName>
                                        </p:attrNameLst>
                                      </p:cBhvr>
                                      <p:tavLst>
                                        <p:tav tm="0">
                                          <p:val>
                                            <p:fltVal val="0"/>
                                          </p:val>
                                        </p:tav>
                                        <p:tav tm="100000">
                                          <p:val>
                                            <p:strVal val="#ppt_w"/>
                                          </p:val>
                                        </p:tav>
                                      </p:tavLst>
                                    </p:anim>
                                    <p:anim calcmode="lin" valueType="num">
                                      <p:cBhvr>
                                        <p:cTn id="8" dur="300" fill="hold"/>
                                        <p:tgtEl>
                                          <p:spTgt spid="4"/>
                                        </p:tgtEl>
                                        <p:attrNameLst>
                                          <p:attrName>ppt_h</p:attrName>
                                        </p:attrNameLst>
                                      </p:cBhvr>
                                      <p:tavLst>
                                        <p:tav tm="0">
                                          <p:val>
                                            <p:fltVal val="0"/>
                                          </p:val>
                                        </p:tav>
                                        <p:tav tm="100000">
                                          <p:val>
                                            <p:strVal val="#ppt_h"/>
                                          </p:val>
                                        </p:tav>
                                      </p:tavLst>
                                    </p:anim>
                                  </p:childTnLst>
                                </p:cTn>
                              </p:par>
                              <p:par>
                                <p:cTn id="9" presetID="6" presetClass="emph" presetSubtype="0" autoRev="1" fill="hold" grpId="1" nodeType="withEffect">
                                  <p:stCondLst>
                                    <p:cond delay="1600"/>
                                  </p:stCondLst>
                                  <p:childTnLst>
                                    <p:animScale>
                                      <p:cBhvr>
                                        <p:cTn id="10" dur="150" fill="hold"/>
                                        <p:tgtEl>
                                          <p:spTgt spid="4"/>
                                        </p:tgtEl>
                                      </p:cBhvr>
                                      <p:by x="110000" y="110000"/>
                                    </p:animScale>
                                  </p:childTnLst>
                                </p:cTn>
                              </p:par>
                              <p:par>
                                <p:cTn id="11" presetID="2" presetClass="entr" presetSubtype="2" fill="hold" grpId="0" nodeType="withEffect">
                                  <p:stCondLst>
                                    <p:cond delay="160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1+#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0"/>
          <p:cNvSpPr/>
          <p:nvPr/>
        </p:nvSpPr>
        <p:spPr bwMode="auto">
          <a:xfrm>
            <a:off x="1985632" y="1466462"/>
            <a:ext cx="5154886" cy="479859"/>
          </a:xfrm>
          <a:custGeom>
            <a:avLst/>
            <a:gdLst>
              <a:gd name="T0" fmla="*/ 9591 w 9663"/>
              <a:gd name="T1" fmla="*/ 899 h 899"/>
              <a:gd name="T2" fmla="*/ 9663 w 9663"/>
              <a:gd name="T3" fmla="*/ 899 h 899"/>
              <a:gd name="T4" fmla="*/ 9003 w 9663"/>
              <a:gd name="T5" fmla="*/ 522 h 899"/>
              <a:gd name="T6" fmla="*/ 7701 w 9663"/>
              <a:gd name="T7" fmla="*/ 337 h 899"/>
              <a:gd name="T8" fmla="*/ 6885 w 9663"/>
              <a:gd name="T9" fmla="*/ 379 h 899"/>
              <a:gd name="T10" fmla="*/ 6405 w 9663"/>
              <a:gd name="T11" fmla="*/ 413 h 899"/>
              <a:gd name="T12" fmla="*/ 6069 w 9663"/>
              <a:gd name="T13" fmla="*/ 425 h 899"/>
              <a:gd name="T14" fmla="*/ 5319 w 9663"/>
              <a:gd name="T15" fmla="*/ 306 h 899"/>
              <a:gd name="T16" fmla="*/ 4908 w 9663"/>
              <a:gd name="T17" fmla="*/ 0 h 899"/>
              <a:gd name="T18" fmla="*/ 4755 w 9663"/>
              <a:gd name="T19" fmla="*/ 0 h 899"/>
              <a:gd name="T20" fmla="*/ 4344 w 9663"/>
              <a:gd name="T21" fmla="*/ 306 h 899"/>
              <a:gd name="T22" fmla="*/ 3594 w 9663"/>
              <a:gd name="T23" fmla="*/ 425 h 899"/>
              <a:gd name="T24" fmla="*/ 3304 w 9663"/>
              <a:gd name="T25" fmla="*/ 413 h 899"/>
              <a:gd name="T26" fmla="*/ 2768 w 9663"/>
              <a:gd name="T27" fmla="*/ 379 h 899"/>
              <a:gd name="T28" fmla="*/ 2286 w 9663"/>
              <a:gd name="T29" fmla="*/ 347 h 899"/>
              <a:gd name="T30" fmla="*/ 1962 w 9663"/>
              <a:gd name="T31" fmla="*/ 337 h 899"/>
              <a:gd name="T32" fmla="*/ 655 w 9663"/>
              <a:gd name="T33" fmla="*/ 508 h 899"/>
              <a:gd name="T34" fmla="*/ 0 w 9663"/>
              <a:gd name="T35" fmla="*/ 899 h 899"/>
              <a:gd name="T36" fmla="*/ 64 w 9663"/>
              <a:gd name="T37" fmla="*/ 899 h 899"/>
              <a:gd name="T38" fmla="*/ 512 w 9663"/>
              <a:gd name="T39" fmla="*/ 619 h 899"/>
              <a:gd name="T40" fmla="*/ 1346 w 9663"/>
              <a:gd name="T41" fmla="*/ 520 h 899"/>
              <a:gd name="T42" fmla="*/ 1665 w 9663"/>
              <a:gd name="T43" fmla="*/ 531 h 899"/>
              <a:gd name="T44" fmla="*/ 2161 w 9663"/>
              <a:gd name="T45" fmla="*/ 562 h 899"/>
              <a:gd name="T46" fmla="*/ 2678 w 9663"/>
              <a:gd name="T47" fmla="*/ 594 h 899"/>
              <a:gd name="T48" fmla="*/ 3000 w 9663"/>
              <a:gd name="T49" fmla="*/ 604 h 899"/>
              <a:gd name="T50" fmla="*/ 4048 w 9663"/>
              <a:gd name="T51" fmla="*/ 461 h 899"/>
              <a:gd name="T52" fmla="*/ 4809 w 9663"/>
              <a:gd name="T53" fmla="*/ 68 h 899"/>
              <a:gd name="T54" fmla="*/ 4849 w 9663"/>
              <a:gd name="T55" fmla="*/ 31 h 899"/>
              <a:gd name="T56" fmla="*/ 4888 w 9663"/>
              <a:gd name="T57" fmla="*/ 69 h 899"/>
              <a:gd name="T58" fmla="*/ 5627 w 9663"/>
              <a:gd name="T59" fmla="*/ 461 h 899"/>
              <a:gd name="T60" fmla="*/ 6664 w 9663"/>
              <a:gd name="T61" fmla="*/ 604 h 899"/>
              <a:gd name="T62" fmla="*/ 7480 w 9663"/>
              <a:gd name="T63" fmla="*/ 562 h 899"/>
              <a:gd name="T64" fmla="*/ 7977 w 9663"/>
              <a:gd name="T65" fmla="*/ 531 h 899"/>
              <a:gd name="T66" fmla="*/ 8317 w 9663"/>
              <a:gd name="T67" fmla="*/ 520 h 899"/>
              <a:gd name="T68" fmla="*/ 9591 w 9663"/>
              <a:gd name="T69" fmla="*/ 899 h 8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663" h="899">
                <a:moveTo>
                  <a:pt x="9591" y="899"/>
                </a:moveTo>
                <a:lnTo>
                  <a:pt x="9663" y="899"/>
                </a:lnTo>
                <a:cubicBezTo>
                  <a:pt x="9549" y="702"/>
                  <a:pt x="9208" y="582"/>
                  <a:pt x="9003" y="522"/>
                </a:cubicBezTo>
                <a:cubicBezTo>
                  <a:pt x="8581" y="398"/>
                  <a:pt x="8145" y="337"/>
                  <a:pt x="7701" y="337"/>
                </a:cubicBezTo>
                <a:cubicBezTo>
                  <a:pt x="7430" y="337"/>
                  <a:pt x="7155" y="356"/>
                  <a:pt x="6885" y="379"/>
                </a:cubicBezTo>
                <a:cubicBezTo>
                  <a:pt x="6725" y="392"/>
                  <a:pt x="6565" y="404"/>
                  <a:pt x="6405" y="413"/>
                </a:cubicBezTo>
                <a:cubicBezTo>
                  <a:pt x="6294" y="420"/>
                  <a:pt x="6181" y="425"/>
                  <a:pt x="6069" y="425"/>
                </a:cubicBezTo>
                <a:cubicBezTo>
                  <a:pt x="5814" y="425"/>
                  <a:pt x="5557" y="392"/>
                  <a:pt x="5319" y="306"/>
                </a:cubicBezTo>
                <a:cubicBezTo>
                  <a:pt x="5153" y="246"/>
                  <a:pt x="4984" y="153"/>
                  <a:pt x="4908" y="0"/>
                </a:cubicBezTo>
                <a:lnTo>
                  <a:pt x="4755" y="0"/>
                </a:lnTo>
                <a:cubicBezTo>
                  <a:pt x="4679" y="153"/>
                  <a:pt x="4511" y="246"/>
                  <a:pt x="4344" y="306"/>
                </a:cubicBezTo>
                <a:cubicBezTo>
                  <a:pt x="4106" y="392"/>
                  <a:pt x="3849" y="425"/>
                  <a:pt x="3594" y="425"/>
                </a:cubicBezTo>
                <a:cubicBezTo>
                  <a:pt x="3499" y="425"/>
                  <a:pt x="3400" y="419"/>
                  <a:pt x="3304" y="413"/>
                </a:cubicBezTo>
                <a:cubicBezTo>
                  <a:pt x="3126" y="403"/>
                  <a:pt x="2947" y="391"/>
                  <a:pt x="2768" y="379"/>
                </a:cubicBezTo>
                <a:cubicBezTo>
                  <a:pt x="2608" y="367"/>
                  <a:pt x="2447" y="356"/>
                  <a:pt x="2286" y="347"/>
                </a:cubicBezTo>
                <a:cubicBezTo>
                  <a:pt x="2178" y="342"/>
                  <a:pt x="2070" y="337"/>
                  <a:pt x="1962" y="337"/>
                </a:cubicBezTo>
                <a:cubicBezTo>
                  <a:pt x="1522" y="337"/>
                  <a:pt x="1074" y="382"/>
                  <a:pt x="655" y="508"/>
                </a:cubicBezTo>
                <a:cubicBezTo>
                  <a:pt x="419" y="580"/>
                  <a:pt x="139" y="698"/>
                  <a:pt x="0" y="899"/>
                </a:cubicBezTo>
                <a:lnTo>
                  <a:pt x="64" y="899"/>
                </a:lnTo>
                <a:cubicBezTo>
                  <a:pt x="175" y="763"/>
                  <a:pt x="337" y="675"/>
                  <a:pt x="512" y="619"/>
                </a:cubicBezTo>
                <a:cubicBezTo>
                  <a:pt x="766" y="537"/>
                  <a:pt x="1079" y="520"/>
                  <a:pt x="1346" y="520"/>
                </a:cubicBezTo>
                <a:cubicBezTo>
                  <a:pt x="1452" y="520"/>
                  <a:pt x="1559" y="525"/>
                  <a:pt x="1665" y="531"/>
                </a:cubicBezTo>
                <a:cubicBezTo>
                  <a:pt x="1831" y="539"/>
                  <a:pt x="1996" y="550"/>
                  <a:pt x="2161" y="562"/>
                </a:cubicBezTo>
                <a:cubicBezTo>
                  <a:pt x="2333" y="574"/>
                  <a:pt x="2506" y="585"/>
                  <a:pt x="2678" y="594"/>
                </a:cubicBezTo>
                <a:cubicBezTo>
                  <a:pt x="2785" y="599"/>
                  <a:pt x="2893" y="604"/>
                  <a:pt x="3000" y="604"/>
                </a:cubicBezTo>
                <a:cubicBezTo>
                  <a:pt x="3356" y="604"/>
                  <a:pt x="3708" y="559"/>
                  <a:pt x="4048" y="461"/>
                </a:cubicBezTo>
                <a:cubicBezTo>
                  <a:pt x="4325" y="381"/>
                  <a:pt x="4602" y="259"/>
                  <a:pt x="4809" y="68"/>
                </a:cubicBezTo>
                <a:lnTo>
                  <a:pt x="4849" y="31"/>
                </a:lnTo>
                <a:lnTo>
                  <a:pt x="4888" y="69"/>
                </a:lnTo>
                <a:cubicBezTo>
                  <a:pt x="5086" y="259"/>
                  <a:pt x="5356" y="381"/>
                  <a:pt x="5627" y="461"/>
                </a:cubicBezTo>
                <a:cubicBezTo>
                  <a:pt x="5962" y="560"/>
                  <a:pt x="6311" y="604"/>
                  <a:pt x="6664" y="604"/>
                </a:cubicBezTo>
                <a:cubicBezTo>
                  <a:pt x="6934" y="604"/>
                  <a:pt x="7211" y="585"/>
                  <a:pt x="7480" y="562"/>
                </a:cubicBezTo>
                <a:cubicBezTo>
                  <a:pt x="7646" y="550"/>
                  <a:pt x="7811" y="539"/>
                  <a:pt x="7977" y="531"/>
                </a:cubicBezTo>
                <a:cubicBezTo>
                  <a:pt x="8090" y="525"/>
                  <a:pt x="8204" y="520"/>
                  <a:pt x="8317" y="520"/>
                </a:cubicBezTo>
                <a:cubicBezTo>
                  <a:pt x="8717" y="520"/>
                  <a:pt x="9342" y="561"/>
                  <a:pt x="9591" y="899"/>
                </a:cubicBezTo>
                <a:close/>
              </a:path>
            </a:pathLst>
          </a:custGeom>
          <a:solidFill>
            <a:schemeClr val="accent1"/>
          </a:solidFill>
          <a:ln>
            <a:noFill/>
          </a:ln>
        </p:spPr>
        <p:txBody>
          <a:bodyPr vert="horz" wrap="square" lIns="68580" tIns="34290" rIns="68580" bIns="34290" numCol="1" anchor="t" anchorCtr="0" compatLnSpc="1"/>
          <a:lstStyle/>
          <a:p>
            <a:endParaRPr lang="zh-CN" altLang="en-US"/>
          </a:p>
        </p:txBody>
      </p:sp>
      <p:grpSp>
        <p:nvGrpSpPr>
          <p:cNvPr id="3" name="组合 2"/>
          <p:cNvGrpSpPr>
            <a:grpSpLocks noChangeAspect="1"/>
          </p:cNvGrpSpPr>
          <p:nvPr/>
        </p:nvGrpSpPr>
        <p:grpSpPr>
          <a:xfrm>
            <a:off x="1349756" y="2009428"/>
            <a:ext cx="1086268" cy="1350104"/>
            <a:chOff x="1881188" y="2136775"/>
            <a:chExt cx="1744662" cy="2168525"/>
          </a:xfrm>
        </p:grpSpPr>
        <p:sp>
          <p:nvSpPr>
            <p:cNvPr id="4" name="Freeform 11"/>
            <p:cNvSpPr/>
            <p:nvPr/>
          </p:nvSpPr>
          <p:spPr bwMode="auto">
            <a:xfrm>
              <a:off x="1881188" y="2136775"/>
              <a:ext cx="1744662"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1"/>
            </a:solidFill>
            <a:ln w="7" cap="flat">
              <a:noFill/>
              <a:prstDash val="solid"/>
              <a:miter lim="800000"/>
            </a:ln>
          </p:spPr>
          <p:txBody>
            <a:bodyPr vert="horz" wrap="square" lIns="91440" tIns="45720" rIns="91440" bIns="45720" numCol="1" anchor="t" anchorCtr="0" compatLnSpc="1"/>
            <a:lstStyle/>
            <a:p>
              <a:endParaRPr lang="zh-CN" altLang="en-US"/>
            </a:p>
          </p:txBody>
        </p:sp>
        <p:sp>
          <p:nvSpPr>
            <p:cNvPr id="5" name="Oval 15"/>
            <p:cNvSpPr>
              <a:spLocks noChangeArrowheads="1"/>
            </p:cNvSpPr>
            <p:nvPr/>
          </p:nvSpPr>
          <p:spPr bwMode="auto">
            <a:xfrm>
              <a:off x="2078236"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6" name="组合 5"/>
          <p:cNvGrpSpPr>
            <a:grpSpLocks noChangeAspect="1"/>
          </p:cNvGrpSpPr>
          <p:nvPr/>
        </p:nvGrpSpPr>
        <p:grpSpPr>
          <a:xfrm>
            <a:off x="3162690" y="2009428"/>
            <a:ext cx="1085280" cy="1350104"/>
            <a:chOff x="4114800" y="2136775"/>
            <a:chExt cx="1743075" cy="2168525"/>
          </a:xfrm>
        </p:grpSpPr>
        <p:sp>
          <p:nvSpPr>
            <p:cNvPr id="7" name="Freeform 12"/>
            <p:cNvSpPr/>
            <p:nvPr/>
          </p:nvSpPr>
          <p:spPr bwMode="auto">
            <a:xfrm>
              <a:off x="4114800"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2"/>
            </a:solidFill>
            <a:ln w="7" cap="flat">
              <a:noFill/>
              <a:prstDash val="solid"/>
              <a:miter lim="800000"/>
            </a:ln>
          </p:spPr>
          <p:txBody>
            <a:bodyPr vert="horz" wrap="square" lIns="91440" tIns="45720" rIns="91440" bIns="45720" numCol="1" anchor="t" anchorCtr="0" compatLnSpc="1"/>
            <a:lstStyle/>
            <a:p>
              <a:endParaRPr lang="zh-CN" altLang="en-US"/>
            </a:p>
          </p:txBody>
        </p:sp>
        <p:sp>
          <p:nvSpPr>
            <p:cNvPr id="8" name="Oval 15"/>
            <p:cNvSpPr>
              <a:spLocks noChangeArrowheads="1"/>
            </p:cNvSpPr>
            <p:nvPr/>
          </p:nvSpPr>
          <p:spPr bwMode="auto">
            <a:xfrm>
              <a:off x="4316468"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9" name="组合 8"/>
          <p:cNvGrpSpPr>
            <a:grpSpLocks noChangeAspect="1"/>
          </p:cNvGrpSpPr>
          <p:nvPr/>
        </p:nvGrpSpPr>
        <p:grpSpPr>
          <a:xfrm>
            <a:off x="4953598" y="2009428"/>
            <a:ext cx="1086268" cy="1350104"/>
            <a:chOff x="6391275" y="2136775"/>
            <a:chExt cx="1744662" cy="2168525"/>
          </a:xfrm>
        </p:grpSpPr>
        <p:sp>
          <p:nvSpPr>
            <p:cNvPr id="10" name="Freeform 13"/>
            <p:cNvSpPr/>
            <p:nvPr/>
          </p:nvSpPr>
          <p:spPr bwMode="auto">
            <a:xfrm>
              <a:off x="6391275" y="2136775"/>
              <a:ext cx="1744662" cy="2168525"/>
            </a:xfrm>
            <a:custGeom>
              <a:avLst/>
              <a:gdLst>
                <a:gd name="T0" fmla="*/ 0 w 2452"/>
                <a:gd name="T1" fmla="*/ 1226 h 3050"/>
                <a:gd name="T2" fmla="*/ 1226 w 2452"/>
                <a:gd name="T3" fmla="*/ 3050 h 3050"/>
                <a:gd name="T4" fmla="*/ 2452 w 2452"/>
                <a:gd name="T5" fmla="*/ 1226 h 3050"/>
                <a:gd name="T6" fmla="*/ 1226 w 2452"/>
                <a:gd name="T7" fmla="*/ 0 h 3050"/>
                <a:gd name="T8" fmla="*/ 1226 w 2452"/>
                <a:gd name="T9" fmla="*/ 0 h 3050"/>
                <a:gd name="T10" fmla="*/ 0 w 2452"/>
                <a:gd name="T11" fmla="*/ 1226 h 3050"/>
              </a:gdLst>
              <a:ahLst/>
              <a:cxnLst>
                <a:cxn ang="0">
                  <a:pos x="T0" y="T1"/>
                </a:cxn>
                <a:cxn ang="0">
                  <a:pos x="T2" y="T3"/>
                </a:cxn>
                <a:cxn ang="0">
                  <a:pos x="T4" y="T5"/>
                </a:cxn>
                <a:cxn ang="0">
                  <a:pos x="T6" y="T7"/>
                </a:cxn>
                <a:cxn ang="0">
                  <a:pos x="T8" y="T9"/>
                </a:cxn>
                <a:cxn ang="0">
                  <a:pos x="T10" y="T11"/>
                </a:cxn>
              </a:cxnLst>
              <a:rect l="0" t="0" r="r" b="b"/>
              <a:pathLst>
                <a:path w="2452" h="3050">
                  <a:moveTo>
                    <a:pt x="0" y="1226"/>
                  </a:moveTo>
                  <a:cubicBezTo>
                    <a:pt x="0" y="1903"/>
                    <a:pt x="1226" y="3050"/>
                    <a:pt x="1226" y="3050"/>
                  </a:cubicBezTo>
                  <a:cubicBezTo>
                    <a:pt x="1226" y="3050"/>
                    <a:pt x="2452" y="1903"/>
                    <a:pt x="2452" y="1226"/>
                  </a:cubicBezTo>
                  <a:cubicBezTo>
                    <a:pt x="2452" y="549"/>
                    <a:pt x="1903" y="0"/>
                    <a:pt x="1226" y="0"/>
                  </a:cubicBezTo>
                  <a:lnTo>
                    <a:pt x="1226" y="0"/>
                  </a:lnTo>
                  <a:cubicBezTo>
                    <a:pt x="549" y="0"/>
                    <a:pt x="0" y="549"/>
                    <a:pt x="0" y="1226"/>
                  </a:cubicBezTo>
                  <a:close/>
                </a:path>
              </a:pathLst>
            </a:custGeom>
            <a:solidFill>
              <a:schemeClr val="accent3"/>
            </a:solidFill>
            <a:ln w="7" cap="flat">
              <a:noFill/>
              <a:prstDash val="solid"/>
              <a:miter lim="800000"/>
            </a:ln>
          </p:spPr>
          <p:txBody>
            <a:bodyPr vert="horz" wrap="square" lIns="91440" tIns="45720" rIns="91440" bIns="45720" numCol="1" anchor="t" anchorCtr="0" compatLnSpc="1"/>
            <a:lstStyle/>
            <a:p>
              <a:endParaRPr lang="zh-CN" altLang="en-US"/>
            </a:p>
          </p:txBody>
        </p:sp>
        <p:sp>
          <p:nvSpPr>
            <p:cNvPr id="11" name="Oval 15"/>
            <p:cNvSpPr>
              <a:spLocks noChangeArrowheads="1"/>
            </p:cNvSpPr>
            <p:nvPr/>
          </p:nvSpPr>
          <p:spPr bwMode="auto">
            <a:xfrm>
              <a:off x="6595644"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grpSp>
        <p:nvGrpSpPr>
          <p:cNvPr id="12" name="组合 11"/>
          <p:cNvGrpSpPr>
            <a:grpSpLocks noChangeAspect="1"/>
          </p:cNvGrpSpPr>
          <p:nvPr/>
        </p:nvGrpSpPr>
        <p:grpSpPr>
          <a:xfrm>
            <a:off x="6753062" y="2009428"/>
            <a:ext cx="1085280" cy="1350104"/>
            <a:chOff x="8689975" y="2136775"/>
            <a:chExt cx="1743075" cy="2168525"/>
          </a:xfrm>
        </p:grpSpPr>
        <p:sp>
          <p:nvSpPr>
            <p:cNvPr id="13" name="Freeform 14"/>
            <p:cNvSpPr/>
            <p:nvPr/>
          </p:nvSpPr>
          <p:spPr bwMode="auto">
            <a:xfrm>
              <a:off x="8689975" y="2136775"/>
              <a:ext cx="1743075" cy="2168525"/>
            </a:xfrm>
            <a:custGeom>
              <a:avLst/>
              <a:gdLst>
                <a:gd name="T0" fmla="*/ 0 w 2452"/>
                <a:gd name="T1" fmla="*/ 1226 h 3050"/>
                <a:gd name="T2" fmla="*/ 1226 w 2452"/>
                <a:gd name="T3" fmla="*/ 3050 h 3050"/>
                <a:gd name="T4" fmla="*/ 2452 w 2452"/>
                <a:gd name="T5" fmla="*/ 1226 h 3050"/>
                <a:gd name="T6" fmla="*/ 2452 w 2452"/>
                <a:gd name="T7" fmla="*/ 1226 h 3050"/>
                <a:gd name="T8" fmla="*/ 1226 w 2452"/>
                <a:gd name="T9" fmla="*/ 0 h 3050"/>
                <a:gd name="T10" fmla="*/ 1226 w 2452"/>
                <a:gd name="T11" fmla="*/ 0 h 3050"/>
                <a:gd name="T12" fmla="*/ 0 w 2452"/>
                <a:gd name="T13" fmla="*/ 1226 h 3050"/>
              </a:gdLst>
              <a:ahLst/>
              <a:cxnLst>
                <a:cxn ang="0">
                  <a:pos x="T0" y="T1"/>
                </a:cxn>
                <a:cxn ang="0">
                  <a:pos x="T2" y="T3"/>
                </a:cxn>
                <a:cxn ang="0">
                  <a:pos x="T4" y="T5"/>
                </a:cxn>
                <a:cxn ang="0">
                  <a:pos x="T6" y="T7"/>
                </a:cxn>
                <a:cxn ang="0">
                  <a:pos x="T8" y="T9"/>
                </a:cxn>
                <a:cxn ang="0">
                  <a:pos x="T10" y="T11"/>
                </a:cxn>
                <a:cxn ang="0">
                  <a:pos x="T12" y="T13"/>
                </a:cxn>
              </a:cxnLst>
              <a:rect l="0" t="0" r="r" b="b"/>
              <a:pathLst>
                <a:path w="2452" h="3050">
                  <a:moveTo>
                    <a:pt x="0" y="1226"/>
                  </a:moveTo>
                  <a:cubicBezTo>
                    <a:pt x="0" y="1903"/>
                    <a:pt x="1226" y="3050"/>
                    <a:pt x="1226" y="3050"/>
                  </a:cubicBezTo>
                  <a:cubicBezTo>
                    <a:pt x="1226" y="3050"/>
                    <a:pt x="2452" y="1903"/>
                    <a:pt x="2452" y="1226"/>
                  </a:cubicBezTo>
                  <a:lnTo>
                    <a:pt x="2452" y="1226"/>
                  </a:lnTo>
                  <a:cubicBezTo>
                    <a:pt x="2452" y="549"/>
                    <a:pt x="1903" y="0"/>
                    <a:pt x="1226" y="0"/>
                  </a:cubicBezTo>
                  <a:lnTo>
                    <a:pt x="1226" y="0"/>
                  </a:lnTo>
                  <a:cubicBezTo>
                    <a:pt x="549" y="0"/>
                    <a:pt x="0" y="549"/>
                    <a:pt x="0" y="1226"/>
                  </a:cubicBezTo>
                  <a:close/>
                </a:path>
              </a:pathLst>
            </a:custGeom>
            <a:solidFill>
              <a:schemeClr val="accent4"/>
            </a:solidFill>
            <a:ln w="7" cap="flat">
              <a:noFill/>
              <a:prstDash val="solid"/>
              <a:miter lim="800000"/>
            </a:ln>
          </p:spPr>
          <p:txBody>
            <a:bodyPr vert="horz" wrap="square" lIns="91440" tIns="45720" rIns="91440" bIns="45720" numCol="1" anchor="t" anchorCtr="0" compatLnSpc="1"/>
            <a:lstStyle/>
            <a:p>
              <a:endParaRPr lang="zh-CN" altLang="en-US"/>
            </a:p>
          </p:txBody>
        </p:sp>
        <p:sp>
          <p:nvSpPr>
            <p:cNvPr id="14" name="Oval 15"/>
            <p:cNvSpPr>
              <a:spLocks noChangeArrowheads="1"/>
            </p:cNvSpPr>
            <p:nvPr/>
          </p:nvSpPr>
          <p:spPr bwMode="auto">
            <a:xfrm>
              <a:off x="8874820" y="2333767"/>
              <a:ext cx="1352154" cy="1350680"/>
            </a:xfrm>
            <a:prstGeom prst="ellipse">
              <a:avLst/>
            </a:prstGeom>
            <a:solidFill>
              <a:srgbClr val="F8F8F8"/>
            </a:solidFill>
            <a:ln w="7" cap="flat">
              <a:noFill/>
              <a:prstDash val="solid"/>
              <a:miter lim="800000"/>
            </a:ln>
          </p:spPr>
          <p:txBody>
            <a:bodyPr vert="horz" wrap="square" lIns="91440" tIns="45720" rIns="91440" bIns="45720" numCol="1" anchor="t" anchorCtr="0" compatLnSpc="1"/>
            <a:lstStyle/>
            <a:p>
              <a:endParaRPr lang="zh-CN" altLang="en-US"/>
            </a:p>
          </p:txBody>
        </p:sp>
      </p:grpSp>
      <p:sp>
        <p:nvSpPr>
          <p:cNvPr id="15" name="TextBox 14"/>
          <p:cNvSpPr txBox="1"/>
          <p:nvPr/>
        </p:nvSpPr>
        <p:spPr>
          <a:xfrm>
            <a:off x="1631245" y="2287056"/>
            <a:ext cx="446276" cy="438582"/>
          </a:xfrm>
          <a:prstGeom prst="rect">
            <a:avLst/>
          </a:prstGeom>
          <a:noFill/>
        </p:spPr>
        <p:txBody>
          <a:bodyPr wrap="none" lIns="68580" tIns="34290" rIns="68580" bIns="34290"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TextBox 15"/>
          <p:cNvSpPr txBox="1"/>
          <p:nvPr/>
        </p:nvSpPr>
        <p:spPr>
          <a:xfrm>
            <a:off x="3443686" y="2287056"/>
            <a:ext cx="446276" cy="438582"/>
          </a:xfrm>
          <a:prstGeom prst="rect">
            <a:avLst/>
          </a:prstGeom>
          <a:noFill/>
        </p:spPr>
        <p:txBody>
          <a:bodyPr wrap="none" lIns="68580" tIns="34290" rIns="68580" bIns="34290"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5235087" y="2287056"/>
            <a:ext cx="446276" cy="438582"/>
          </a:xfrm>
          <a:prstGeom prst="rect">
            <a:avLst/>
          </a:prstGeom>
          <a:noFill/>
        </p:spPr>
        <p:txBody>
          <a:bodyPr wrap="none" lIns="68580" tIns="34290" rIns="68580" bIns="34290"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8" name="TextBox 17"/>
          <p:cNvSpPr txBox="1"/>
          <p:nvPr/>
        </p:nvSpPr>
        <p:spPr>
          <a:xfrm>
            <a:off x="7027449" y="2287056"/>
            <a:ext cx="446276" cy="438582"/>
          </a:xfrm>
          <a:prstGeom prst="rect">
            <a:avLst/>
          </a:prstGeom>
          <a:noFill/>
        </p:spPr>
        <p:txBody>
          <a:bodyPr wrap="none" lIns="68580" tIns="34290" rIns="68580" bIns="34290" rtlCol="0">
            <a:spAutoFit/>
          </a:bodyPr>
          <a:lstStyle/>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标题</a:t>
            </a:r>
            <a:endParaRPr lang="en-US" altLang="zh-CN" sz="1200" dirty="0" smtClean="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smtClean="0">
                <a:solidFill>
                  <a:schemeClr val="tx1">
                    <a:lumMod val="75000"/>
                    <a:lumOff val="25000"/>
                  </a:schemeClr>
                </a:solidFill>
                <a:latin typeface="微软雅黑" panose="020B0503020204020204" pitchFamily="34" charset="-122"/>
                <a:ea typeface="微软雅黑" panose="020B0503020204020204" pitchFamily="34" charset="-122"/>
              </a:rPr>
              <a:t>文本</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9" name="组合 18"/>
          <p:cNvGrpSpPr/>
          <p:nvPr/>
        </p:nvGrpSpPr>
        <p:grpSpPr>
          <a:xfrm>
            <a:off x="3059635" y="980295"/>
            <a:ext cx="3029701" cy="432081"/>
            <a:chOff x="4170601" y="764704"/>
            <a:chExt cx="3748917" cy="576064"/>
          </a:xfrm>
        </p:grpSpPr>
        <p:sp>
          <p:nvSpPr>
            <p:cNvPr id="20" name="圆角矩形 19"/>
            <p:cNvSpPr/>
            <p:nvPr/>
          </p:nvSpPr>
          <p:spPr bwMode="auto">
            <a:xfrm>
              <a:off x="4170601" y="764704"/>
              <a:ext cx="3748917" cy="576064"/>
            </a:xfrm>
            <a:prstGeom prst="roundRect">
              <a:avLst/>
            </a:prstGeom>
            <a:solidFill>
              <a:schemeClr val="accent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lstStyle/>
            <a:p>
              <a:pPr defTabSz="685800" fontAlgn="base">
                <a:spcBef>
                  <a:spcPct val="0"/>
                </a:spcBef>
                <a:spcAft>
                  <a:spcPct val="0"/>
                </a:spcAft>
              </a:pPr>
              <a:endParaRPr lang="zh-CN" altLang="en-US" sz="1400" dirty="0" smtClean="0">
                <a:latin typeface="Arial" panose="020B0604020202020204" pitchFamily="34" charset="0"/>
                <a:ea typeface="宋体" panose="02010600030101010101" pitchFamily="2" charset="-122"/>
              </a:endParaRPr>
            </a:p>
          </p:txBody>
        </p:sp>
        <p:sp>
          <p:nvSpPr>
            <p:cNvPr id="21" name="TextBox 20"/>
            <p:cNvSpPr txBox="1"/>
            <p:nvPr/>
          </p:nvSpPr>
          <p:spPr>
            <a:xfrm>
              <a:off x="4570707" y="831246"/>
              <a:ext cx="2513538" cy="369304"/>
            </a:xfrm>
            <a:prstGeom prst="rect">
              <a:avLst/>
            </a:prstGeom>
            <a:noFill/>
          </p:spPr>
          <p:txBody>
            <a:bodyPr wrap="none" rtlCol="0">
              <a:spAutoFit/>
            </a:bodyPr>
            <a:lstStyle/>
            <a:p>
              <a:r>
                <a:rPr lang="zh-CN" altLang="en-US" sz="1200" dirty="0" smtClean="0">
                  <a:solidFill>
                    <a:srgbClr val="F8F8F8"/>
                  </a:solidFill>
                  <a:latin typeface="微软雅黑" panose="020B0503020204020204" pitchFamily="34" charset="-122"/>
                  <a:ea typeface="微软雅黑" panose="020B0503020204020204" pitchFamily="34" charset="-122"/>
                </a:rPr>
                <a:t>请在这里输入你的标题</a:t>
              </a:r>
              <a:r>
                <a:rPr lang="zh-CN" altLang="en-US" sz="1200" dirty="0">
                  <a:solidFill>
                    <a:srgbClr val="F8F8F8"/>
                  </a:solidFill>
                  <a:latin typeface="微软雅黑" panose="020B0503020204020204" pitchFamily="34" charset="-122"/>
                  <a:ea typeface="微软雅黑" panose="020B0503020204020204" pitchFamily="34" charset="-122"/>
                </a:rPr>
                <a:t>内容</a:t>
              </a:r>
            </a:p>
          </p:txBody>
        </p:sp>
      </p:grpSp>
      <p:grpSp>
        <p:nvGrpSpPr>
          <p:cNvPr id="22" name="组合 21"/>
          <p:cNvGrpSpPr/>
          <p:nvPr/>
        </p:nvGrpSpPr>
        <p:grpSpPr>
          <a:xfrm>
            <a:off x="1115168" y="3479128"/>
            <a:ext cx="1564167" cy="1361845"/>
            <a:chOff x="1600200" y="4427438"/>
            <a:chExt cx="2308225" cy="1815653"/>
          </a:xfrm>
        </p:grpSpPr>
        <p:sp>
          <p:nvSpPr>
            <p:cNvPr id="23" name="Freeform 6"/>
            <p:cNvSpPr/>
            <p:nvPr/>
          </p:nvSpPr>
          <p:spPr bwMode="auto">
            <a:xfrm>
              <a:off x="1600200" y="4427438"/>
              <a:ext cx="2308225" cy="1815653"/>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accent1"/>
            </a:solidFill>
            <a:ln w="9" cap="flat">
              <a:noFill/>
              <a:prstDash val="solid"/>
              <a:miter lim="800000"/>
            </a:ln>
          </p:spPr>
          <p:txBody>
            <a:bodyPr vert="horz" wrap="square" lIns="91440" tIns="45720" rIns="91440" bIns="45720" numCol="1" anchor="t" anchorCtr="0" compatLnSpc="1"/>
            <a:lstStyle/>
            <a:p>
              <a:endParaRPr lang="zh-CN" altLang="en-US" sz="900" dirty="0"/>
            </a:p>
          </p:txBody>
        </p:sp>
        <p:sp>
          <p:nvSpPr>
            <p:cNvPr id="24" name="Rectangle 11"/>
            <p:cNvSpPr>
              <a:spLocks noChangeArrowheads="1"/>
            </p:cNvSpPr>
            <p:nvPr/>
          </p:nvSpPr>
          <p:spPr bwMode="auto">
            <a:xfrm>
              <a:off x="1768474" y="4588531"/>
              <a:ext cx="2025651" cy="1020961"/>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just"/>
              <a:r>
                <a:rPr lang="zh-CN" altLang="en-US" sz="900" dirty="0" smtClean="0">
                  <a:solidFill>
                    <a:schemeClr val="bg1"/>
                  </a:solidFill>
                  <a:latin typeface="微软雅黑" panose="020B0503020204020204" pitchFamily="34" charset="-122"/>
                  <a:ea typeface="微软雅黑" panose="020B0503020204020204" pitchFamily="34" charset="-122"/>
                </a:rPr>
                <a:t>       在</a:t>
              </a:r>
              <a:r>
                <a:rPr lang="zh-CN" altLang="en-US" sz="900" dirty="0">
                  <a:solidFill>
                    <a:schemeClr val="bg1"/>
                  </a:solidFill>
                  <a:latin typeface="微软雅黑" panose="020B0503020204020204" pitchFamily="34" charset="-122"/>
                  <a:ea typeface="微软雅黑" panose="020B0503020204020204" pitchFamily="34" charset="-122"/>
                </a:rPr>
                <a:t>这里添加</a:t>
              </a:r>
              <a:r>
                <a:rPr lang="zh-CN" altLang="en-US" sz="900" dirty="0" smtClean="0">
                  <a:solidFill>
                    <a:schemeClr val="bg1"/>
                  </a:solidFill>
                  <a:latin typeface="微软雅黑" panose="020B0503020204020204" pitchFamily="34" charset="-122"/>
                  <a:ea typeface="微软雅黑" panose="020B0503020204020204" pitchFamily="34" charset="-122"/>
                </a:rPr>
                <a:t>你需要的文字内容，</a:t>
              </a:r>
              <a:r>
                <a:rPr lang="zh-CN" altLang="en-US" sz="900" dirty="0">
                  <a:solidFill>
                    <a:schemeClr val="bg1"/>
                  </a:solidFill>
                  <a:latin typeface="微软雅黑" panose="020B0503020204020204" pitchFamily="34" charset="-122"/>
                  <a:ea typeface="微软雅黑" panose="020B0503020204020204" pitchFamily="34" charset="-122"/>
                </a:rPr>
                <a:t>请根据自己要求更改</a:t>
              </a:r>
              <a:r>
                <a:rPr lang="zh-CN" altLang="en-US" sz="900" dirty="0" smtClean="0">
                  <a:solidFill>
                    <a:schemeClr val="bg1"/>
                  </a:solidFill>
                  <a:latin typeface="微软雅黑" panose="020B0503020204020204" pitchFamily="34" charset="-122"/>
                  <a:ea typeface="微软雅黑" panose="020B0503020204020204" pitchFamily="34" charset="-122"/>
                </a:rPr>
                <a:t>。在这里添加你需要的文字内容，</a:t>
              </a:r>
              <a:r>
                <a:rPr lang="zh-CN" altLang="en-US" sz="900" dirty="0">
                  <a:solidFill>
                    <a:schemeClr val="bg1"/>
                  </a:solidFill>
                  <a:latin typeface="微软雅黑" panose="020B0503020204020204" pitchFamily="34" charset="-122"/>
                  <a:ea typeface="微软雅黑" panose="020B0503020204020204" pitchFamily="34" charset="-122"/>
                </a:rPr>
                <a:t>请根据自己要求更改。</a:t>
              </a:r>
            </a:p>
          </p:txBody>
        </p:sp>
      </p:grpSp>
      <p:grpSp>
        <p:nvGrpSpPr>
          <p:cNvPr id="25" name="组合 24"/>
          <p:cNvGrpSpPr/>
          <p:nvPr/>
        </p:nvGrpSpPr>
        <p:grpSpPr>
          <a:xfrm>
            <a:off x="2935678" y="3479129"/>
            <a:ext cx="1564167" cy="1361846"/>
            <a:chOff x="1600200" y="4427438"/>
            <a:chExt cx="2308225" cy="1815653"/>
          </a:xfrm>
        </p:grpSpPr>
        <p:sp>
          <p:nvSpPr>
            <p:cNvPr id="26" name="Freeform 6"/>
            <p:cNvSpPr/>
            <p:nvPr/>
          </p:nvSpPr>
          <p:spPr bwMode="auto">
            <a:xfrm>
              <a:off x="1600200" y="4427438"/>
              <a:ext cx="2308225" cy="1815653"/>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accent2"/>
            </a:solidFill>
            <a:ln w="9" cap="flat">
              <a:noFill/>
              <a:prstDash val="solid"/>
              <a:miter lim="800000"/>
            </a:ln>
          </p:spPr>
          <p:txBody>
            <a:bodyPr vert="horz" wrap="square" lIns="91440" tIns="45720" rIns="91440" bIns="45720" numCol="1" anchor="t" anchorCtr="0" compatLnSpc="1"/>
            <a:lstStyle/>
            <a:p>
              <a:endParaRPr lang="zh-CN" altLang="en-US" sz="900" dirty="0"/>
            </a:p>
          </p:txBody>
        </p:sp>
        <p:sp>
          <p:nvSpPr>
            <p:cNvPr id="27" name="Rectangle 11"/>
            <p:cNvSpPr>
              <a:spLocks noChangeArrowheads="1"/>
            </p:cNvSpPr>
            <p:nvPr/>
          </p:nvSpPr>
          <p:spPr bwMode="auto">
            <a:xfrm>
              <a:off x="1768474" y="4588532"/>
              <a:ext cx="2025651" cy="10209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just"/>
              <a:r>
                <a:rPr lang="zh-CN" altLang="en-US" sz="900" dirty="0" smtClean="0">
                  <a:solidFill>
                    <a:schemeClr val="bg1"/>
                  </a:solidFill>
                  <a:latin typeface="微软雅黑" panose="020B0503020204020204" pitchFamily="34" charset="-122"/>
                  <a:ea typeface="微软雅黑" panose="020B0503020204020204" pitchFamily="34" charset="-122"/>
                </a:rPr>
                <a:t>       在</a:t>
              </a:r>
              <a:r>
                <a:rPr lang="zh-CN" altLang="en-US" sz="900" dirty="0">
                  <a:solidFill>
                    <a:schemeClr val="bg1"/>
                  </a:solidFill>
                  <a:latin typeface="微软雅黑" panose="020B0503020204020204" pitchFamily="34" charset="-122"/>
                  <a:ea typeface="微软雅黑" panose="020B0503020204020204" pitchFamily="34" charset="-122"/>
                </a:rPr>
                <a:t>这里添加你需要的文字内容，请根据自己要求更改。在这里添加你需要的文字内容，请根据自己要求更改。</a:t>
              </a:r>
            </a:p>
          </p:txBody>
        </p:sp>
      </p:grpSp>
      <p:grpSp>
        <p:nvGrpSpPr>
          <p:cNvPr id="28" name="组合 27"/>
          <p:cNvGrpSpPr/>
          <p:nvPr/>
        </p:nvGrpSpPr>
        <p:grpSpPr>
          <a:xfrm>
            <a:off x="4727180" y="3479129"/>
            <a:ext cx="1564167" cy="1361846"/>
            <a:chOff x="1600200" y="4427438"/>
            <a:chExt cx="2308225" cy="1815653"/>
          </a:xfrm>
        </p:grpSpPr>
        <p:sp>
          <p:nvSpPr>
            <p:cNvPr id="29" name="Freeform 6"/>
            <p:cNvSpPr/>
            <p:nvPr/>
          </p:nvSpPr>
          <p:spPr bwMode="auto">
            <a:xfrm>
              <a:off x="1600200" y="4427438"/>
              <a:ext cx="2308225" cy="1815653"/>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accent3"/>
            </a:solidFill>
            <a:ln w="9" cap="flat">
              <a:noFill/>
              <a:prstDash val="solid"/>
              <a:miter lim="800000"/>
            </a:ln>
          </p:spPr>
          <p:txBody>
            <a:bodyPr vert="horz" wrap="square" lIns="91440" tIns="45720" rIns="91440" bIns="45720" numCol="1" anchor="t" anchorCtr="0" compatLnSpc="1"/>
            <a:lstStyle/>
            <a:p>
              <a:endParaRPr lang="zh-CN" altLang="en-US" sz="900" dirty="0"/>
            </a:p>
          </p:txBody>
        </p:sp>
        <p:sp>
          <p:nvSpPr>
            <p:cNvPr id="30" name="Rectangle 11"/>
            <p:cNvSpPr>
              <a:spLocks noChangeArrowheads="1"/>
            </p:cNvSpPr>
            <p:nvPr/>
          </p:nvSpPr>
          <p:spPr bwMode="auto">
            <a:xfrm>
              <a:off x="1768474" y="4588532"/>
              <a:ext cx="2025651" cy="10209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just"/>
              <a:r>
                <a:rPr lang="zh-CN" altLang="en-US" sz="900" dirty="0" smtClean="0">
                  <a:solidFill>
                    <a:schemeClr val="bg1"/>
                  </a:solidFill>
                  <a:latin typeface="微软雅黑" panose="020B0503020204020204" pitchFamily="34" charset="-122"/>
                  <a:ea typeface="微软雅黑" panose="020B0503020204020204" pitchFamily="34" charset="-122"/>
                </a:rPr>
                <a:t>       在</a:t>
              </a:r>
              <a:r>
                <a:rPr lang="zh-CN" altLang="en-US" sz="900" dirty="0">
                  <a:solidFill>
                    <a:schemeClr val="bg1"/>
                  </a:solidFill>
                  <a:latin typeface="微软雅黑" panose="020B0503020204020204" pitchFamily="34" charset="-122"/>
                  <a:ea typeface="微软雅黑" panose="020B0503020204020204" pitchFamily="34" charset="-122"/>
                </a:rPr>
                <a:t>这里添加你需要的文字内容，请根据自己要求更改。在这里添加你需要的文字内容，请根据自己要求更改。</a:t>
              </a:r>
            </a:p>
          </p:txBody>
        </p:sp>
      </p:grpSp>
      <p:grpSp>
        <p:nvGrpSpPr>
          <p:cNvPr id="31" name="组合 30"/>
          <p:cNvGrpSpPr/>
          <p:nvPr/>
        </p:nvGrpSpPr>
        <p:grpSpPr>
          <a:xfrm>
            <a:off x="6518682" y="3479129"/>
            <a:ext cx="1564167" cy="1361846"/>
            <a:chOff x="1600200" y="4427438"/>
            <a:chExt cx="2308225" cy="1815653"/>
          </a:xfrm>
        </p:grpSpPr>
        <p:sp>
          <p:nvSpPr>
            <p:cNvPr id="32" name="Freeform 6"/>
            <p:cNvSpPr/>
            <p:nvPr/>
          </p:nvSpPr>
          <p:spPr bwMode="auto">
            <a:xfrm>
              <a:off x="1600200" y="4427438"/>
              <a:ext cx="2308225" cy="1815653"/>
            </a:xfrm>
            <a:custGeom>
              <a:avLst/>
              <a:gdLst>
                <a:gd name="T0" fmla="*/ 108 w 3245"/>
                <a:gd name="T1" fmla="*/ 0 h 2242"/>
                <a:gd name="T2" fmla="*/ 3137 w 3245"/>
                <a:gd name="T3" fmla="*/ 0 h 2242"/>
                <a:gd name="T4" fmla="*/ 3245 w 3245"/>
                <a:gd name="T5" fmla="*/ 109 h 2242"/>
                <a:gd name="T6" fmla="*/ 3245 w 3245"/>
                <a:gd name="T7" fmla="*/ 2133 h 2242"/>
                <a:gd name="T8" fmla="*/ 3137 w 3245"/>
                <a:gd name="T9" fmla="*/ 2242 h 2242"/>
                <a:gd name="T10" fmla="*/ 108 w 3245"/>
                <a:gd name="T11" fmla="*/ 2242 h 2242"/>
                <a:gd name="T12" fmla="*/ 0 w 3245"/>
                <a:gd name="T13" fmla="*/ 2133 h 2242"/>
                <a:gd name="T14" fmla="*/ 0 w 3245"/>
                <a:gd name="T15" fmla="*/ 109 h 2242"/>
                <a:gd name="T16" fmla="*/ 108 w 3245"/>
                <a:gd name="T17" fmla="*/ 0 h 2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45" h="2242">
                  <a:moveTo>
                    <a:pt x="108" y="0"/>
                  </a:moveTo>
                  <a:lnTo>
                    <a:pt x="3137" y="0"/>
                  </a:lnTo>
                  <a:cubicBezTo>
                    <a:pt x="3197" y="0"/>
                    <a:pt x="3245" y="49"/>
                    <a:pt x="3245" y="109"/>
                  </a:cubicBezTo>
                  <a:lnTo>
                    <a:pt x="3245" y="2133"/>
                  </a:lnTo>
                  <a:cubicBezTo>
                    <a:pt x="3245" y="2193"/>
                    <a:pt x="3197" y="2242"/>
                    <a:pt x="3137" y="2242"/>
                  </a:cubicBezTo>
                  <a:lnTo>
                    <a:pt x="108" y="2242"/>
                  </a:lnTo>
                  <a:cubicBezTo>
                    <a:pt x="49" y="2242"/>
                    <a:pt x="0" y="2193"/>
                    <a:pt x="0" y="2133"/>
                  </a:cubicBezTo>
                  <a:lnTo>
                    <a:pt x="0" y="109"/>
                  </a:lnTo>
                  <a:cubicBezTo>
                    <a:pt x="0" y="49"/>
                    <a:pt x="49" y="0"/>
                    <a:pt x="108" y="0"/>
                  </a:cubicBezTo>
                  <a:close/>
                </a:path>
              </a:pathLst>
            </a:custGeom>
            <a:solidFill>
              <a:schemeClr val="accent4"/>
            </a:solidFill>
            <a:ln w="9" cap="flat">
              <a:noFill/>
              <a:prstDash val="solid"/>
              <a:miter lim="800000"/>
            </a:ln>
          </p:spPr>
          <p:txBody>
            <a:bodyPr vert="horz" wrap="square" lIns="91440" tIns="45720" rIns="91440" bIns="45720" numCol="1" anchor="t" anchorCtr="0" compatLnSpc="1"/>
            <a:lstStyle/>
            <a:p>
              <a:endParaRPr lang="zh-CN" altLang="en-US" sz="900" dirty="0"/>
            </a:p>
          </p:txBody>
        </p:sp>
        <p:sp>
          <p:nvSpPr>
            <p:cNvPr id="33" name="Rectangle 11"/>
            <p:cNvSpPr>
              <a:spLocks noChangeArrowheads="1"/>
            </p:cNvSpPr>
            <p:nvPr/>
          </p:nvSpPr>
          <p:spPr bwMode="auto">
            <a:xfrm>
              <a:off x="1768474" y="4588532"/>
              <a:ext cx="2025651" cy="1020960"/>
            </a:xfrm>
            <a:prstGeom prst="rect">
              <a:avLst/>
            </a:prstGeom>
            <a:noFill/>
            <a:ln>
              <a:noFill/>
            </a:ln>
            <a:effectLst/>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bevel/>
                </a14:hiddenLine>
              </a:ext>
              <a:ext uri="{AF507438-7753-43E0-B8FC-AC1667EBCBE1}">
                <a14:hiddenEffects xmlns:a14="http://schemas.microsoft.com/office/drawing/2010/main" xmlns="">
                  <a:effectLst>
                    <a:outerShdw dist="35921" dir="2700000" algn="ctr" rotWithShape="0">
                      <a:srgbClr val="808080"/>
                    </a:outerShdw>
                  </a:effectLst>
                </a14:hiddenEffects>
              </a:ext>
            </a:extLst>
          </p:spPr>
          <p:txBody>
            <a:bodyPr wrap="square" lIns="72574" tIns="36287" rIns="72574" bIns="36287">
              <a:spAutoFit/>
            </a:bodyPr>
            <a:lstStyle>
              <a:defPPr>
                <a:defRPr lang="zh-CN"/>
              </a:defPPr>
              <a:lvl1pPr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sz="15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sz="1500" kern="1200">
                  <a:solidFill>
                    <a:schemeClr val="tx1"/>
                  </a:solidFill>
                  <a:latin typeface="Arial" panose="020B0604020202020204" pitchFamily="34" charset="0"/>
                  <a:ea typeface="宋体" panose="02010600030101010101" pitchFamily="2" charset="-122"/>
                  <a:cs typeface="+mn-cs"/>
                </a:defRPr>
              </a:lvl9pPr>
            </a:lstStyle>
            <a:p>
              <a:pPr algn="just"/>
              <a:r>
                <a:rPr lang="zh-CN" altLang="en-US" sz="900" dirty="0" smtClean="0">
                  <a:solidFill>
                    <a:schemeClr val="bg1"/>
                  </a:solidFill>
                  <a:latin typeface="微软雅黑" panose="020B0503020204020204" pitchFamily="34" charset="-122"/>
                  <a:ea typeface="微软雅黑" panose="020B0503020204020204" pitchFamily="34" charset="-122"/>
                </a:rPr>
                <a:t>       在</a:t>
              </a:r>
              <a:r>
                <a:rPr lang="zh-CN" altLang="en-US" sz="900" dirty="0">
                  <a:solidFill>
                    <a:schemeClr val="bg1"/>
                  </a:solidFill>
                  <a:latin typeface="微软雅黑" panose="020B0503020204020204" pitchFamily="34" charset="-122"/>
                  <a:ea typeface="微软雅黑" panose="020B0503020204020204" pitchFamily="34" charset="-122"/>
                </a:rPr>
                <a:t>这里添加你需要的文字内容，请根据自己要求更改。在这里添加你需要的文字内容，请根据自己要求更改。</a:t>
              </a:r>
            </a:p>
          </p:txBody>
        </p:sp>
      </p:grpSp>
    </p:spTree>
  </p:cSld>
  <p:clrMapOvr>
    <a:masterClrMapping/>
  </p:clrMapOvr>
  <p:transition advClick="0" advTm="0">
    <p:random/>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500"/>
                            </p:stCondLst>
                            <p:childTnLst>
                              <p:par>
                                <p:cTn id="15" presetID="53" presetClass="entr" presetSubtype="16" fill="hold" nodeType="after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nodeType="withEffect">
                                  <p:stCondLst>
                                    <p:cond delay="200"/>
                                  </p:stCondLst>
                                  <p:childTnLst>
                                    <p:set>
                                      <p:cBhvr>
                                        <p:cTn id="21" dur="1" fill="hold">
                                          <p:stCondLst>
                                            <p:cond delay="0"/>
                                          </p:stCondLst>
                                        </p:cTn>
                                        <p:tgtEl>
                                          <p:spTgt spid="6"/>
                                        </p:tgtEl>
                                        <p:attrNameLst>
                                          <p:attrName>style.visibility</p:attrName>
                                        </p:attrNameLst>
                                      </p:cBhvr>
                                      <p:to>
                                        <p:strVal val="visible"/>
                                      </p:to>
                                    </p:set>
                                    <p:anim calcmode="lin" valueType="num">
                                      <p:cBhvr>
                                        <p:cTn id="22" dur="500" fill="hold"/>
                                        <p:tgtEl>
                                          <p:spTgt spid="6"/>
                                        </p:tgtEl>
                                        <p:attrNameLst>
                                          <p:attrName>ppt_w</p:attrName>
                                        </p:attrNameLst>
                                      </p:cBhvr>
                                      <p:tavLst>
                                        <p:tav tm="0">
                                          <p:val>
                                            <p:fltVal val="0"/>
                                          </p:val>
                                        </p:tav>
                                        <p:tav tm="100000">
                                          <p:val>
                                            <p:strVal val="#ppt_w"/>
                                          </p:val>
                                        </p:tav>
                                      </p:tavLst>
                                    </p:anim>
                                    <p:anim calcmode="lin" valueType="num">
                                      <p:cBhvr>
                                        <p:cTn id="23" dur="500" fill="hold"/>
                                        <p:tgtEl>
                                          <p:spTgt spid="6"/>
                                        </p:tgtEl>
                                        <p:attrNameLst>
                                          <p:attrName>ppt_h</p:attrName>
                                        </p:attrNameLst>
                                      </p:cBhvr>
                                      <p:tavLst>
                                        <p:tav tm="0">
                                          <p:val>
                                            <p:fltVal val="0"/>
                                          </p:val>
                                        </p:tav>
                                        <p:tav tm="100000">
                                          <p:val>
                                            <p:strVal val="#ppt_h"/>
                                          </p:val>
                                        </p:tav>
                                      </p:tavLst>
                                    </p:anim>
                                    <p:animEffect transition="in" filter="fade">
                                      <p:cBhvr>
                                        <p:cTn id="24" dur="500"/>
                                        <p:tgtEl>
                                          <p:spTgt spid="6"/>
                                        </p:tgtEl>
                                      </p:cBhvr>
                                    </p:animEffect>
                                  </p:childTnLst>
                                </p:cTn>
                              </p:par>
                              <p:par>
                                <p:cTn id="25" presetID="53" presetClass="entr" presetSubtype="16" fill="hold" nodeType="withEffect">
                                  <p:stCondLst>
                                    <p:cond delay="400"/>
                                  </p:stCondLst>
                                  <p:childTnLst>
                                    <p:set>
                                      <p:cBhvr>
                                        <p:cTn id="26" dur="1" fill="hold">
                                          <p:stCondLst>
                                            <p:cond delay="0"/>
                                          </p:stCondLst>
                                        </p:cTn>
                                        <p:tgtEl>
                                          <p:spTgt spid="9"/>
                                        </p:tgtEl>
                                        <p:attrNameLst>
                                          <p:attrName>style.visibility</p:attrName>
                                        </p:attrNameLst>
                                      </p:cBhvr>
                                      <p:to>
                                        <p:strVal val="visible"/>
                                      </p:to>
                                    </p:set>
                                    <p:anim calcmode="lin" valueType="num">
                                      <p:cBhvr>
                                        <p:cTn id="27" dur="500" fill="hold"/>
                                        <p:tgtEl>
                                          <p:spTgt spid="9"/>
                                        </p:tgtEl>
                                        <p:attrNameLst>
                                          <p:attrName>ppt_w</p:attrName>
                                        </p:attrNameLst>
                                      </p:cBhvr>
                                      <p:tavLst>
                                        <p:tav tm="0">
                                          <p:val>
                                            <p:fltVal val="0"/>
                                          </p:val>
                                        </p:tav>
                                        <p:tav tm="100000">
                                          <p:val>
                                            <p:strVal val="#ppt_w"/>
                                          </p:val>
                                        </p:tav>
                                      </p:tavLst>
                                    </p:anim>
                                    <p:anim calcmode="lin" valueType="num">
                                      <p:cBhvr>
                                        <p:cTn id="28" dur="500" fill="hold"/>
                                        <p:tgtEl>
                                          <p:spTgt spid="9"/>
                                        </p:tgtEl>
                                        <p:attrNameLst>
                                          <p:attrName>ppt_h</p:attrName>
                                        </p:attrNameLst>
                                      </p:cBhvr>
                                      <p:tavLst>
                                        <p:tav tm="0">
                                          <p:val>
                                            <p:fltVal val="0"/>
                                          </p:val>
                                        </p:tav>
                                        <p:tav tm="100000">
                                          <p:val>
                                            <p:strVal val="#ppt_h"/>
                                          </p:val>
                                        </p:tav>
                                      </p:tavLst>
                                    </p:anim>
                                    <p:animEffect transition="in" filter="fade">
                                      <p:cBhvr>
                                        <p:cTn id="29" dur="500"/>
                                        <p:tgtEl>
                                          <p:spTgt spid="9"/>
                                        </p:tgtEl>
                                      </p:cBhvr>
                                    </p:animEffect>
                                  </p:childTnLst>
                                </p:cTn>
                              </p:par>
                              <p:par>
                                <p:cTn id="30" presetID="53" presetClass="entr" presetSubtype="16" fill="hold" nodeType="withEffect">
                                  <p:stCondLst>
                                    <p:cond delay="60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childTnLst>
                          </p:cTn>
                        </p:par>
                        <p:par>
                          <p:cTn id="35" fill="hold">
                            <p:stCondLst>
                              <p:cond delay="2000"/>
                            </p:stCondLst>
                            <p:childTnLst>
                              <p:par>
                                <p:cTn id="36" presetID="31" presetClass="entr" presetSubtype="0" fill="hold" grpId="0" nodeType="after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p:cTn id="38" dur="300" fill="hold"/>
                                        <p:tgtEl>
                                          <p:spTgt spid="15"/>
                                        </p:tgtEl>
                                        <p:attrNameLst>
                                          <p:attrName>ppt_w</p:attrName>
                                        </p:attrNameLst>
                                      </p:cBhvr>
                                      <p:tavLst>
                                        <p:tav tm="0">
                                          <p:val>
                                            <p:fltVal val="0"/>
                                          </p:val>
                                        </p:tav>
                                        <p:tav tm="100000">
                                          <p:val>
                                            <p:strVal val="#ppt_w"/>
                                          </p:val>
                                        </p:tav>
                                      </p:tavLst>
                                    </p:anim>
                                    <p:anim calcmode="lin" valueType="num">
                                      <p:cBhvr>
                                        <p:cTn id="39" dur="300" fill="hold"/>
                                        <p:tgtEl>
                                          <p:spTgt spid="15"/>
                                        </p:tgtEl>
                                        <p:attrNameLst>
                                          <p:attrName>ppt_h</p:attrName>
                                        </p:attrNameLst>
                                      </p:cBhvr>
                                      <p:tavLst>
                                        <p:tav tm="0">
                                          <p:val>
                                            <p:fltVal val="0"/>
                                          </p:val>
                                        </p:tav>
                                        <p:tav tm="100000">
                                          <p:val>
                                            <p:strVal val="#ppt_h"/>
                                          </p:val>
                                        </p:tav>
                                      </p:tavLst>
                                    </p:anim>
                                    <p:anim calcmode="lin" valueType="num">
                                      <p:cBhvr>
                                        <p:cTn id="40" dur="300" fill="hold"/>
                                        <p:tgtEl>
                                          <p:spTgt spid="15"/>
                                        </p:tgtEl>
                                        <p:attrNameLst>
                                          <p:attrName>style.rotation</p:attrName>
                                        </p:attrNameLst>
                                      </p:cBhvr>
                                      <p:tavLst>
                                        <p:tav tm="0">
                                          <p:val>
                                            <p:fltVal val="90"/>
                                          </p:val>
                                        </p:tav>
                                        <p:tav tm="100000">
                                          <p:val>
                                            <p:fltVal val="0"/>
                                          </p:val>
                                        </p:tav>
                                      </p:tavLst>
                                    </p:anim>
                                    <p:animEffect transition="in" filter="fade">
                                      <p:cBhvr>
                                        <p:cTn id="41" dur="300"/>
                                        <p:tgtEl>
                                          <p:spTgt spid="15"/>
                                        </p:tgtEl>
                                      </p:cBhvr>
                                    </p:animEffect>
                                  </p:childTnLst>
                                </p:cTn>
                              </p:par>
                            </p:childTnLst>
                          </p:cTn>
                        </p:par>
                        <p:par>
                          <p:cTn id="42" fill="hold">
                            <p:stCondLst>
                              <p:cond delay="2500"/>
                            </p:stCondLst>
                            <p:childTnLst>
                              <p:par>
                                <p:cTn id="43" presetID="22" presetClass="entr" presetSubtype="1" fill="hold" nodeType="after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wipe(up)">
                                      <p:cBhvr>
                                        <p:cTn id="45" dur="500"/>
                                        <p:tgtEl>
                                          <p:spTgt spid="22"/>
                                        </p:tgtEl>
                                      </p:cBhvr>
                                    </p:animEffect>
                                  </p:childTnLst>
                                </p:cTn>
                              </p:par>
                            </p:childTnLst>
                          </p:cTn>
                        </p:par>
                        <p:par>
                          <p:cTn id="46" fill="hold">
                            <p:stCondLst>
                              <p:cond delay="3000"/>
                            </p:stCondLst>
                            <p:childTnLst>
                              <p:par>
                                <p:cTn id="47" presetID="31" presetClass="entr" presetSubtype="0" fill="hold" grpId="0" nodeType="afterEffect">
                                  <p:stCondLst>
                                    <p:cond delay="0"/>
                                  </p:stCondLst>
                                  <p:childTnLst>
                                    <p:set>
                                      <p:cBhvr>
                                        <p:cTn id="48" dur="1" fill="hold">
                                          <p:stCondLst>
                                            <p:cond delay="0"/>
                                          </p:stCondLst>
                                        </p:cTn>
                                        <p:tgtEl>
                                          <p:spTgt spid="16"/>
                                        </p:tgtEl>
                                        <p:attrNameLst>
                                          <p:attrName>style.visibility</p:attrName>
                                        </p:attrNameLst>
                                      </p:cBhvr>
                                      <p:to>
                                        <p:strVal val="visible"/>
                                      </p:to>
                                    </p:set>
                                    <p:anim calcmode="lin" valueType="num">
                                      <p:cBhvr>
                                        <p:cTn id="49" dur="300" fill="hold"/>
                                        <p:tgtEl>
                                          <p:spTgt spid="16"/>
                                        </p:tgtEl>
                                        <p:attrNameLst>
                                          <p:attrName>ppt_w</p:attrName>
                                        </p:attrNameLst>
                                      </p:cBhvr>
                                      <p:tavLst>
                                        <p:tav tm="0">
                                          <p:val>
                                            <p:fltVal val="0"/>
                                          </p:val>
                                        </p:tav>
                                        <p:tav tm="100000">
                                          <p:val>
                                            <p:strVal val="#ppt_w"/>
                                          </p:val>
                                        </p:tav>
                                      </p:tavLst>
                                    </p:anim>
                                    <p:anim calcmode="lin" valueType="num">
                                      <p:cBhvr>
                                        <p:cTn id="50" dur="300" fill="hold"/>
                                        <p:tgtEl>
                                          <p:spTgt spid="16"/>
                                        </p:tgtEl>
                                        <p:attrNameLst>
                                          <p:attrName>ppt_h</p:attrName>
                                        </p:attrNameLst>
                                      </p:cBhvr>
                                      <p:tavLst>
                                        <p:tav tm="0">
                                          <p:val>
                                            <p:fltVal val="0"/>
                                          </p:val>
                                        </p:tav>
                                        <p:tav tm="100000">
                                          <p:val>
                                            <p:strVal val="#ppt_h"/>
                                          </p:val>
                                        </p:tav>
                                      </p:tavLst>
                                    </p:anim>
                                    <p:anim calcmode="lin" valueType="num">
                                      <p:cBhvr>
                                        <p:cTn id="51" dur="300" fill="hold"/>
                                        <p:tgtEl>
                                          <p:spTgt spid="16"/>
                                        </p:tgtEl>
                                        <p:attrNameLst>
                                          <p:attrName>style.rotation</p:attrName>
                                        </p:attrNameLst>
                                      </p:cBhvr>
                                      <p:tavLst>
                                        <p:tav tm="0">
                                          <p:val>
                                            <p:fltVal val="90"/>
                                          </p:val>
                                        </p:tav>
                                        <p:tav tm="100000">
                                          <p:val>
                                            <p:fltVal val="0"/>
                                          </p:val>
                                        </p:tav>
                                      </p:tavLst>
                                    </p:anim>
                                    <p:animEffect transition="in" filter="fade">
                                      <p:cBhvr>
                                        <p:cTn id="52" dur="300"/>
                                        <p:tgtEl>
                                          <p:spTgt spid="16"/>
                                        </p:tgtEl>
                                      </p:cBhvr>
                                    </p:animEffect>
                                  </p:childTnLst>
                                </p:cTn>
                              </p:par>
                            </p:childTnLst>
                          </p:cTn>
                        </p:par>
                        <p:par>
                          <p:cTn id="53" fill="hold">
                            <p:stCondLst>
                              <p:cond delay="3500"/>
                            </p:stCondLst>
                            <p:childTnLst>
                              <p:par>
                                <p:cTn id="54" presetID="22" presetClass="entr" presetSubtype="1" fill="hold" nodeType="afterEffect">
                                  <p:stCondLst>
                                    <p:cond delay="0"/>
                                  </p:stCondLst>
                                  <p:childTnLst>
                                    <p:set>
                                      <p:cBhvr>
                                        <p:cTn id="55" dur="1" fill="hold">
                                          <p:stCondLst>
                                            <p:cond delay="0"/>
                                          </p:stCondLst>
                                        </p:cTn>
                                        <p:tgtEl>
                                          <p:spTgt spid="25"/>
                                        </p:tgtEl>
                                        <p:attrNameLst>
                                          <p:attrName>style.visibility</p:attrName>
                                        </p:attrNameLst>
                                      </p:cBhvr>
                                      <p:to>
                                        <p:strVal val="visible"/>
                                      </p:to>
                                    </p:set>
                                    <p:animEffect transition="in" filter="wipe(up)">
                                      <p:cBhvr>
                                        <p:cTn id="56" dur="500"/>
                                        <p:tgtEl>
                                          <p:spTgt spid="25"/>
                                        </p:tgtEl>
                                      </p:cBhvr>
                                    </p:animEffect>
                                  </p:childTnLst>
                                </p:cTn>
                              </p:par>
                            </p:childTnLst>
                          </p:cTn>
                        </p:par>
                        <p:par>
                          <p:cTn id="57" fill="hold">
                            <p:stCondLst>
                              <p:cond delay="4000"/>
                            </p:stCondLst>
                            <p:childTnLst>
                              <p:par>
                                <p:cTn id="58" presetID="31" presetClass="entr" presetSubtype="0" fill="hold" grpId="0" nodeType="afterEffect">
                                  <p:stCondLst>
                                    <p:cond delay="0"/>
                                  </p:stCondLst>
                                  <p:childTnLst>
                                    <p:set>
                                      <p:cBhvr>
                                        <p:cTn id="59" dur="1" fill="hold">
                                          <p:stCondLst>
                                            <p:cond delay="0"/>
                                          </p:stCondLst>
                                        </p:cTn>
                                        <p:tgtEl>
                                          <p:spTgt spid="17"/>
                                        </p:tgtEl>
                                        <p:attrNameLst>
                                          <p:attrName>style.visibility</p:attrName>
                                        </p:attrNameLst>
                                      </p:cBhvr>
                                      <p:to>
                                        <p:strVal val="visible"/>
                                      </p:to>
                                    </p:set>
                                    <p:anim calcmode="lin" valueType="num">
                                      <p:cBhvr>
                                        <p:cTn id="60" dur="300" fill="hold"/>
                                        <p:tgtEl>
                                          <p:spTgt spid="17"/>
                                        </p:tgtEl>
                                        <p:attrNameLst>
                                          <p:attrName>ppt_w</p:attrName>
                                        </p:attrNameLst>
                                      </p:cBhvr>
                                      <p:tavLst>
                                        <p:tav tm="0">
                                          <p:val>
                                            <p:fltVal val="0"/>
                                          </p:val>
                                        </p:tav>
                                        <p:tav tm="100000">
                                          <p:val>
                                            <p:strVal val="#ppt_w"/>
                                          </p:val>
                                        </p:tav>
                                      </p:tavLst>
                                    </p:anim>
                                    <p:anim calcmode="lin" valueType="num">
                                      <p:cBhvr>
                                        <p:cTn id="61" dur="300" fill="hold"/>
                                        <p:tgtEl>
                                          <p:spTgt spid="17"/>
                                        </p:tgtEl>
                                        <p:attrNameLst>
                                          <p:attrName>ppt_h</p:attrName>
                                        </p:attrNameLst>
                                      </p:cBhvr>
                                      <p:tavLst>
                                        <p:tav tm="0">
                                          <p:val>
                                            <p:fltVal val="0"/>
                                          </p:val>
                                        </p:tav>
                                        <p:tav tm="100000">
                                          <p:val>
                                            <p:strVal val="#ppt_h"/>
                                          </p:val>
                                        </p:tav>
                                      </p:tavLst>
                                    </p:anim>
                                    <p:anim calcmode="lin" valueType="num">
                                      <p:cBhvr>
                                        <p:cTn id="62" dur="300" fill="hold"/>
                                        <p:tgtEl>
                                          <p:spTgt spid="17"/>
                                        </p:tgtEl>
                                        <p:attrNameLst>
                                          <p:attrName>style.rotation</p:attrName>
                                        </p:attrNameLst>
                                      </p:cBhvr>
                                      <p:tavLst>
                                        <p:tav tm="0">
                                          <p:val>
                                            <p:fltVal val="90"/>
                                          </p:val>
                                        </p:tav>
                                        <p:tav tm="100000">
                                          <p:val>
                                            <p:fltVal val="0"/>
                                          </p:val>
                                        </p:tav>
                                      </p:tavLst>
                                    </p:anim>
                                    <p:animEffect transition="in" filter="fade">
                                      <p:cBhvr>
                                        <p:cTn id="63" dur="300"/>
                                        <p:tgtEl>
                                          <p:spTgt spid="17"/>
                                        </p:tgtEl>
                                      </p:cBhvr>
                                    </p:animEffect>
                                  </p:childTnLst>
                                </p:cTn>
                              </p:par>
                            </p:childTnLst>
                          </p:cTn>
                        </p:par>
                        <p:par>
                          <p:cTn id="64" fill="hold">
                            <p:stCondLst>
                              <p:cond delay="4500"/>
                            </p:stCondLst>
                            <p:childTnLst>
                              <p:par>
                                <p:cTn id="65" presetID="22" presetClass="entr" presetSubtype="1"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wipe(up)">
                                      <p:cBhvr>
                                        <p:cTn id="67" dur="500"/>
                                        <p:tgtEl>
                                          <p:spTgt spid="28"/>
                                        </p:tgtEl>
                                      </p:cBhvr>
                                    </p:animEffect>
                                  </p:childTnLst>
                                </p:cTn>
                              </p:par>
                            </p:childTnLst>
                          </p:cTn>
                        </p:par>
                        <p:par>
                          <p:cTn id="68" fill="hold">
                            <p:stCondLst>
                              <p:cond delay="5000"/>
                            </p:stCondLst>
                            <p:childTnLst>
                              <p:par>
                                <p:cTn id="69" presetID="31" presetClass="entr" presetSubtype="0" fill="hold" grpId="0" nodeType="afterEffect">
                                  <p:stCondLst>
                                    <p:cond delay="0"/>
                                  </p:stCondLst>
                                  <p:childTnLst>
                                    <p:set>
                                      <p:cBhvr>
                                        <p:cTn id="70" dur="1" fill="hold">
                                          <p:stCondLst>
                                            <p:cond delay="0"/>
                                          </p:stCondLst>
                                        </p:cTn>
                                        <p:tgtEl>
                                          <p:spTgt spid="18"/>
                                        </p:tgtEl>
                                        <p:attrNameLst>
                                          <p:attrName>style.visibility</p:attrName>
                                        </p:attrNameLst>
                                      </p:cBhvr>
                                      <p:to>
                                        <p:strVal val="visible"/>
                                      </p:to>
                                    </p:set>
                                    <p:anim calcmode="lin" valueType="num">
                                      <p:cBhvr>
                                        <p:cTn id="71" dur="300" fill="hold"/>
                                        <p:tgtEl>
                                          <p:spTgt spid="18"/>
                                        </p:tgtEl>
                                        <p:attrNameLst>
                                          <p:attrName>ppt_w</p:attrName>
                                        </p:attrNameLst>
                                      </p:cBhvr>
                                      <p:tavLst>
                                        <p:tav tm="0">
                                          <p:val>
                                            <p:fltVal val="0"/>
                                          </p:val>
                                        </p:tav>
                                        <p:tav tm="100000">
                                          <p:val>
                                            <p:strVal val="#ppt_w"/>
                                          </p:val>
                                        </p:tav>
                                      </p:tavLst>
                                    </p:anim>
                                    <p:anim calcmode="lin" valueType="num">
                                      <p:cBhvr>
                                        <p:cTn id="72" dur="300" fill="hold"/>
                                        <p:tgtEl>
                                          <p:spTgt spid="18"/>
                                        </p:tgtEl>
                                        <p:attrNameLst>
                                          <p:attrName>ppt_h</p:attrName>
                                        </p:attrNameLst>
                                      </p:cBhvr>
                                      <p:tavLst>
                                        <p:tav tm="0">
                                          <p:val>
                                            <p:fltVal val="0"/>
                                          </p:val>
                                        </p:tav>
                                        <p:tav tm="100000">
                                          <p:val>
                                            <p:strVal val="#ppt_h"/>
                                          </p:val>
                                        </p:tav>
                                      </p:tavLst>
                                    </p:anim>
                                    <p:anim calcmode="lin" valueType="num">
                                      <p:cBhvr>
                                        <p:cTn id="73" dur="300" fill="hold"/>
                                        <p:tgtEl>
                                          <p:spTgt spid="18"/>
                                        </p:tgtEl>
                                        <p:attrNameLst>
                                          <p:attrName>style.rotation</p:attrName>
                                        </p:attrNameLst>
                                      </p:cBhvr>
                                      <p:tavLst>
                                        <p:tav tm="0">
                                          <p:val>
                                            <p:fltVal val="90"/>
                                          </p:val>
                                        </p:tav>
                                        <p:tav tm="100000">
                                          <p:val>
                                            <p:fltVal val="0"/>
                                          </p:val>
                                        </p:tav>
                                      </p:tavLst>
                                    </p:anim>
                                    <p:animEffect transition="in" filter="fade">
                                      <p:cBhvr>
                                        <p:cTn id="74" dur="300"/>
                                        <p:tgtEl>
                                          <p:spTgt spid="18"/>
                                        </p:tgtEl>
                                      </p:cBhvr>
                                    </p:animEffect>
                                  </p:childTnLst>
                                </p:cTn>
                              </p:par>
                            </p:childTnLst>
                          </p:cTn>
                        </p:par>
                        <p:par>
                          <p:cTn id="75" fill="hold">
                            <p:stCondLst>
                              <p:cond delay="5500"/>
                            </p:stCondLst>
                            <p:childTnLst>
                              <p:par>
                                <p:cTn id="76" presetID="22" presetClass="entr" presetSubtype="1" fill="hold" nodeType="afterEffect">
                                  <p:stCondLst>
                                    <p:cond delay="0"/>
                                  </p:stCondLst>
                                  <p:childTnLst>
                                    <p:set>
                                      <p:cBhvr>
                                        <p:cTn id="77" dur="1" fill="hold">
                                          <p:stCondLst>
                                            <p:cond delay="0"/>
                                          </p:stCondLst>
                                        </p:cTn>
                                        <p:tgtEl>
                                          <p:spTgt spid="31"/>
                                        </p:tgtEl>
                                        <p:attrNameLst>
                                          <p:attrName>style.visibility</p:attrName>
                                        </p:attrNameLst>
                                      </p:cBhvr>
                                      <p:to>
                                        <p:strVal val="visible"/>
                                      </p:to>
                                    </p:set>
                                    <p:animEffect transition="in" filter="wipe(up)">
                                      <p:cBhvr>
                                        <p:cTn id="7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p:bldP spid="16" grpId="0"/>
      <p:bldP spid="17"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51121192522"/>
  <p:tag name="MH_LIBRARY" val="GRAPHIC"/>
  <p:tag name="MH_TYPE" val="Other"/>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51121192522"/>
  <p:tag name="MH_LIBRARY" val="GRAPHIC"/>
  <p:tag name="MH_TYPE" val="Other"/>
  <p:tag name="MH_ORDER" val="2"/>
</p:tagLst>
</file>

<file path=ppt/tags/tag3.xml><?xml version="1.0" encoding="utf-8"?>
<p:tagLst xmlns:a="http://schemas.openxmlformats.org/drawingml/2006/main" xmlns:r="http://schemas.openxmlformats.org/officeDocument/2006/relationships" xmlns:p="http://schemas.openxmlformats.org/presentationml/2006/main">
  <p:tag name="MH" val="20151121192522"/>
  <p:tag name="MH_LIBRARY" val="GRAPHIC"/>
  <p:tag name="MH_TYPE" val="Other"/>
  <p:tag name="MH_ORDER" val="4"/>
</p:tagLst>
</file>

<file path=ppt/tags/tag4.xml><?xml version="1.0" encoding="utf-8"?>
<p:tagLst xmlns:a="http://schemas.openxmlformats.org/drawingml/2006/main" xmlns:r="http://schemas.openxmlformats.org/officeDocument/2006/relationships" xmlns:p="http://schemas.openxmlformats.org/presentationml/2006/main">
  <p:tag name="MH" val="20151121192522"/>
  <p:tag name="MH_LIBRARY" val="GRAPHIC"/>
  <p:tag name="MH_TYPE" val="Other"/>
  <p:tag name="MH_ORDER" val="5"/>
</p:tagLst>
</file>

<file path=ppt/tags/tag5.xml><?xml version="1.0" encoding="utf-8"?>
<p:tagLst xmlns:a="http://schemas.openxmlformats.org/drawingml/2006/main" xmlns:r="http://schemas.openxmlformats.org/officeDocument/2006/relationships" xmlns:p="http://schemas.openxmlformats.org/presentationml/2006/main">
  <p:tag name="MH" val="20151121192522"/>
  <p:tag name="MH_LIBRARY" val="GRAPHIC"/>
  <p:tag name="MH_TYPE" val="Other"/>
  <p:tag name="MH_ORDER" val="7"/>
</p:tagLst>
</file>

<file path=ppt/tags/tag6.xml><?xml version="1.0" encoding="utf-8"?>
<p:tagLst xmlns:a="http://schemas.openxmlformats.org/drawingml/2006/main" xmlns:r="http://schemas.openxmlformats.org/officeDocument/2006/relationships" xmlns:p="http://schemas.openxmlformats.org/presentationml/2006/main">
  <p:tag name="MH" val="20151121192522"/>
  <p:tag name="MH_LIBRARY" val="GRAPHIC"/>
  <p:tag name="MH_TYPE" val="Other"/>
  <p:tag name="MH_ORDER" val="8"/>
</p:tagLst>
</file>

<file path=ppt/tags/tag7.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8.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ags/tag9.xml><?xml version="1.0" encoding="utf-8"?>
<p:tagLst xmlns:a="http://schemas.openxmlformats.org/drawingml/2006/main" xmlns:r="http://schemas.openxmlformats.org/officeDocument/2006/relationships" xmlns:p="http://schemas.openxmlformats.org/presentationml/2006/main">
  <p:tag name="MH" val="20151121191650"/>
  <p:tag name="MH_LIBRARY" val="GRAPHIC"/>
  <p:tag name="MH_TYPE" val="SubTitle"/>
  <p:tag name="MH_ORDER" val="4"/>
</p:tagLst>
</file>

<file path=ppt/theme/theme1.xml><?xml version="1.0" encoding="utf-8"?>
<a:theme xmlns:a="http://schemas.openxmlformats.org/drawingml/2006/main" name="Office 主题">
  <a:themeElements>
    <a:clrScheme name="自定义 495">
      <a:dk1>
        <a:sysClr val="windowText" lastClr="000000"/>
      </a:dk1>
      <a:lt1>
        <a:sysClr val="window" lastClr="FFFFFF"/>
      </a:lt1>
      <a:dk2>
        <a:srgbClr val="1F497D"/>
      </a:dk2>
      <a:lt2>
        <a:srgbClr val="EEECE1"/>
      </a:lt2>
      <a:accent1>
        <a:srgbClr val="47BDEE"/>
      </a:accent1>
      <a:accent2>
        <a:srgbClr val="0899E1"/>
      </a:accent2>
      <a:accent3>
        <a:srgbClr val="47BDEE"/>
      </a:accent3>
      <a:accent4>
        <a:srgbClr val="0899E1"/>
      </a:accent4>
      <a:accent5>
        <a:srgbClr val="47BDEE"/>
      </a:accent5>
      <a:accent6>
        <a:srgbClr val="0899E1"/>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TotalTime>
  <Words>3212</Words>
  <Application>Microsoft Office PowerPoint</Application>
  <PresentationFormat>自定义</PresentationFormat>
  <Paragraphs>301</Paragraphs>
  <Slides>25</Slides>
  <Notes>25</Notes>
  <HiddenSlides>0</HiddenSlides>
  <MMClips>0</MMClips>
  <ScaleCrop>false</ScaleCrop>
  <HeadingPairs>
    <vt:vector size="4" baseType="variant">
      <vt:variant>
        <vt:lpstr>主题</vt:lpstr>
      </vt:variant>
      <vt:variant>
        <vt:i4>1</vt:i4>
      </vt:variant>
      <vt:variant>
        <vt:lpstr>幻灯片标题</vt:lpstr>
      </vt:variant>
      <vt:variant>
        <vt:i4>25</vt:i4>
      </vt:variant>
    </vt:vector>
  </HeadingPairs>
  <TitlesOfParts>
    <vt:vector size="26" baseType="lpstr">
      <vt:lpstr>Office 主题</vt:lpstr>
      <vt:lpstr>幻灯片 1</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Administrator</cp:lastModifiedBy>
  <cp:revision>31</cp:revision>
  <dcterms:created xsi:type="dcterms:W3CDTF">2017-05-26T07:37:36Z</dcterms:created>
  <dcterms:modified xsi:type="dcterms:W3CDTF">2017-05-26T11:06:33Z</dcterms:modified>
</cp:coreProperties>
</file>