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Default Extension="xlsx" ContentType="application/vnd.openxmlformats-officedocument.spreadsheetml.sheet"/>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7" r:id="rId4"/>
    <p:sldId id="263" r:id="rId5"/>
    <p:sldId id="264" r:id="rId6"/>
    <p:sldId id="265" r:id="rId7"/>
    <p:sldId id="266" r:id="rId8"/>
    <p:sldId id="260" r:id="rId9"/>
    <p:sldId id="267" r:id="rId10"/>
    <p:sldId id="268" r:id="rId11"/>
    <p:sldId id="269" r:id="rId12"/>
    <p:sldId id="270" r:id="rId13"/>
    <p:sldId id="279" r:id="rId14"/>
    <p:sldId id="261" r:id="rId15"/>
    <p:sldId id="272" r:id="rId16"/>
    <p:sldId id="273" r:id="rId17"/>
    <p:sldId id="274" r:id="rId18"/>
    <p:sldId id="275" r:id="rId19"/>
    <p:sldId id="262" r:id="rId20"/>
    <p:sldId id="276" r:id="rId21"/>
    <p:sldId id="271" r:id="rId22"/>
    <p:sldId id="281" r:id="rId23"/>
    <p:sldId id="280" r:id="rId24"/>
    <p:sldId id="277" r:id="rId25"/>
    <p:sldId id="282" r:id="rId26"/>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78" y="-108"/>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4.png"/><Relationship Id="rId1" Type="http://schemas.openxmlformats.org/officeDocument/2006/relationships/image" Target="../media/image3.png"/></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manualLayout>
          <c:layoutTarget val="inner"/>
          <c:xMode val="edge"/>
          <c:yMode val="edge"/>
          <c:x val="7.2799624242188207E-2"/>
          <c:y val="4.0878899260287767E-2"/>
          <c:w val="0.92720037575781156"/>
          <c:h val="0.91824220147942404"/>
        </c:manualLayout>
      </c:layout>
      <c:barChart>
        <c:barDir val="bar"/>
        <c:grouping val="clustered"/>
        <c:ser>
          <c:idx val="0"/>
          <c:order val="0"/>
          <c:tx>
            <c:strRef>
              <c:f>Sheet1!$B$1</c:f>
              <c:strCache>
                <c:ptCount val="1"/>
                <c:pt idx="0">
                  <c:v>固定值</c:v>
                </c:pt>
              </c:strCache>
            </c:strRef>
          </c:tx>
          <c:spPr>
            <a:blipFill>
              <a:blip xmlns:r="http://schemas.openxmlformats.org/officeDocument/2006/relationships" r:embed="rId1"/>
              <a:stretch>
                <a:fillRect/>
              </a:stretch>
            </a:blipFill>
            <a:ln>
              <a:noFill/>
            </a:ln>
            <a:effectLst/>
          </c:spPr>
          <c:cat>
            <c:strRef>
              <c:f>Sheet1!$A$2:$A$6</c:f>
              <c:strCache>
                <c:ptCount val="5"/>
                <c:pt idx="0">
                  <c:v>部门1</c:v>
                </c:pt>
                <c:pt idx="1">
                  <c:v>部门2</c:v>
                </c:pt>
                <c:pt idx="2">
                  <c:v>部门3</c:v>
                </c:pt>
                <c:pt idx="3">
                  <c:v>部门4</c:v>
                </c:pt>
                <c:pt idx="4">
                  <c:v>部门5</c:v>
                </c:pt>
              </c:strCache>
            </c:strRef>
          </c:cat>
          <c:val>
            <c:numRef>
              <c:f>Sheet1!$B$2:$B$6</c:f>
              <c:numCache>
                <c:formatCode>0%</c:formatCode>
                <c:ptCount val="5"/>
                <c:pt idx="0">
                  <c:v>1</c:v>
                </c:pt>
                <c:pt idx="1">
                  <c:v>1</c:v>
                </c:pt>
                <c:pt idx="2">
                  <c:v>1</c:v>
                </c:pt>
                <c:pt idx="3">
                  <c:v>1</c:v>
                </c:pt>
                <c:pt idx="4">
                  <c:v>1</c:v>
                </c:pt>
              </c:numCache>
            </c:numRef>
          </c:val>
          <c:extLst xmlns:c16r2="http://schemas.microsoft.com/office/drawing/2015/06/chart">
            <c:ext xmlns:c16="http://schemas.microsoft.com/office/drawing/2014/chart" uri="{C3380CC4-5D6E-409C-BE32-E72D297353CC}">
              <c16:uniqueId val="{00000006-C81F-4264-88EA-40AF4AA6C2CF}"/>
            </c:ext>
          </c:extLst>
        </c:ser>
        <c:ser>
          <c:idx val="1"/>
          <c:order val="1"/>
          <c:tx>
            <c:strRef>
              <c:f>Sheet1!$C$1</c:f>
              <c:strCache>
                <c:ptCount val="1"/>
                <c:pt idx="0">
                  <c:v>数据填入2</c:v>
                </c:pt>
              </c:strCache>
            </c:strRef>
          </c:tx>
          <c:spPr>
            <a:blipFill>
              <a:blip xmlns:r="http://schemas.openxmlformats.org/officeDocument/2006/relationships" r:embed="rId2"/>
              <a:stretch>
                <a:fillRect/>
              </a:stretch>
            </a:blipFill>
            <a:ln>
              <a:noFill/>
            </a:ln>
            <a:effectLst/>
          </c:spPr>
          <c:pictureOptions>
            <c:pictureFormat val="stack"/>
          </c:pictureOptions>
          <c:dPt>
            <c:idx val="0"/>
            <c:spPr>
              <a:solidFill>
                <a:schemeClr val="accent1"/>
              </a:solidFill>
              <a:ln>
                <a:noFill/>
              </a:ln>
              <a:effectLst/>
            </c:spPr>
            <c:extLst xmlns:c16r2="http://schemas.microsoft.com/office/drawing/2015/06/chart">
              <c:ext xmlns:c16="http://schemas.microsoft.com/office/drawing/2014/chart" uri="{C3380CC4-5D6E-409C-BE32-E72D297353CC}">
                <c16:uniqueId val="{00000007-C81F-4264-88EA-40AF4AA6C2CF}"/>
              </c:ext>
            </c:extLst>
          </c:dPt>
          <c:dPt>
            <c:idx val="1"/>
            <c:spPr>
              <a:solidFill>
                <a:schemeClr val="accent2"/>
              </a:solidFill>
              <a:ln>
                <a:noFill/>
              </a:ln>
              <a:effectLst/>
            </c:spPr>
            <c:extLst xmlns:c16r2="http://schemas.microsoft.com/office/drawing/2015/06/chart">
              <c:ext xmlns:c16="http://schemas.microsoft.com/office/drawing/2014/chart" uri="{C3380CC4-5D6E-409C-BE32-E72D297353CC}">
                <c16:uniqueId val="{00000008-C81F-4264-88EA-40AF4AA6C2CF}"/>
              </c:ext>
            </c:extLst>
          </c:dPt>
          <c:dPt>
            <c:idx val="2"/>
            <c:spPr>
              <a:solidFill>
                <a:schemeClr val="accent3"/>
              </a:solidFill>
              <a:ln>
                <a:noFill/>
              </a:ln>
              <a:effectLst/>
            </c:spPr>
            <c:extLst xmlns:c16r2="http://schemas.microsoft.com/office/drawing/2015/06/chart">
              <c:ext xmlns:c16="http://schemas.microsoft.com/office/drawing/2014/chart" uri="{C3380CC4-5D6E-409C-BE32-E72D297353CC}">
                <c16:uniqueId val="{00000009-C81F-4264-88EA-40AF4AA6C2CF}"/>
              </c:ext>
            </c:extLst>
          </c:dPt>
          <c:dPt>
            <c:idx val="3"/>
            <c:spPr>
              <a:solidFill>
                <a:schemeClr val="accent4"/>
              </a:solidFill>
              <a:ln>
                <a:noFill/>
              </a:ln>
              <a:effectLst/>
            </c:spPr>
            <c:extLst xmlns:c16r2="http://schemas.microsoft.com/office/drawing/2015/06/chart">
              <c:ext xmlns:c16="http://schemas.microsoft.com/office/drawing/2014/chart" uri="{C3380CC4-5D6E-409C-BE32-E72D297353CC}">
                <c16:uniqueId val="{0000000A-C81F-4264-88EA-40AF4AA6C2CF}"/>
              </c:ext>
            </c:extLst>
          </c:dPt>
          <c:dPt>
            <c:idx val="4"/>
            <c:spPr>
              <a:solidFill>
                <a:schemeClr val="accent1"/>
              </a:solidFill>
              <a:ln>
                <a:noFill/>
              </a:ln>
              <a:effectLst/>
            </c:spPr>
            <c:extLst xmlns:c16r2="http://schemas.microsoft.com/office/drawing/2015/06/chart">
              <c:ext xmlns:c16="http://schemas.microsoft.com/office/drawing/2014/chart" uri="{C3380CC4-5D6E-409C-BE32-E72D297353CC}">
                <c16:uniqueId val="{0000000D-C81F-4264-88EA-40AF4AA6C2CF}"/>
              </c:ext>
            </c:extLst>
          </c:dPt>
          <c:dLbls>
            <c:dLbl>
              <c:idx val="0"/>
              <c:layout>
                <c:manualLayout>
                  <c:x val="-6.3115955191647713E-2"/>
                  <c:y val="3.7174340458318226E-3"/>
                </c:manualLayout>
              </c:layout>
              <c:dLblPos val="outEnd"/>
              <c:showVal val="1"/>
              <c:extLst xmlns:c16r2="http://schemas.microsoft.com/office/drawing/2015/06/chart">
                <c:ext xmlns:c16="http://schemas.microsoft.com/office/drawing/2014/chart" uri="{C3380CC4-5D6E-409C-BE32-E72D297353CC}">
                  <c16:uniqueId val="{00000007-C81F-4264-88EA-40AF4AA6C2CF}"/>
                </c:ext>
                <c:ext xmlns:c15="http://schemas.microsoft.com/office/drawing/2012/chart" uri="{CE6537A1-D6FC-4f65-9D91-7224C49458BB}">
                  <c15:layout>
                    <c:manualLayout>
                      <c:w val="8.9455684523595036E-2"/>
                      <c:h val="0.10534290432142927"/>
                    </c:manualLayout>
                  </c15:layout>
                </c:ext>
              </c:extLst>
            </c:dLbl>
            <c:dLbl>
              <c:idx val="1"/>
              <c:layout>
                <c:manualLayout>
                  <c:x val="-6.311595519164763E-2"/>
                  <c:y val="3.7174340458318131E-3"/>
                </c:manualLayout>
              </c:layout>
              <c:dLblPos val="outEnd"/>
              <c:showVal val="1"/>
              <c:extLst xmlns:c16r2="http://schemas.microsoft.com/office/drawing/2015/06/chart">
                <c:ext xmlns:c16="http://schemas.microsoft.com/office/drawing/2014/chart" uri="{C3380CC4-5D6E-409C-BE32-E72D297353CC}">
                  <c16:uniqueId val="{00000008-C81F-4264-88EA-40AF4AA6C2CF}"/>
                </c:ext>
                <c:ext xmlns:c15="http://schemas.microsoft.com/office/drawing/2012/chart" uri="{CE6537A1-D6FC-4f65-9D91-7224C49458BB}">
                  <c15:layout>
                    <c:manualLayout>
                      <c:w val="8.9455684523595036E-2"/>
                      <c:h val="0.10534290432142927"/>
                    </c:manualLayout>
                  </c15:layout>
                </c:ext>
              </c:extLst>
            </c:dLbl>
            <c:dLbl>
              <c:idx val="2"/>
              <c:layout>
                <c:manualLayout>
                  <c:x val="-6.311595519164763E-2"/>
                  <c:y val="3.7174340458318803E-3"/>
                </c:manualLayout>
              </c:layout>
              <c:dLblPos val="outEnd"/>
              <c:showVal val="1"/>
              <c:extLst xmlns:c16r2="http://schemas.microsoft.com/office/drawing/2015/06/chart">
                <c:ext xmlns:c16="http://schemas.microsoft.com/office/drawing/2014/chart" uri="{C3380CC4-5D6E-409C-BE32-E72D297353CC}">
                  <c16:uniqueId val="{00000009-C81F-4264-88EA-40AF4AA6C2CF}"/>
                </c:ext>
                <c:ext xmlns:c15="http://schemas.microsoft.com/office/drawing/2012/chart" uri="{CE6537A1-D6FC-4f65-9D91-7224C49458BB}">
                  <c15:layout>
                    <c:manualLayout>
                      <c:w val="8.9455684523595036E-2"/>
                      <c:h val="0.10534290432142927"/>
                    </c:manualLayout>
                  </c15:layout>
                </c:ext>
              </c:extLst>
            </c:dLbl>
            <c:dLbl>
              <c:idx val="3"/>
              <c:layout>
                <c:manualLayout>
                  <c:x val="-6.3115955191647782E-2"/>
                  <c:y val="3.7174340458319566E-3"/>
                </c:manualLayout>
              </c:layout>
              <c:dLblPos val="outEnd"/>
              <c:showVal val="1"/>
              <c:extLst xmlns:c16r2="http://schemas.microsoft.com/office/drawing/2015/06/chart">
                <c:ext xmlns:c16="http://schemas.microsoft.com/office/drawing/2014/chart" uri="{C3380CC4-5D6E-409C-BE32-E72D297353CC}">
                  <c16:uniqueId val="{0000000A-C81F-4264-88EA-40AF4AA6C2CF}"/>
                </c:ext>
                <c:ext xmlns:c15="http://schemas.microsoft.com/office/drawing/2012/chart" uri="{CE6537A1-D6FC-4f65-9D91-7224C49458BB}">
                  <c15:layout>
                    <c:manualLayout>
                      <c:w val="8.9455684523595036E-2"/>
                      <c:h val="0.10534290432142927"/>
                    </c:manualLayout>
                  </c15:layout>
                </c:ext>
              </c:extLst>
            </c:dLbl>
            <c:dLbl>
              <c:idx val="4"/>
              <c:layout>
                <c:manualLayout>
                  <c:x val="-6.311595519164763E-2"/>
                  <c:y val="3.7174340458318131E-3"/>
                </c:manualLayout>
              </c:layout>
              <c:dLblPos val="outEnd"/>
              <c:showVal val="1"/>
              <c:extLst xmlns:c16r2="http://schemas.microsoft.com/office/drawing/2015/06/chart">
                <c:ext xmlns:c16="http://schemas.microsoft.com/office/drawing/2014/chart" uri="{C3380CC4-5D6E-409C-BE32-E72D297353CC}">
                  <c16:uniqueId val="{0000000D-C81F-4264-88EA-40AF4AA6C2CF}"/>
                </c:ext>
                <c:ext xmlns:c15="http://schemas.microsoft.com/office/drawing/2012/chart" uri="{CE6537A1-D6FC-4f65-9D91-7224C49458BB}">
                  <c15:layout>
                    <c:manualLayout>
                      <c:w val="8.9455684523595036E-2"/>
                      <c:h val="0.10534290432142927"/>
                    </c:manualLayout>
                  </c15:layout>
                </c:ext>
              </c:extLst>
            </c:dLbl>
            <c:spPr>
              <a:solidFill>
                <a:srgbClr val="FFFFFF"/>
              </a:solidFill>
              <a:ln w="9525" cap="flat" cmpd="sng" algn="ctr">
                <a:noFill/>
                <a:prstDash val="solid"/>
                <a:round/>
                <a:headEnd type="none" w="med" len="med"/>
                <a:tailEnd type="none" w="med" len="med"/>
              </a:ln>
              <a:effectLst>
                <a:outerShdw blurRad="76200" dist="38100" dir="2700000" algn="tl" rotWithShape="0">
                  <a:prstClr val="black">
                    <a:alpha val="25000"/>
                  </a:prstClr>
                </a:outerShdw>
              </a:effectLst>
              <a:scene3d>
                <a:camera prst="orthographicFront"/>
                <a:lightRig rig="threePt" dir="t"/>
              </a:scene3d>
              <a:sp3d>
                <a:bevelT w="38100" h="19050" prst="angle"/>
              </a:sp3d>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ITC Avant Garde Std Bk" panose="020B0502020202020204" pitchFamily="34" charset="0"/>
                    <a:ea typeface="+mn-ea"/>
                    <a:cs typeface="+mn-cs"/>
                  </a:defRPr>
                </a:pPr>
                <a:endParaRPr lang="zh-CN"/>
              </a:p>
            </c:txPr>
            <c:dLblPos val="outEnd"/>
            <c:showVal val="1"/>
            <c:extLst xmlns:c16r2="http://schemas.microsoft.com/office/drawing/2015/06/chart">
              <c:ext xmlns:c15="http://schemas.microsoft.com/office/drawing/2012/chart" uri="{CE6537A1-D6FC-4f65-9D91-7224C49458BB}">
                <c15:spPr xmlns:c15="http://schemas.microsoft.com/office/drawing/2012/chart">
                  <a:prstGeom prst="roundRect">
                    <a:avLst>
                      <a:gd name="adj" fmla="val 50000"/>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部门1</c:v>
                </c:pt>
                <c:pt idx="1">
                  <c:v>部门2</c:v>
                </c:pt>
                <c:pt idx="2">
                  <c:v>部门3</c:v>
                </c:pt>
                <c:pt idx="3">
                  <c:v>部门4</c:v>
                </c:pt>
                <c:pt idx="4">
                  <c:v>部门5</c:v>
                </c:pt>
              </c:strCache>
            </c:strRef>
          </c:cat>
          <c:val>
            <c:numRef>
              <c:f>Sheet1!$C$2:$C$6</c:f>
              <c:numCache>
                <c:formatCode>0%</c:formatCode>
                <c:ptCount val="5"/>
                <c:pt idx="0">
                  <c:v>0.5</c:v>
                </c:pt>
                <c:pt idx="1">
                  <c:v>0.4</c:v>
                </c:pt>
                <c:pt idx="2">
                  <c:v>0.8</c:v>
                </c:pt>
                <c:pt idx="3">
                  <c:v>0.70000000000000062</c:v>
                </c:pt>
                <c:pt idx="4">
                  <c:v>0.9</c:v>
                </c:pt>
              </c:numCache>
            </c:numRef>
          </c:val>
          <c:extLst xmlns:c16r2="http://schemas.microsoft.com/office/drawing/2015/06/chart">
            <c:ext xmlns:c16="http://schemas.microsoft.com/office/drawing/2014/chart" uri="{C3380CC4-5D6E-409C-BE32-E72D297353CC}">
              <c16:uniqueId val="{0000000B-C81F-4264-88EA-40AF4AA6C2CF}"/>
            </c:ext>
          </c:extLst>
        </c:ser>
        <c:overlap val="100"/>
        <c:axId val="174357120"/>
        <c:axId val="174386176"/>
      </c:barChart>
      <c:catAx>
        <c:axId val="174357120"/>
        <c:scaling>
          <c:orientation val="maxMin"/>
        </c:scaling>
        <c:axPos val="l"/>
        <c:numFmt formatCode="General" sourceLinked="1"/>
        <c:maj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方正正纤黑简体" panose="02000000000000000000" pitchFamily="2" charset="-122"/>
                <a:ea typeface="方正正纤黑简体" panose="02000000000000000000" pitchFamily="2" charset="-122"/>
                <a:cs typeface="+mn-cs"/>
              </a:defRPr>
            </a:pPr>
            <a:endParaRPr lang="zh-CN"/>
          </a:p>
        </c:txPr>
        <c:crossAx val="174386176"/>
        <c:crosses val="autoZero"/>
        <c:auto val="1"/>
        <c:lblAlgn val="ctr"/>
        <c:lblOffset val="100"/>
      </c:catAx>
      <c:valAx>
        <c:axId val="174386176"/>
        <c:scaling>
          <c:orientation val="minMax"/>
          <c:max val="1"/>
          <c:min val="0"/>
        </c:scaling>
        <c:delete val="1"/>
        <c:axPos val="t"/>
        <c:numFmt formatCode="0%" sourceLinked="1"/>
        <c:tickLblPos val="none"/>
        <c:crossAx val="174357120"/>
        <c:crosses val="autoZero"/>
        <c:crossBetween val="between"/>
        <c:majorUnit val="0.2"/>
      </c:valAx>
      <c:spPr>
        <a:noFill/>
        <a:ln>
          <a:noFill/>
        </a:ln>
        <a:effectLst/>
      </c:spPr>
    </c:plotArea>
    <c:plotVisOnly val="1"/>
    <c:dispBlanksAs val="gap"/>
  </c:chart>
  <c:spPr>
    <a:noFill/>
    <a:ln>
      <a:noFill/>
    </a:ln>
    <a:effectLst/>
  </c:spPr>
  <c:txPr>
    <a:bodyPr/>
    <a:lstStyle/>
    <a:p>
      <a:pPr>
        <a:defRPr/>
      </a:pPr>
      <a:endParaRPr lang="zh-CN"/>
    </a:p>
  </c:txPr>
  <c:externalData r:id="rId3"/>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barChart>
        <c:barDir val="bar"/>
        <c:grouping val="percentStacked"/>
        <c:ser>
          <c:idx val="0"/>
          <c:order val="0"/>
          <c:tx>
            <c:strRef>
              <c:f>Sheet1!$B$1</c:f>
              <c:strCache>
                <c:ptCount val="1"/>
                <c:pt idx="0">
                  <c:v>系列 1</c:v>
                </c:pt>
              </c:strCache>
            </c:strRef>
          </c:tx>
          <c:spPr>
            <a:solidFill>
              <a:schemeClr val="accent1"/>
            </a:solidFill>
            <a:ln>
              <a:noFill/>
            </a:ln>
            <a:effectLst/>
          </c:spPr>
          <c:dPt>
            <c:idx val="0"/>
            <c:spPr>
              <a:solidFill>
                <a:schemeClr val="accent4"/>
              </a:solidFill>
              <a:ln>
                <a:noFill/>
              </a:ln>
              <a:effectLst/>
            </c:spPr>
          </c:dPt>
          <c:dPt>
            <c:idx val="1"/>
            <c:spPr>
              <a:solidFill>
                <a:schemeClr val="accent3"/>
              </a:solidFill>
              <a:ln>
                <a:noFill/>
              </a:ln>
              <a:effectLst/>
            </c:spPr>
          </c:dPt>
          <c:dPt>
            <c:idx val="2"/>
            <c:spPr>
              <a:solidFill>
                <a:schemeClr val="accent2"/>
              </a:solidFill>
              <a:ln>
                <a:noFill/>
              </a:ln>
              <a:effectLst/>
            </c:spPr>
          </c:dPt>
          <c:dLbls>
            <c:numFmt formatCode="0%" sourceLinked="0"/>
            <c:spPr>
              <a:noFill/>
              <a:ln>
                <a:noFill/>
              </a:ln>
              <a:effectLst/>
            </c:spPr>
            <c:txPr>
              <a:bodyPr rot="0" spcFirstLastPara="0" vertOverflow="ellipsis" horzOverflow="overflow" vert="horz" wrap="square" anchor="ctr" anchorCtr="1"/>
              <a:lstStyle/>
              <a:p>
                <a:pPr>
                  <a:defRPr sz="1000" b="0">
                    <a:solidFill>
                      <a:schemeClr val="bg1"/>
                    </a:solidFill>
                    <a:latin typeface="+mn-lt"/>
                  </a:defRPr>
                </a:pPr>
                <a:endParaRPr lang="zh-CN"/>
              </a:p>
            </c:txPr>
            <c:dLblPos val="ctr"/>
            <c:showVal val="1"/>
            <c:extLst>
              <c:ext xmlns:c15="http://schemas.microsoft.com/office/drawing/2012/chart" uri="{CE6537A1-D6FC-4f65-9D91-7224C49458BB}">
                <c15:layout/>
                <c15:showLeaderLines val="0"/>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0.5</c:v>
                </c:pt>
                <c:pt idx="1">
                  <c:v>0.4</c:v>
                </c:pt>
                <c:pt idx="2">
                  <c:v>0.8</c:v>
                </c:pt>
                <c:pt idx="3">
                  <c:v>0.60000000000000064</c:v>
                </c:pt>
              </c:numCache>
            </c:numRef>
          </c:val>
        </c:ser>
        <c:ser>
          <c:idx val="1"/>
          <c:order val="1"/>
          <c:tx>
            <c:strRef>
              <c:f>Sheet1!$C$1</c:f>
              <c:strCache>
                <c:ptCount val="1"/>
                <c:pt idx="0">
                  <c:v>系列 2</c:v>
                </c:pt>
              </c:strCache>
            </c:strRef>
          </c:tx>
          <c:spPr>
            <a:solidFill>
              <a:schemeClr val="bg1">
                <a:lumMod val="85000"/>
              </a:schemeClr>
            </a:solidFill>
            <a:ln>
              <a:noFill/>
            </a:ln>
            <a:effectLst/>
          </c:spPr>
          <c:cat>
            <c:strRef>
              <c:f>Sheet1!$A$2:$A$5</c:f>
              <c:strCache>
                <c:ptCount val="4"/>
                <c:pt idx="0">
                  <c:v>类别 1</c:v>
                </c:pt>
                <c:pt idx="1">
                  <c:v>类别 2</c:v>
                </c:pt>
                <c:pt idx="2">
                  <c:v>类别 3</c:v>
                </c:pt>
                <c:pt idx="3">
                  <c:v>类别 4</c:v>
                </c:pt>
              </c:strCache>
            </c:strRef>
          </c:cat>
          <c:val>
            <c:numRef>
              <c:f>Sheet1!$C$2:$C$5</c:f>
              <c:numCache>
                <c:formatCode>General</c:formatCode>
                <c:ptCount val="4"/>
                <c:pt idx="0">
                  <c:v>0.5</c:v>
                </c:pt>
                <c:pt idx="1">
                  <c:v>0.60000000000000064</c:v>
                </c:pt>
                <c:pt idx="2">
                  <c:v>0.2</c:v>
                </c:pt>
                <c:pt idx="3">
                  <c:v>0.4</c:v>
                </c:pt>
              </c:numCache>
            </c:numRef>
          </c:val>
        </c:ser>
        <c:overlap val="100"/>
        <c:axId val="177789952"/>
        <c:axId val="178320128"/>
      </c:barChart>
      <c:catAx>
        <c:axId val="177789952"/>
        <c:scaling>
          <c:orientation val="minMax"/>
        </c:scaling>
        <c:delete val="1"/>
        <c:axPos val="l"/>
        <c:numFmt formatCode="General" sourceLinked="1"/>
        <c:tickLblPos val="none"/>
        <c:crossAx val="178320128"/>
        <c:crosses val="autoZero"/>
        <c:auto val="1"/>
        <c:lblAlgn val="ctr"/>
        <c:lblOffset val="100"/>
        <c:tickMarkSkip val="1"/>
      </c:catAx>
      <c:valAx>
        <c:axId val="178320128"/>
        <c:scaling>
          <c:orientation val="minMax"/>
        </c:scaling>
        <c:delete val="1"/>
        <c:axPos val="b"/>
        <c:numFmt formatCode="0%" sourceLinked="1"/>
        <c:tickLblPos val="none"/>
        <c:crossAx val="177789952"/>
        <c:crosses val="autoZero"/>
        <c:crossBetween val="between"/>
      </c:valAx>
      <c:spPr>
        <a:noFill/>
        <a:ln>
          <a:noFill/>
        </a:ln>
        <a:effectLst/>
      </c:spPr>
    </c:plotArea>
    <c:plotVisOnly val="1"/>
    <c:dispBlanksAs val="gap"/>
  </c:chart>
  <c:spPr>
    <a:noFill/>
    <a:ln>
      <a:noFill/>
    </a:ln>
    <a:effectLst/>
  </c:spPr>
  <c:txPr>
    <a:bodyPr rot="0" spcFirstLastPara="0" vertOverflow="ellipsis" horzOverflow="overflow" vert="horz" wrap="square" anchor="ctr" anchorCtr="1"/>
    <a:lstStyle/>
    <a:p>
      <a:pPr>
        <a:defRPr lang="zh-CN" sz="1800"/>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4B902A-B71B-4D9E-A57A-254570B88F5D}" type="datetimeFigureOut">
              <a:rPr lang="zh-CN" altLang="en-US" smtClean="0"/>
              <a:pPr/>
              <a:t>2017/6/9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98A16C-8A75-4D3B-BB47-31144791C26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 xmlns:p14="http://schemas.microsoft.com/office/powerpoint/2010/main" val="2750351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pPr/>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6749DE-0A4A-4294-B127-30FDF2A88CDD}" type="slidenum">
              <a:rPr lang="zh-CN" altLang="en-US" smtClean="0"/>
              <a:pPr/>
              <a:t>17</a:t>
            </a:fld>
            <a:endParaRPr lang="zh-CN" altLang="en-US"/>
          </a:p>
        </p:txBody>
      </p:sp>
    </p:spTree>
    <p:extLst>
      <p:ext uri="{BB962C8B-B14F-4D97-AF65-F5344CB8AC3E}">
        <p14:creationId xmlns="" xmlns:p14="http://schemas.microsoft.com/office/powerpoint/2010/main" val="703000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18</a:t>
            </a:fld>
            <a:endParaRPr lang="zh-CN" altLang="en-US"/>
          </a:p>
        </p:txBody>
      </p:sp>
    </p:spTree>
    <p:extLst>
      <p:ext uri="{BB962C8B-B14F-4D97-AF65-F5344CB8AC3E}">
        <p14:creationId xmlns="" xmlns:p14="http://schemas.microsoft.com/office/powerpoint/2010/main" val="1260583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20</a:t>
            </a:fld>
            <a:endParaRPr lang="zh-CN" altLang="en-US"/>
          </a:p>
        </p:txBody>
      </p:sp>
    </p:spTree>
    <p:extLst>
      <p:ext uri="{BB962C8B-B14F-4D97-AF65-F5344CB8AC3E}">
        <p14:creationId xmlns="" xmlns:p14="http://schemas.microsoft.com/office/powerpoint/2010/main" val="101960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pPr/>
              <a:t>21</a:t>
            </a:fld>
            <a:endParaRPr lang="en-US" sz="1200">
              <a:latin typeface="Arial" pitchFamily="34" charset="0"/>
              <a:ea typeface="宋体" pitchFamily="2" charset="-122"/>
            </a:endParaRPr>
          </a:p>
        </p:txBody>
      </p:sp>
    </p:spTree>
    <p:extLst>
      <p:ext uri="{BB962C8B-B14F-4D97-AF65-F5344CB8AC3E}">
        <p14:creationId xmlns="" xmlns:p14="http://schemas.microsoft.com/office/powerpoint/2010/main" val="3282904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ChangeArrowheads="1"/>
          </p:cNvSpPr>
          <p:nvPr>
            <p:ph type="sldImg" idx="4294967295"/>
          </p:nvPr>
        </p:nvSpPr>
        <p:spPr>
          <a:ln>
            <a:miter lim="800000"/>
          </a:ln>
        </p:spPr>
      </p:sp>
      <p:sp>
        <p:nvSpPr>
          <p:cNvPr id="60418" name="备注占位符 2"/>
          <p:cNvSpPr>
            <a:spLocks noGrp="1" noChangeArrowheads="1"/>
          </p:cNvSpPr>
          <p:nvPr>
            <p:ph type="body" idx="4294967295"/>
          </p:nvPr>
        </p:nvSpPr>
        <p:spPr/>
        <p:txBody>
          <a:bodyPr/>
          <a:lstStyle/>
          <a:p>
            <a:endParaRPr lang="zh-CN" altLang="en-US" smtClean="0"/>
          </a:p>
        </p:txBody>
      </p:sp>
      <p:sp>
        <p:nvSpPr>
          <p:cNvPr id="60419" name="灯片编号占位符 3"/>
          <p:cNvSpPr>
            <a:spLocks noGrp="1" noChangeArrowheads="1"/>
          </p:cNvSpPr>
          <p:nvPr>
            <p:ph type="sldNum" sz="quarter" idx="5"/>
          </p:nvPr>
        </p:nvSpPr>
        <p:spPr bwMode="auto">
          <a:noFill/>
          <a:ln>
            <a:miter lim="800000"/>
            <a:headEnd/>
            <a:tailEnd/>
          </a:ln>
        </p:spPr>
        <p:txBody>
          <a:bodyPr/>
          <a:lstStyle/>
          <a:p>
            <a:fld id="{B07127BE-B83C-4760-98FE-A3636B3608EB}" type="slidenum">
              <a:rPr lang="zh-CN" altLang="en-US"/>
              <a:pPr/>
              <a:t>23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24</a:t>
            </a:fld>
            <a:endParaRPr lang="zh-CN" altLang="en-US"/>
          </a:p>
        </p:txBody>
      </p:sp>
    </p:spTree>
    <p:extLst>
      <p:ext uri="{BB962C8B-B14F-4D97-AF65-F5344CB8AC3E}">
        <p14:creationId xmlns="" xmlns:p14="http://schemas.microsoft.com/office/powerpoint/2010/main" val="1056688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E62F313-D051-4284-95AD-6163FA128698}"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E62F313-D051-4284-95AD-6163FA128698}"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E62F313-D051-4284-95AD-6163FA128698}"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FAB2B-D77A-4486-826C-4471D40F7AD3}"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pPr/>
              <a:t>11</a:t>
            </a:fld>
            <a:endParaRPr lang="en-US" sz="1200">
              <a:latin typeface="Arial" pitchFamily="34" charset="0"/>
              <a:ea typeface="宋体" pitchFamily="2" charset="-122"/>
            </a:endParaRPr>
          </a:p>
        </p:txBody>
      </p:sp>
    </p:spTree>
    <p:extLst>
      <p:ext uri="{BB962C8B-B14F-4D97-AF65-F5344CB8AC3E}">
        <p14:creationId xmlns="" xmlns:p14="http://schemas.microsoft.com/office/powerpoint/2010/main" val="386419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pPr/>
              <a:t>12</a:t>
            </a:fld>
            <a:endParaRPr lang="zh-CN" altLang="en-US"/>
          </a:p>
        </p:txBody>
      </p:sp>
    </p:spTree>
    <p:extLst>
      <p:ext uri="{BB962C8B-B14F-4D97-AF65-F5344CB8AC3E}">
        <p14:creationId xmlns="" xmlns:p14="http://schemas.microsoft.com/office/powerpoint/2010/main" val="1455554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a:ln>
            <a:miter lim="800000"/>
          </a:ln>
        </p:spPr>
      </p:sp>
      <p:sp>
        <p:nvSpPr>
          <p:cNvPr id="25602" name="备注占位符 2"/>
          <p:cNvSpPr>
            <a:spLocks noGrp="1" noChangeArrowheads="1"/>
          </p:cNvSpPr>
          <p:nvPr>
            <p:ph type="body" idx="4294967295"/>
          </p:nvPr>
        </p:nvSpPr>
        <p:spPr/>
        <p:txBody>
          <a:bodyPr/>
          <a:lstStyle/>
          <a:p>
            <a:endParaRPr lang="zh-CN" altLang="en-US" smtClean="0"/>
          </a:p>
        </p:txBody>
      </p:sp>
      <p:sp>
        <p:nvSpPr>
          <p:cNvPr id="25603" name="灯片编号占位符 3"/>
          <p:cNvSpPr>
            <a:spLocks noGrp="1" noChangeArrowheads="1"/>
          </p:cNvSpPr>
          <p:nvPr>
            <p:ph type="sldNum" sz="quarter" idx="5"/>
          </p:nvPr>
        </p:nvSpPr>
        <p:spPr bwMode="auto">
          <a:noFill/>
          <a:ln>
            <a:miter lim="800000"/>
            <a:headEnd/>
            <a:tailEnd/>
          </a:ln>
        </p:spPr>
        <p:txBody>
          <a:bodyPr/>
          <a:lstStyle/>
          <a:p>
            <a:fld id="{705A22A7-E035-4539-A9EF-73E4512CBAB0}" type="slidenum">
              <a:rPr lang="zh-CN" altLang="en-US"/>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15</a:t>
            </a:fld>
            <a:endParaRPr lang="zh-CN" altLang="en-US" dirty="0">
              <a:solidFill>
                <a:prstClr val="black"/>
              </a:solidFill>
            </a:endParaRPr>
          </a:p>
        </p:txBody>
      </p:sp>
    </p:spTree>
    <p:extLst>
      <p:ext uri="{BB962C8B-B14F-4D97-AF65-F5344CB8AC3E}">
        <p14:creationId xmlns="" xmlns:p14="http://schemas.microsoft.com/office/powerpoint/2010/main" val="385927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1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66469170"/>
      </p:ext>
    </p:extLst>
  </p:cSld>
  <p:clrMapOvr>
    <a:masterClrMapping/>
  </p:clrMapOvr>
  <p:transition spd="slow" advClick="0" advTm="0">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7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66469170"/>
      </p:ext>
    </p:extLst>
  </p:cSld>
  <p:clrMapOvr>
    <a:masterClrMapping/>
  </p:clrMapOvr>
  <p:transition spd="slow" advClick="0" advTm="0">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7" name="矩形 6"/>
          <p:cNvSpPr/>
          <p:nvPr userDrawn="1"/>
        </p:nvSpPr>
        <p:spPr>
          <a:xfrm>
            <a:off x="1" y="5025302"/>
            <a:ext cx="9143998" cy="140333"/>
          </a:xfrm>
          <a:prstGeom prst="rect">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39552" y="1"/>
            <a:ext cx="7416824" cy="169803"/>
          </a:xfrm>
          <a:prstGeom prst="rect">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8028385" y="1"/>
            <a:ext cx="1115615" cy="16980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userDrawn="1"/>
        </p:nvSpPr>
        <p:spPr>
          <a:xfrm flipV="1">
            <a:off x="0" y="0"/>
            <a:ext cx="914400" cy="914682"/>
          </a:xfrm>
          <a:prstGeom prst="r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userDrawn="1"/>
        </p:nvSpPr>
        <p:spPr>
          <a:xfrm>
            <a:off x="755577" y="188228"/>
            <a:ext cx="3134191" cy="400234"/>
          </a:xfrm>
          <a:prstGeom prst="rect">
            <a:avLst/>
          </a:prstGeom>
          <a:noFill/>
        </p:spPr>
        <p:txBody>
          <a:bodyPr wrap="none" rtlCol="0">
            <a:spAutoFit/>
          </a:bodyPr>
          <a:lstStyle/>
          <a:p>
            <a:r>
              <a:rPr lang="zh-CN" altLang="en-US" sz="2000" b="1" spc="300" dirty="0" smtClean="0">
                <a:solidFill>
                  <a:schemeClr val="tx1">
                    <a:lumMod val="75000"/>
                    <a:lumOff val="25000"/>
                  </a:schemeClr>
                </a:solidFill>
                <a:latin typeface="微软雅黑" panose="020B0503020204020204" pitchFamily="34" charset="-122"/>
                <a:ea typeface="微软雅黑" panose="020B0503020204020204" pitchFamily="34" charset="-122"/>
              </a:rPr>
              <a:t>单击此处推荐文章标题</a:t>
            </a:r>
            <a:endPar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8"/>
          <p:cNvSpPr>
            <a:spLocks noGrp="1"/>
          </p:cNvSpPr>
          <p:nvPr>
            <p:ph type="title"/>
          </p:nvPr>
        </p:nvSpPr>
        <p:spPr>
          <a:xfrm>
            <a:off x="273050" y="512920"/>
            <a:ext cx="6489700" cy="524037"/>
          </a:xfrm>
          <a:prstGeom prst="rect">
            <a:avLst/>
          </a:prstGeom>
        </p:spPr>
        <p:txBody>
          <a:bodyPr lIns="68580" tIns="34290" rIns="68580" bIns="34290"/>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6" name="Text Placeholder 27"/>
          <p:cNvSpPr>
            <a:spLocks noGrp="1"/>
          </p:cNvSpPr>
          <p:nvPr>
            <p:ph type="body" sz="quarter" idx="25"/>
          </p:nvPr>
        </p:nvSpPr>
        <p:spPr>
          <a:xfrm>
            <a:off x="273050" y="940384"/>
            <a:ext cx="6489700" cy="285887"/>
          </a:xfrm>
          <a:prstGeom prst="rect">
            <a:avLst/>
          </a:prstGeom>
        </p:spPr>
        <p:txBody>
          <a:bodyPr lIns="68580" tIns="34290" rIns="68580" bIns="34290"/>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en-US" smtClean="0"/>
              <a:t>Click to edit Master text styles</a:t>
            </a:r>
          </a:p>
        </p:txBody>
      </p:sp>
    </p:spTree>
    <p:extLst>
      <p:ext uri="{BB962C8B-B14F-4D97-AF65-F5344CB8AC3E}">
        <p14:creationId xmlns="" xmlns:p14="http://schemas.microsoft.com/office/powerpoint/2010/main" val="1919378923"/>
      </p:ext>
    </p:extLst>
  </p:cSld>
  <p:clrMapOvr>
    <a:masterClrMapping/>
  </p:clrMapOvr>
  <p:transition spd="slow" advClick="0" advTm="0">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97586733"/>
      </p:ext>
    </p:extLst>
  </p:cSld>
  <p:clrMapOvr>
    <a:masterClrMapping/>
  </p:clrMapOvr>
  <p:transition spd="slow" advClick="0" advTm="0">
    <p:rand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09210182"/>
      </p:ext>
    </p:extLst>
  </p:cSld>
  <p:clrMapOvr>
    <a:masterClrMapping/>
  </p:clrMapOvr>
  <p:transition spd="slow" advClick="0" advTm="0">
    <p:rand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87664310"/>
      </p:ext>
    </p:extLst>
  </p:cSld>
  <p:clrMapOvr>
    <a:masterClrMapping/>
  </p:clrMapOvr>
  <p:transition spd="slow" advClick="0" advTm="0">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0DA46B-06AF-441A-8063-C000BCFFD7DB}" type="slidenum">
              <a:rPr lang="zh-CN" altLang="en-US" smtClean="0"/>
              <a:pPr/>
              <a:t>‹#›</a:t>
            </a:fld>
            <a:endParaRPr lang="zh-CN" altLang="en-US"/>
          </a:p>
        </p:txBody>
      </p:sp>
      <p:sp>
        <p:nvSpPr>
          <p:cNvPr id="5" name="TextBox 4"/>
          <p:cNvSpPr txBox="1"/>
          <p:nvPr userDrawn="1"/>
        </p:nvSpPr>
        <p:spPr>
          <a:xfrm>
            <a:off x="107504" y="124272"/>
            <a:ext cx="2031325" cy="369332"/>
          </a:xfrm>
          <a:prstGeom prst="rect">
            <a:avLst/>
          </a:prstGeom>
          <a:noFill/>
        </p:spPr>
        <p:txBody>
          <a:bodyPr wrap="none" rtlCol="0">
            <a:spAutoFit/>
          </a:bodyPr>
          <a:lstStyle/>
          <a:p>
            <a:r>
              <a:rPr lang="zh-CN" altLang="en-US" dirty="0" smtClean="0">
                <a:solidFill>
                  <a:schemeClr val="tx1">
                    <a:lumMod val="50000"/>
                    <a:lumOff val="50000"/>
                  </a:schemeClr>
                </a:solidFill>
              </a:rPr>
              <a:t>单击此处添加标题</a:t>
            </a:r>
            <a:endParaRPr lang="zh-CN" altLang="en-US" dirty="0">
              <a:solidFill>
                <a:schemeClr val="tx1">
                  <a:lumMod val="50000"/>
                  <a:lumOff val="50000"/>
                </a:schemeClr>
              </a:solidFill>
            </a:endParaRPr>
          </a:p>
        </p:txBody>
      </p:sp>
    </p:spTree>
  </p:cSld>
  <p:clrMapOvr>
    <a:masterClrMapping/>
  </p:clrMapOvr>
  <p:transition spd="slow"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8A3C4A-C930-4D2C-A0CF-41EE94C55726}" type="datetimeFigureOut">
              <a:rPr lang="zh-CN" altLang="en-US" smtClean="0"/>
              <a:pPr/>
              <a:t>2017/6/9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488A3C4A-C930-4D2C-A0CF-41EE94C55726}" type="datetimeFigureOut">
              <a:rPr lang="zh-CN" altLang="en-US" smtClean="0"/>
              <a:pPr/>
              <a:t>2017/6/9</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950DA46B-06AF-441A-8063-C000BCFFD7D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slow"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p:cNvPicPr>
            <a:picLocks noChangeAspect="1" noChangeArrowheads="1"/>
          </p:cNvPicPr>
          <p:nvPr/>
        </p:nvPicPr>
        <p:blipFill>
          <a:blip r:embed="rId7" cstate="print"/>
          <a:srcRect/>
          <a:stretch>
            <a:fillRect/>
          </a:stretch>
        </p:blipFill>
        <p:spPr bwMode="auto">
          <a:xfrm>
            <a:off x="2267744" y="0"/>
            <a:ext cx="5148263" cy="5148263"/>
          </a:xfrm>
          <a:prstGeom prst="rect">
            <a:avLst/>
          </a:prstGeom>
          <a:noFill/>
          <a:ln w="9525">
            <a:noFill/>
            <a:miter lim="800000"/>
            <a:headEnd/>
            <a:tailEnd/>
          </a:ln>
        </p:spPr>
      </p:pic>
      <p:sp>
        <p:nvSpPr>
          <p:cNvPr id="10" name="PA_矩形 28"/>
          <p:cNvSpPr/>
          <p:nvPr>
            <p:custDataLst>
              <p:tags r:id="rId1"/>
            </p:custDataLst>
          </p:nvPr>
        </p:nvSpPr>
        <p:spPr>
          <a:xfrm>
            <a:off x="3845746" y="2860576"/>
            <a:ext cx="2038587" cy="315471"/>
          </a:xfrm>
          <a:prstGeom prst="rect">
            <a:avLst/>
          </a:prstGeom>
          <a:ln>
            <a:noFill/>
          </a:ln>
        </p:spPr>
        <p:txBody>
          <a:bodyPr wrap="square" lIns="68580" tIns="34290" rIns="68580" bIns="34290">
            <a:spAutoFit/>
          </a:bodyPr>
          <a:lstStyle/>
          <a:p>
            <a:pPr algn="ctr"/>
            <a:r>
              <a:rPr lang="pt-BR" altLang="zh-CN" sz="8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Nullam eu tempor purus. Nunc a leo magna, sit amet consequat risus. </a:t>
            </a:r>
          </a:p>
        </p:txBody>
      </p:sp>
      <p:sp>
        <p:nvSpPr>
          <p:cNvPr id="11" name="PA_矩形 29"/>
          <p:cNvSpPr/>
          <p:nvPr>
            <p:custDataLst>
              <p:tags r:id="rId2"/>
            </p:custDataLst>
          </p:nvPr>
        </p:nvSpPr>
        <p:spPr>
          <a:xfrm>
            <a:off x="3581783" y="2500536"/>
            <a:ext cx="2538389" cy="346249"/>
          </a:xfrm>
          <a:prstGeom prst="rect">
            <a:avLst/>
          </a:prstGeom>
          <a:ln>
            <a:noFill/>
          </a:ln>
        </p:spPr>
        <p:txBody>
          <a:bodyPr wrap="square" lIns="68580" tIns="34290" rIns="68580" bIns="34290">
            <a:spAutoFit/>
          </a:bodyPr>
          <a:lstStyle/>
          <a:p>
            <a:pPr algn="ctr"/>
            <a:r>
              <a:rPr lang="en-US" altLang="zh-CN"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zh-CN" altLang="en-US"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信息科技动态</a:t>
            </a:r>
            <a:r>
              <a:rPr lang="en-US" altLang="zh-CN"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PPT</a:t>
            </a:r>
            <a:r>
              <a:rPr lang="zh-CN" altLang="en-US"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模板</a:t>
            </a:r>
            <a:endParaRPr lang="en-US" altLang="zh-CN"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A_矩形 30"/>
          <p:cNvSpPr/>
          <p:nvPr>
            <p:custDataLst>
              <p:tags r:id="rId3"/>
            </p:custDataLst>
          </p:nvPr>
        </p:nvSpPr>
        <p:spPr>
          <a:xfrm>
            <a:off x="4252755" y="1858853"/>
            <a:ext cx="1196482" cy="623440"/>
          </a:xfrm>
          <a:prstGeom prst="rect">
            <a:avLst/>
          </a:prstGeom>
          <a:ln>
            <a:noFill/>
          </a:ln>
        </p:spPr>
        <p:txBody>
          <a:bodyPr wrap="none" lIns="68580" tIns="34290" rIns="68580" bIns="34290">
            <a:spAutoFit/>
          </a:bodyPr>
          <a:lstStyle/>
          <a:p>
            <a:pPr algn="ctr"/>
            <a:r>
              <a:rPr lang="en-US" altLang="zh-CN" sz="36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2018</a:t>
            </a:r>
            <a:endParaRPr lang="zh-CN" altLang="en-US" sz="3600" dirty="0">
              <a:solidFill>
                <a:schemeClr val="accent1"/>
              </a:solidFill>
              <a:latin typeface="Open Sans" panose="020B0606030504020204" pitchFamily="34" charset="0"/>
              <a:cs typeface="Open Sans" panose="020B0606030504020204" pitchFamily="34" charset="0"/>
            </a:endParaRPr>
          </a:p>
        </p:txBody>
      </p:sp>
      <p:sp>
        <p:nvSpPr>
          <p:cNvPr id="14" name="PA_圆角矩形 31"/>
          <p:cNvSpPr/>
          <p:nvPr>
            <p:custDataLst>
              <p:tags r:id="rId4"/>
            </p:custDataLst>
          </p:nvPr>
        </p:nvSpPr>
        <p:spPr>
          <a:xfrm>
            <a:off x="4400824" y="3292624"/>
            <a:ext cx="851225" cy="224360"/>
          </a:xfrm>
          <a:prstGeom prst="roundRect">
            <a:avLst>
              <a:gd name="adj" fmla="val 50000"/>
            </a:avLst>
          </a:prstGeom>
          <a:solidFill>
            <a:schemeClr val="accent1"/>
          </a:solidFill>
          <a:ln>
            <a:noFill/>
          </a:ln>
          <a:effectLst>
            <a:outerShdw blurRad="342900" dist="2413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5" name="PA_矩形 32"/>
          <p:cNvSpPr/>
          <p:nvPr>
            <p:custDataLst>
              <p:tags r:id="rId5"/>
            </p:custDataLst>
          </p:nvPr>
        </p:nvSpPr>
        <p:spPr>
          <a:xfrm>
            <a:off x="4391980" y="3316288"/>
            <a:ext cx="868907" cy="192360"/>
          </a:xfrm>
          <a:prstGeom prst="rect">
            <a:avLst/>
          </a:prstGeom>
          <a:ln>
            <a:noFill/>
          </a:ln>
        </p:spPr>
        <p:txBody>
          <a:bodyPr wrap="square" lIns="68580" tIns="34290" rIns="68580" bIns="34290">
            <a:spAutoFit/>
          </a:bodyPr>
          <a:lstStyle/>
          <a:p>
            <a:pPr algn="ctr"/>
            <a:r>
              <a:rPr lang="zh-CN" altLang="en-US" sz="8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时</a:t>
            </a:r>
            <a:r>
              <a:rPr lang="zh-CN" altLang="en-US" sz="800" dirty="0" smtClean="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间：</a:t>
            </a:r>
            <a:r>
              <a:rPr lang="en-US" altLang="zh-CN" sz="800" dirty="0" smtClean="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xxx</a:t>
            </a:r>
            <a:endParaRPr lang="zh-CN" altLang="en-US" sz="8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16" name="Picture 6"/>
          <p:cNvPicPr>
            <a:picLocks noChangeAspect="1" noChangeArrowheads="1"/>
          </p:cNvPicPr>
          <p:nvPr/>
        </p:nvPicPr>
        <p:blipFill>
          <a:blip r:embed="rId7" cstate="print"/>
          <a:srcRect l="37156" t="12093" r="8437" b="51711"/>
          <a:stretch>
            <a:fillRect/>
          </a:stretch>
        </p:blipFill>
        <p:spPr bwMode="auto">
          <a:xfrm>
            <a:off x="0" y="3656148"/>
            <a:ext cx="2267744" cy="1508684"/>
          </a:xfrm>
          <a:prstGeom prst="rect">
            <a:avLst/>
          </a:prstGeom>
          <a:noFill/>
          <a:ln w="9525">
            <a:noFill/>
            <a:miter lim="800000"/>
            <a:headEnd/>
            <a:tailEnd/>
          </a:ln>
          <a:effectLst/>
        </p:spPr>
      </p:pic>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p:cTn id="7" dur="1000" fill="hold"/>
                                        <p:tgtEl>
                                          <p:spTgt spid="1030"/>
                                        </p:tgtEl>
                                        <p:attrNameLst>
                                          <p:attrName>ppt_w</p:attrName>
                                        </p:attrNameLst>
                                      </p:cBhvr>
                                      <p:tavLst>
                                        <p:tav tm="0">
                                          <p:val>
                                            <p:strVal val="#ppt_w+.3"/>
                                          </p:val>
                                        </p:tav>
                                        <p:tav tm="100000">
                                          <p:val>
                                            <p:strVal val="#ppt_w"/>
                                          </p:val>
                                        </p:tav>
                                      </p:tavLst>
                                    </p:anim>
                                    <p:anim calcmode="lin" valueType="num">
                                      <p:cBhvr>
                                        <p:cTn id="8" dur="1000" fill="hold"/>
                                        <p:tgtEl>
                                          <p:spTgt spid="1030"/>
                                        </p:tgtEl>
                                        <p:attrNameLst>
                                          <p:attrName>ppt_h</p:attrName>
                                        </p:attrNameLst>
                                      </p:cBhvr>
                                      <p:tavLst>
                                        <p:tav tm="0">
                                          <p:val>
                                            <p:strVal val="#ppt_h"/>
                                          </p:val>
                                        </p:tav>
                                        <p:tav tm="100000">
                                          <p:val>
                                            <p:strVal val="#ppt_h"/>
                                          </p:val>
                                        </p:tav>
                                      </p:tavLst>
                                    </p:anim>
                                    <p:animEffect transition="in" filter="fade">
                                      <p:cBhvr>
                                        <p:cTn id="9" dur="1000"/>
                                        <p:tgtEl>
                                          <p:spTgt spid="1030"/>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0" presetClass="entr" presetSubtype="0" decel="10000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3"/>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Effect transition="in" filter="fade">
                                      <p:cBhvr>
                                        <p:cTn id="4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643501" y="1133826"/>
            <a:ext cx="1212056" cy="4011264"/>
            <a:chOff x="4643501" y="1469232"/>
            <a:chExt cx="1212056" cy="3674269"/>
          </a:xfrm>
        </p:grpSpPr>
        <p:sp>
          <p:nvSpPr>
            <p:cNvPr id="24" name="Freeform 23"/>
            <p:cNvSpPr/>
            <p:nvPr/>
          </p:nvSpPr>
          <p:spPr bwMode="auto">
            <a:xfrm>
              <a:off x="4643501" y="1634729"/>
              <a:ext cx="345281" cy="3508772"/>
            </a:xfrm>
            <a:custGeom>
              <a:avLst/>
              <a:gdLst>
                <a:gd name="T0" fmla="*/ 290 w 290"/>
                <a:gd name="T1" fmla="*/ 0 h 2947"/>
                <a:gd name="T2" fmla="*/ 290 w 290"/>
                <a:gd name="T3" fmla="*/ 2947 h 2947"/>
                <a:gd name="T4" fmla="*/ 0 w 290"/>
                <a:gd name="T5" fmla="*/ 2947 h 2947"/>
                <a:gd name="T6" fmla="*/ 0 w 290"/>
                <a:gd name="T7" fmla="*/ 290 h 2947"/>
                <a:gd name="T8" fmla="*/ 290 w 290"/>
                <a:gd name="T9" fmla="*/ 0 h 2947"/>
              </a:gdLst>
              <a:ahLst/>
              <a:cxnLst>
                <a:cxn ang="0">
                  <a:pos x="T0" y="T1"/>
                </a:cxn>
                <a:cxn ang="0">
                  <a:pos x="T2" y="T3"/>
                </a:cxn>
                <a:cxn ang="0">
                  <a:pos x="T4" y="T5"/>
                </a:cxn>
                <a:cxn ang="0">
                  <a:pos x="T6" y="T7"/>
                </a:cxn>
                <a:cxn ang="0">
                  <a:pos x="T8" y="T9"/>
                </a:cxn>
              </a:cxnLst>
              <a:rect l="0" t="0" r="r" b="b"/>
              <a:pathLst>
                <a:path w="290" h="2947">
                  <a:moveTo>
                    <a:pt x="290" y="0"/>
                  </a:moveTo>
                  <a:lnTo>
                    <a:pt x="290" y="2947"/>
                  </a:lnTo>
                  <a:lnTo>
                    <a:pt x="0" y="2947"/>
                  </a:lnTo>
                  <a:lnTo>
                    <a:pt x="0" y="290"/>
                  </a:lnTo>
                  <a:lnTo>
                    <a:pt x="29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27" name="Freeform 26"/>
            <p:cNvSpPr/>
            <p:nvPr/>
          </p:nvSpPr>
          <p:spPr bwMode="auto">
            <a:xfrm>
              <a:off x="4643501" y="1634729"/>
              <a:ext cx="881063" cy="345281"/>
            </a:xfrm>
            <a:custGeom>
              <a:avLst/>
              <a:gdLst>
                <a:gd name="T0" fmla="*/ 740 w 740"/>
                <a:gd name="T1" fmla="*/ 290 h 290"/>
                <a:gd name="T2" fmla="*/ 0 w 740"/>
                <a:gd name="T3" fmla="*/ 290 h 290"/>
                <a:gd name="T4" fmla="*/ 290 w 740"/>
                <a:gd name="T5" fmla="*/ 0 h 290"/>
                <a:gd name="T6" fmla="*/ 740 w 740"/>
                <a:gd name="T7" fmla="*/ 0 h 290"/>
                <a:gd name="T8" fmla="*/ 740 w 740"/>
                <a:gd name="T9" fmla="*/ 290 h 290"/>
              </a:gdLst>
              <a:ahLst/>
              <a:cxnLst>
                <a:cxn ang="0">
                  <a:pos x="T0" y="T1"/>
                </a:cxn>
                <a:cxn ang="0">
                  <a:pos x="T2" y="T3"/>
                </a:cxn>
                <a:cxn ang="0">
                  <a:pos x="T4" y="T5"/>
                </a:cxn>
                <a:cxn ang="0">
                  <a:pos x="T6" y="T7"/>
                </a:cxn>
                <a:cxn ang="0">
                  <a:pos x="T8" y="T9"/>
                </a:cxn>
              </a:cxnLst>
              <a:rect l="0" t="0" r="r" b="b"/>
              <a:pathLst>
                <a:path w="740" h="290">
                  <a:moveTo>
                    <a:pt x="740" y="290"/>
                  </a:moveTo>
                  <a:lnTo>
                    <a:pt x="0" y="290"/>
                  </a:lnTo>
                  <a:lnTo>
                    <a:pt x="290" y="0"/>
                  </a:lnTo>
                  <a:lnTo>
                    <a:pt x="740" y="0"/>
                  </a:lnTo>
                  <a:lnTo>
                    <a:pt x="740" y="290"/>
                  </a:lnTo>
                  <a:close/>
                </a:path>
              </a:pathLst>
            </a:custGeom>
            <a:solidFill>
              <a:srgbClr val="D3D2E0"/>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28" name="Freeform 27"/>
            <p:cNvSpPr/>
            <p:nvPr/>
          </p:nvSpPr>
          <p:spPr bwMode="auto">
            <a:xfrm>
              <a:off x="4643501" y="1634729"/>
              <a:ext cx="881063" cy="345281"/>
            </a:xfrm>
            <a:custGeom>
              <a:avLst/>
              <a:gdLst>
                <a:gd name="T0" fmla="*/ 740 w 740"/>
                <a:gd name="T1" fmla="*/ 290 h 290"/>
                <a:gd name="T2" fmla="*/ 0 w 740"/>
                <a:gd name="T3" fmla="*/ 290 h 290"/>
                <a:gd name="T4" fmla="*/ 290 w 740"/>
                <a:gd name="T5" fmla="*/ 0 h 290"/>
                <a:gd name="T6" fmla="*/ 740 w 740"/>
                <a:gd name="T7" fmla="*/ 0 h 290"/>
                <a:gd name="T8" fmla="*/ 740 w 740"/>
                <a:gd name="T9" fmla="*/ 290 h 290"/>
              </a:gdLst>
              <a:ahLst/>
              <a:cxnLst>
                <a:cxn ang="0">
                  <a:pos x="T0" y="T1"/>
                </a:cxn>
                <a:cxn ang="0">
                  <a:pos x="T2" y="T3"/>
                </a:cxn>
                <a:cxn ang="0">
                  <a:pos x="T4" y="T5"/>
                </a:cxn>
                <a:cxn ang="0">
                  <a:pos x="T6" y="T7"/>
                </a:cxn>
                <a:cxn ang="0">
                  <a:pos x="T8" y="T9"/>
                </a:cxn>
              </a:cxnLst>
              <a:rect l="0" t="0" r="r" b="b"/>
              <a:pathLst>
                <a:path w="740" h="290">
                  <a:moveTo>
                    <a:pt x="740" y="290"/>
                  </a:moveTo>
                  <a:lnTo>
                    <a:pt x="0" y="290"/>
                  </a:lnTo>
                  <a:lnTo>
                    <a:pt x="290" y="0"/>
                  </a:lnTo>
                  <a:lnTo>
                    <a:pt x="740" y="0"/>
                  </a:lnTo>
                  <a:lnTo>
                    <a:pt x="740" y="29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29" name="Freeform 28"/>
            <p:cNvSpPr/>
            <p:nvPr/>
          </p:nvSpPr>
          <p:spPr bwMode="auto">
            <a:xfrm>
              <a:off x="5486463" y="1469232"/>
              <a:ext cx="369094" cy="682228"/>
            </a:xfrm>
            <a:custGeom>
              <a:avLst/>
              <a:gdLst>
                <a:gd name="T0" fmla="*/ 310 w 310"/>
                <a:gd name="T1" fmla="*/ 286 h 573"/>
                <a:gd name="T2" fmla="*/ 0 w 310"/>
                <a:gd name="T3" fmla="*/ 0 h 573"/>
                <a:gd name="T4" fmla="*/ 0 w 310"/>
                <a:gd name="T5" fmla="*/ 286 h 573"/>
                <a:gd name="T6" fmla="*/ 0 w 310"/>
                <a:gd name="T7" fmla="*/ 573 h 573"/>
                <a:gd name="T8" fmla="*/ 310 w 310"/>
                <a:gd name="T9" fmla="*/ 286 h 573"/>
              </a:gdLst>
              <a:ahLst/>
              <a:cxnLst>
                <a:cxn ang="0">
                  <a:pos x="T0" y="T1"/>
                </a:cxn>
                <a:cxn ang="0">
                  <a:pos x="T2" y="T3"/>
                </a:cxn>
                <a:cxn ang="0">
                  <a:pos x="T4" y="T5"/>
                </a:cxn>
                <a:cxn ang="0">
                  <a:pos x="T6" y="T7"/>
                </a:cxn>
                <a:cxn ang="0">
                  <a:pos x="T8" y="T9"/>
                </a:cxn>
              </a:cxnLst>
              <a:rect l="0" t="0" r="r" b="b"/>
              <a:pathLst>
                <a:path w="310" h="573">
                  <a:moveTo>
                    <a:pt x="310" y="286"/>
                  </a:moveTo>
                  <a:lnTo>
                    <a:pt x="0" y="0"/>
                  </a:lnTo>
                  <a:lnTo>
                    <a:pt x="0" y="286"/>
                  </a:lnTo>
                  <a:lnTo>
                    <a:pt x="0" y="573"/>
                  </a:lnTo>
                  <a:lnTo>
                    <a:pt x="310" y="286"/>
                  </a:lnTo>
                  <a:close/>
                </a:path>
              </a:pathLst>
            </a:custGeom>
            <a:solidFill>
              <a:srgbClr val="D3D2E0"/>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0" name="Freeform 29"/>
            <p:cNvSpPr/>
            <p:nvPr/>
          </p:nvSpPr>
          <p:spPr bwMode="auto">
            <a:xfrm>
              <a:off x="5486463" y="1469232"/>
              <a:ext cx="369094" cy="682228"/>
            </a:xfrm>
            <a:custGeom>
              <a:avLst/>
              <a:gdLst>
                <a:gd name="T0" fmla="*/ 310 w 310"/>
                <a:gd name="T1" fmla="*/ 286 h 573"/>
                <a:gd name="T2" fmla="*/ 0 w 310"/>
                <a:gd name="T3" fmla="*/ 0 h 573"/>
                <a:gd name="T4" fmla="*/ 0 w 310"/>
                <a:gd name="T5" fmla="*/ 286 h 573"/>
                <a:gd name="T6" fmla="*/ 0 w 310"/>
                <a:gd name="T7" fmla="*/ 573 h 573"/>
                <a:gd name="T8" fmla="*/ 310 w 310"/>
                <a:gd name="T9" fmla="*/ 286 h 573"/>
              </a:gdLst>
              <a:ahLst/>
              <a:cxnLst>
                <a:cxn ang="0">
                  <a:pos x="T0" y="T1"/>
                </a:cxn>
                <a:cxn ang="0">
                  <a:pos x="T2" y="T3"/>
                </a:cxn>
                <a:cxn ang="0">
                  <a:pos x="T4" y="T5"/>
                </a:cxn>
                <a:cxn ang="0">
                  <a:pos x="T6" y="T7"/>
                </a:cxn>
                <a:cxn ang="0">
                  <a:pos x="T8" y="T9"/>
                </a:cxn>
              </a:cxnLst>
              <a:rect l="0" t="0" r="r" b="b"/>
              <a:pathLst>
                <a:path w="310" h="573">
                  <a:moveTo>
                    <a:pt x="310" y="286"/>
                  </a:moveTo>
                  <a:lnTo>
                    <a:pt x="0" y="0"/>
                  </a:lnTo>
                  <a:lnTo>
                    <a:pt x="0" y="286"/>
                  </a:lnTo>
                  <a:lnTo>
                    <a:pt x="0" y="573"/>
                  </a:lnTo>
                  <a:lnTo>
                    <a:pt x="310" y="286"/>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1" name="Freeform 30"/>
            <p:cNvSpPr/>
            <p:nvPr/>
          </p:nvSpPr>
          <p:spPr bwMode="auto">
            <a:xfrm>
              <a:off x="4643501" y="1634729"/>
              <a:ext cx="842963" cy="345281"/>
            </a:xfrm>
            <a:custGeom>
              <a:avLst/>
              <a:gdLst>
                <a:gd name="T0" fmla="*/ 708 w 708"/>
                <a:gd name="T1" fmla="*/ 0 h 290"/>
                <a:gd name="T2" fmla="*/ 290 w 708"/>
                <a:gd name="T3" fmla="*/ 0 h 290"/>
                <a:gd name="T4" fmla="*/ 0 w 708"/>
                <a:gd name="T5" fmla="*/ 290 h 290"/>
                <a:gd name="T6" fmla="*/ 708 w 708"/>
                <a:gd name="T7" fmla="*/ 290 h 290"/>
                <a:gd name="T8" fmla="*/ 708 w 708"/>
                <a:gd name="T9" fmla="*/ 147 h 290"/>
                <a:gd name="T10" fmla="*/ 708 w 708"/>
                <a:gd name="T11" fmla="*/ 0 h 290"/>
              </a:gdLst>
              <a:ahLst/>
              <a:cxnLst>
                <a:cxn ang="0">
                  <a:pos x="T0" y="T1"/>
                </a:cxn>
                <a:cxn ang="0">
                  <a:pos x="T2" y="T3"/>
                </a:cxn>
                <a:cxn ang="0">
                  <a:pos x="T4" y="T5"/>
                </a:cxn>
                <a:cxn ang="0">
                  <a:pos x="T6" y="T7"/>
                </a:cxn>
                <a:cxn ang="0">
                  <a:pos x="T8" y="T9"/>
                </a:cxn>
                <a:cxn ang="0">
                  <a:pos x="T10" y="T11"/>
                </a:cxn>
              </a:cxnLst>
              <a:rect l="0" t="0" r="r" b="b"/>
              <a:pathLst>
                <a:path w="708" h="290">
                  <a:moveTo>
                    <a:pt x="708" y="0"/>
                  </a:moveTo>
                  <a:lnTo>
                    <a:pt x="290" y="0"/>
                  </a:lnTo>
                  <a:lnTo>
                    <a:pt x="0" y="290"/>
                  </a:lnTo>
                  <a:lnTo>
                    <a:pt x="708" y="290"/>
                  </a:lnTo>
                  <a:lnTo>
                    <a:pt x="708" y="147"/>
                  </a:lnTo>
                  <a:lnTo>
                    <a:pt x="708" y="0"/>
                  </a:lnTo>
                  <a:close/>
                </a:path>
              </a:pathLst>
            </a:cu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2" name="Freeform 31"/>
            <p:cNvSpPr/>
            <p:nvPr/>
          </p:nvSpPr>
          <p:spPr bwMode="auto">
            <a:xfrm>
              <a:off x="4643501" y="1634729"/>
              <a:ext cx="842963" cy="345281"/>
            </a:xfrm>
            <a:custGeom>
              <a:avLst/>
              <a:gdLst>
                <a:gd name="T0" fmla="*/ 708 w 708"/>
                <a:gd name="T1" fmla="*/ 0 h 290"/>
                <a:gd name="T2" fmla="*/ 290 w 708"/>
                <a:gd name="T3" fmla="*/ 0 h 290"/>
                <a:gd name="T4" fmla="*/ 0 w 708"/>
                <a:gd name="T5" fmla="*/ 290 h 290"/>
                <a:gd name="T6" fmla="*/ 708 w 708"/>
                <a:gd name="T7" fmla="*/ 290 h 290"/>
                <a:gd name="T8" fmla="*/ 708 w 708"/>
                <a:gd name="T9" fmla="*/ 147 h 290"/>
                <a:gd name="T10" fmla="*/ 708 w 708"/>
                <a:gd name="T11" fmla="*/ 0 h 290"/>
              </a:gdLst>
              <a:ahLst/>
              <a:cxnLst>
                <a:cxn ang="0">
                  <a:pos x="T0" y="T1"/>
                </a:cxn>
                <a:cxn ang="0">
                  <a:pos x="T2" y="T3"/>
                </a:cxn>
                <a:cxn ang="0">
                  <a:pos x="T4" y="T5"/>
                </a:cxn>
                <a:cxn ang="0">
                  <a:pos x="T6" y="T7"/>
                </a:cxn>
                <a:cxn ang="0">
                  <a:pos x="T8" y="T9"/>
                </a:cxn>
                <a:cxn ang="0">
                  <a:pos x="T10" y="T11"/>
                </a:cxn>
              </a:cxnLst>
              <a:rect l="0" t="0" r="r" b="b"/>
              <a:pathLst>
                <a:path w="708" h="290">
                  <a:moveTo>
                    <a:pt x="708" y="0"/>
                  </a:moveTo>
                  <a:lnTo>
                    <a:pt x="290" y="0"/>
                  </a:lnTo>
                  <a:lnTo>
                    <a:pt x="0" y="290"/>
                  </a:lnTo>
                  <a:lnTo>
                    <a:pt x="708" y="290"/>
                  </a:lnTo>
                  <a:lnTo>
                    <a:pt x="708" y="147"/>
                  </a:lnTo>
                  <a:lnTo>
                    <a:pt x="70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3" name="Freeform 32"/>
            <p:cNvSpPr/>
            <p:nvPr/>
          </p:nvSpPr>
          <p:spPr bwMode="auto">
            <a:xfrm>
              <a:off x="5486463" y="1469232"/>
              <a:ext cx="369094" cy="682228"/>
            </a:xfrm>
            <a:custGeom>
              <a:avLst/>
              <a:gdLst>
                <a:gd name="T0" fmla="*/ 0 w 310"/>
                <a:gd name="T1" fmla="*/ 0 h 573"/>
                <a:gd name="T2" fmla="*/ 0 w 310"/>
                <a:gd name="T3" fmla="*/ 139 h 573"/>
                <a:gd name="T4" fmla="*/ 0 w 310"/>
                <a:gd name="T5" fmla="*/ 286 h 573"/>
                <a:gd name="T6" fmla="*/ 0 w 310"/>
                <a:gd name="T7" fmla="*/ 429 h 573"/>
                <a:gd name="T8" fmla="*/ 0 w 310"/>
                <a:gd name="T9" fmla="*/ 573 h 573"/>
                <a:gd name="T10" fmla="*/ 310 w 310"/>
                <a:gd name="T11" fmla="*/ 286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39"/>
                  </a:lnTo>
                  <a:lnTo>
                    <a:pt x="0" y="286"/>
                  </a:lnTo>
                  <a:lnTo>
                    <a:pt x="0" y="429"/>
                  </a:lnTo>
                  <a:lnTo>
                    <a:pt x="0" y="573"/>
                  </a:lnTo>
                  <a:lnTo>
                    <a:pt x="310" y="286"/>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4" name="Freeform 33"/>
            <p:cNvSpPr/>
            <p:nvPr/>
          </p:nvSpPr>
          <p:spPr bwMode="auto">
            <a:xfrm>
              <a:off x="5486463" y="1469232"/>
              <a:ext cx="369094" cy="682228"/>
            </a:xfrm>
            <a:custGeom>
              <a:avLst/>
              <a:gdLst>
                <a:gd name="T0" fmla="*/ 0 w 310"/>
                <a:gd name="T1" fmla="*/ 0 h 573"/>
                <a:gd name="T2" fmla="*/ 0 w 310"/>
                <a:gd name="T3" fmla="*/ 139 h 573"/>
                <a:gd name="T4" fmla="*/ 0 w 310"/>
                <a:gd name="T5" fmla="*/ 286 h 573"/>
                <a:gd name="T6" fmla="*/ 0 w 310"/>
                <a:gd name="T7" fmla="*/ 429 h 573"/>
                <a:gd name="T8" fmla="*/ 0 w 310"/>
                <a:gd name="T9" fmla="*/ 573 h 573"/>
                <a:gd name="T10" fmla="*/ 310 w 310"/>
                <a:gd name="T11" fmla="*/ 286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39"/>
                  </a:lnTo>
                  <a:lnTo>
                    <a:pt x="0" y="286"/>
                  </a:lnTo>
                  <a:lnTo>
                    <a:pt x="0" y="429"/>
                  </a:lnTo>
                  <a:lnTo>
                    <a:pt x="0" y="573"/>
                  </a:lnTo>
                  <a:lnTo>
                    <a:pt x="310" y="286"/>
                  </a:lnTo>
                  <a:lnTo>
                    <a:pt x="0" y="0"/>
                  </a:lnTo>
                </a:path>
              </a:pathLst>
            </a:cu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grpSp>
        <p:nvGrpSpPr>
          <p:cNvPr id="3" name="组合 5"/>
          <p:cNvGrpSpPr/>
          <p:nvPr/>
        </p:nvGrpSpPr>
        <p:grpSpPr>
          <a:xfrm>
            <a:off x="3392155" y="1786893"/>
            <a:ext cx="1175147" cy="3358196"/>
            <a:chOff x="3392154" y="2202657"/>
            <a:chExt cx="1175147" cy="2940844"/>
          </a:xfrm>
        </p:grpSpPr>
        <p:sp>
          <p:nvSpPr>
            <p:cNvPr id="37" name="Freeform 36"/>
            <p:cNvSpPr/>
            <p:nvPr/>
          </p:nvSpPr>
          <p:spPr bwMode="auto">
            <a:xfrm>
              <a:off x="4220829" y="2372916"/>
              <a:ext cx="346472" cy="2770585"/>
            </a:xfrm>
            <a:custGeom>
              <a:avLst/>
              <a:gdLst>
                <a:gd name="T0" fmla="*/ 0 w 291"/>
                <a:gd name="T1" fmla="*/ 0 h 2327"/>
                <a:gd name="T2" fmla="*/ 0 w 291"/>
                <a:gd name="T3" fmla="*/ 2327 h 2327"/>
                <a:gd name="T4" fmla="*/ 291 w 291"/>
                <a:gd name="T5" fmla="*/ 2327 h 2327"/>
                <a:gd name="T6" fmla="*/ 291 w 291"/>
                <a:gd name="T7" fmla="*/ 291 h 2327"/>
                <a:gd name="T8" fmla="*/ 0 w 291"/>
                <a:gd name="T9" fmla="*/ 0 h 2327"/>
              </a:gdLst>
              <a:ahLst/>
              <a:cxnLst>
                <a:cxn ang="0">
                  <a:pos x="T0" y="T1"/>
                </a:cxn>
                <a:cxn ang="0">
                  <a:pos x="T2" y="T3"/>
                </a:cxn>
                <a:cxn ang="0">
                  <a:pos x="T4" y="T5"/>
                </a:cxn>
                <a:cxn ang="0">
                  <a:pos x="T6" y="T7"/>
                </a:cxn>
                <a:cxn ang="0">
                  <a:pos x="T8" y="T9"/>
                </a:cxn>
              </a:cxnLst>
              <a:rect l="0" t="0" r="r" b="b"/>
              <a:pathLst>
                <a:path w="291" h="2327">
                  <a:moveTo>
                    <a:pt x="0" y="0"/>
                  </a:moveTo>
                  <a:lnTo>
                    <a:pt x="0" y="2327"/>
                  </a:lnTo>
                  <a:lnTo>
                    <a:pt x="291" y="2327"/>
                  </a:lnTo>
                  <a:lnTo>
                    <a:pt x="291" y="291"/>
                  </a:lnTo>
                  <a:lnTo>
                    <a:pt x="0" y="0"/>
                  </a:lnTo>
                  <a:close/>
                </a:path>
              </a:pathLst>
            </a:custGeom>
            <a:solidFill>
              <a:schemeClr val="accent2"/>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9" name="Freeform 38"/>
            <p:cNvSpPr/>
            <p:nvPr/>
          </p:nvSpPr>
          <p:spPr bwMode="auto">
            <a:xfrm>
              <a:off x="3723148" y="2372916"/>
              <a:ext cx="844153" cy="346472"/>
            </a:xfrm>
            <a:custGeom>
              <a:avLst/>
              <a:gdLst>
                <a:gd name="T0" fmla="*/ 0 w 709"/>
                <a:gd name="T1" fmla="*/ 291 h 291"/>
                <a:gd name="T2" fmla="*/ 709 w 709"/>
                <a:gd name="T3" fmla="*/ 291 h 291"/>
                <a:gd name="T4" fmla="*/ 418 w 709"/>
                <a:gd name="T5" fmla="*/ 0 h 291"/>
                <a:gd name="T6" fmla="*/ 0 w 709"/>
                <a:gd name="T7" fmla="*/ 0 h 291"/>
                <a:gd name="T8" fmla="*/ 0 w 709"/>
                <a:gd name="T9" fmla="*/ 291 h 291"/>
              </a:gdLst>
              <a:ahLst/>
              <a:cxnLst>
                <a:cxn ang="0">
                  <a:pos x="T0" y="T1"/>
                </a:cxn>
                <a:cxn ang="0">
                  <a:pos x="T2" y="T3"/>
                </a:cxn>
                <a:cxn ang="0">
                  <a:pos x="T4" y="T5"/>
                </a:cxn>
                <a:cxn ang="0">
                  <a:pos x="T6" y="T7"/>
                </a:cxn>
                <a:cxn ang="0">
                  <a:pos x="T8" y="T9"/>
                </a:cxn>
              </a:cxnLst>
              <a:rect l="0" t="0" r="r" b="b"/>
              <a:pathLst>
                <a:path w="709" h="291">
                  <a:moveTo>
                    <a:pt x="0" y="291"/>
                  </a:moveTo>
                  <a:lnTo>
                    <a:pt x="709" y="291"/>
                  </a:lnTo>
                  <a:lnTo>
                    <a:pt x="418" y="0"/>
                  </a:lnTo>
                  <a:lnTo>
                    <a:pt x="0" y="0"/>
                  </a:lnTo>
                  <a:lnTo>
                    <a:pt x="0" y="291"/>
                  </a:lnTo>
                  <a:close/>
                </a:path>
              </a:pathLst>
            </a:custGeom>
            <a:solidFill>
              <a:srgbClr val="D3D2E0"/>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0" name="Freeform 39"/>
            <p:cNvSpPr/>
            <p:nvPr/>
          </p:nvSpPr>
          <p:spPr bwMode="auto">
            <a:xfrm>
              <a:off x="3723148" y="2372916"/>
              <a:ext cx="844153" cy="346472"/>
            </a:xfrm>
            <a:custGeom>
              <a:avLst/>
              <a:gdLst>
                <a:gd name="T0" fmla="*/ 0 w 709"/>
                <a:gd name="T1" fmla="*/ 291 h 291"/>
                <a:gd name="T2" fmla="*/ 709 w 709"/>
                <a:gd name="T3" fmla="*/ 291 h 291"/>
                <a:gd name="T4" fmla="*/ 418 w 709"/>
                <a:gd name="T5" fmla="*/ 0 h 291"/>
                <a:gd name="T6" fmla="*/ 0 w 709"/>
                <a:gd name="T7" fmla="*/ 0 h 291"/>
                <a:gd name="T8" fmla="*/ 0 w 709"/>
                <a:gd name="T9" fmla="*/ 291 h 291"/>
              </a:gdLst>
              <a:ahLst/>
              <a:cxnLst>
                <a:cxn ang="0">
                  <a:pos x="T0" y="T1"/>
                </a:cxn>
                <a:cxn ang="0">
                  <a:pos x="T2" y="T3"/>
                </a:cxn>
                <a:cxn ang="0">
                  <a:pos x="T4" y="T5"/>
                </a:cxn>
                <a:cxn ang="0">
                  <a:pos x="T6" y="T7"/>
                </a:cxn>
                <a:cxn ang="0">
                  <a:pos x="T8" y="T9"/>
                </a:cxn>
              </a:cxnLst>
              <a:rect l="0" t="0" r="r" b="b"/>
              <a:pathLst>
                <a:path w="709" h="291">
                  <a:moveTo>
                    <a:pt x="0" y="291"/>
                  </a:moveTo>
                  <a:lnTo>
                    <a:pt x="709" y="291"/>
                  </a:lnTo>
                  <a:lnTo>
                    <a:pt x="418" y="0"/>
                  </a:lnTo>
                  <a:lnTo>
                    <a:pt x="0" y="0"/>
                  </a:lnTo>
                  <a:lnTo>
                    <a:pt x="0" y="291"/>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1" name="Freeform 40"/>
            <p:cNvSpPr/>
            <p:nvPr/>
          </p:nvSpPr>
          <p:spPr bwMode="auto">
            <a:xfrm>
              <a:off x="3392154" y="2202657"/>
              <a:ext cx="369094" cy="682228"/>
            </a:xfrm>
            <a:custGeom>
              <a:avLst/>
              <a:gdLst>
                <a:gd name="T0" fmla="*/ 0 w 310"/>
                <a:gd name="T1" fmla="*/ 287 h 573"/>
                <a:gd name="T2" fmla="*/ 310 w 310"/>
                <a:gd name="T3" fmla="*/ 0 h 573"/>
                <a:gd name="T4" fmla="*/ 310 w 310"/>
                <a:gd name="T5" fmla="*/ 287 h 573"/>
                <a:gd name="T6" fmla="*/ 310 w 310"/>
                <a:gd name="T7" fmla="*/ 573 h 573"/>
                <a:gd name="T8" fmla="*/ 0 w 310"/>
                <a:gd name="T9" fmla="*/ 287 h 573"/>
              </a:gdLst>
              <a:ahLst/>
              <a:cxnLst>
                <a:cxn ang="0">
                  <a:pos x="T0" y="T1"/>
                </a:cxn>
                <a:cxn ang="0">
                  <a:pos x="T2" y="T3"/>
                </a:cxn>
                <a:cxn ang="0">
                  <a:pos x="T4" y="T5"/>
                </a:cxn>
                <a:cxn ang="0">
                  <a:pos x="T6" y="T7"/>
                </a:cxn>
                <a:cxn ang="0">
                  <a:pos x="T8" y="T9"/>
                </a:cxn>
              </a:cxnLst>
              <a:rect l="0" t="0" r="r" b="b"/>
              <a:pathLst>
                <a:path w="310" h="573">
                  <a:moveTo>
                    <a:pt x="0" y="287"/>
                  </a:moveTo>
                  <a:lnTo>
                    <a:pt x="310" y="0"/>
                  </a:lnTo>
                  <a:lnTo>
                    <a:pt x="310" y="287"/>
                  </a:lnTo>
                  <a:lnTo>
                    <a:pt x="310" y="573"/>
                  </a:lnTo>
                  <a:lnTo>
                    <a:pt x="0" y="287"/>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2" name="Freeform 41"/>
            <p:cNvSpPr/>
            <p:nvPr/>
          </p:nvSpPr>
          <p:spPr bwMode="auto">
            <a:xfrm>
              <a:off x="3761248" y="2372916"/>
              <a:ext cx="806053" cy="346472"/>
            </a:xfrm>
            <a:custGeom>
              <a:avLst/>
              <a:gdLst>
                <a:gd name="T0" fmla="*/ 386 w 677"/>
                <a:gd name="T1" fmla="*/ 0 h 291"/>
                <a:gd name="T2" fmla="*/ 0 w 677"/>
                <a:gd name="T3" fmla="*/ 0 h 291"/>
                <a:gd name="T4" fmla="*/ 0 w 677"/>
                <a:gd name="T5" fmla="*/ 144 h 291"/>
                <a:gd name="T6" fmla="*/ 0 w 677"/>
                <a:gd name="T7" fmla="*/ 291 h 291"/>
                <a:gd name="T8" fmla="*/ 677 w 677"/>
                <a:gd name="T9" fmla="*/ 291 h 291"/>
                <a:gd name="T10" fmla="*/ 386 w 677"/>
                <a:gd name="T11" fmla="*/ 0 h 291"/>
              </a:gdLst>
              <a:ahLst/>
              <a:cxnLst>
                <a:cxn ang="0">
                  <a:pos x="T0" y="T1"/>
                </a:cxn>
                <a:cxn ang="0">
                  <a:pos x="T2" y="T3"/>
                </a:cxn>
                <a:cxn ang="0">
                  <a:pos x="T4" y="T5"/>
                </a:cxn>
                <a:cxn ang="0">
                  <a:pos x="T6" y="T7"/>
                </a:cxn>
                <a:cxn ang="0">
                  <a:pos x="T8" y="T9"/>
                </a:cxn>
                <a:cxn ang="0">
                  <a:pos x="T10" y="T11"/>
                </a:cxn>
              </a:cxnLst>
              <a:rect l="0" t="0" r="r" b="b"/>
              <a:pathLst>
                <a:path w="677" h="291">
                  <a:moveTo>
                    <a:pt x="386" y="0"/>
                  </a:moveTo>
                  <a:lnTo>
                    <a:pt x="0" y="0"/>
                  </a:lnTo>
                  <a:lnTo>
                    <a:pt x="0" y="144"/>
                  </a:lnTo>
                  <a:lnTo>
                    <a:pt x="0" y="291"/>
                  </a:lnTo>
                  <a:lnTo>
                    <a:pt x="677" y="291"/>
                  </a:lnTo>
                  <a:lnTo>
                    <a:pt x="386" y="0"/>
                  </a:lnTo>
                  <a:close/>
                </a:path>
              </a:pathLst>
            </a:custGeom>
            <a:solidFill>
              <a:schemeClr val="accent2"/>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3" name="Freeform 42"/>
            <p:cNvSpPr/>
            <p:nvPr/>
          </p:nvSpPr>
          <p:spPr bwMode="auto">
            <a:xfrm>
              <a:off x="3761248" y="2372916"/>
              <a:ext cx="806053" cy="346472"/>
            </a:xfrm>
            <a:custGeom>
              <a:avLst/>
              <a:gdLst>
                <a:gd name="T0" fmla="*/ 386 w 677"/>
                <a:gd name="T1" fmla="*/ 0 h 291"/>
                <a:gd name="T2" fmla="*/ 0 w 677"/>
                <a:gd name="T3" fmla="*/ 0 h 291"/>
                <a:gd name="T4" fmla="*/ 0 w 677"/>
                <a:gd name="T5" fmla="*/ 144 h 291"/>
                <a:gd name="T6" fmla="*/ 0 w 677"/>
                <a:gd name="T7" fmla="*/ 291 h 291"/>
                <a:gd name="T8" fmla="*/ 677 w 677"/>
                <a:gd name="T9" fmla="*/ 291 h 291"/>
                <a:gd name="T10" fmla="*/ 386 w 677"/>
                <a:gd name="T11" fmla="*/ 0 h 291"/>
              </a:gdLst>
              <a:ahLst/>
              <a:cxnLst>
                <a:cxn ang="0">
                  <a:pos x="T0" y="T1"/>
                </a:cxn>
                <a:cxn ang="0">
                  <a:pos x="T2" y="T3"/>
                </a:cxn>
                <a:cxn ang="0">
                  <a:pos x="T4" y="T5"/>
                </a:cxn>
                <a:cxn ang="0">
                  <a:pos x="T6" y="T7"/>
                </a:cxn>
                <a:cxn ang="0">
                  <a:pos x="T8" y="T9"/>
                </a:cxn>
                <a:cxn ang="0">
                  <a:pos x="T10" y="T11"/>
                </a:cxn>
              </a:cxnLst>
              <a:rect l="0" t="0" r="r" b="b"/>
              <a:pathLst>
                <a:path w="677" h="291">
                  <a:moveTo>
                    <a:pt x="386" y="0"/>
                  </a:moveTo>
                  <a:lnTo>
                    <a:pt x="0" y="0"/>
                  </a:lnTo>
                  <a:lnTo>
                    <a:pt x="0" y="144"/>
                  </a:lnTo>
                  <a:lnTo>
                    <a:pt x="0" y="291"/>
                  </a:lnTo>
                  <a:lnTo>
                    <a:pt x="677" y="291"/>
                  </a:lnTo>
                  <a:lnTo>
                    <a:pt x="38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4" name="Freeform 43"/>
            <p:cNvSpPr/>
            <p:nvPr/>
          </p:nvSpPr>
          <p:spPr bwMode="auto">
            <a:xfrm>
              <a:off x="3392154" y="2202657"/>
              <a:ext cx="369094" cy="682228"/>
            </a:xfrm>
            <a:custGeom>
              <a:avLst/>
              <a:gdLst>
                <a:gd name="T0" fmla="*/ 310 w 310"/>
                <a:gd name="T1" fmla="*/ 0 h 573"/>
                <a:gd name="T2" fmla="*/ 0 w 310"/>
                <a:gd name="T3" fmla="*/ 287 h 573"/>
                <a:gd name="T4" fmla="*/ 310 w 310"/>
                <a:gd name="T5" fmla="*/ 573 h 573"/>
                <a:gd name="T6" fmla="*/ 310 w 310"/>
                <a:gd name="T7" fmla="*/ 434 h 573"/>
                <a:gd name="T8" fmla="*/ 310 w 310"/>
                <a:gd name="T9" fmla="*/ 287 h 573"/>
                <a:gd name="T10" fmla="*/ 310 w 310"/>
                <a:gd name="T11" fmla="*/ 143 h 573"/>
                <a:gd name="T12" fmla="*/ 31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310" y="0"/>
                  </a:moveTo>
                  <a:lnTo>
                    <a:pt x="0" y="287"/>
                  </a:lnTo>
                  <a:lnTo>
                    <a:pt x="310" y="573"/>
                  </a:lnTo>
                  <a:lnTo>
                    <a:pt x="310" y="434"/>
                  </a:lnTo>
                  <a:lnTo>
                    <a:pt x="310" y="287"/>
                  </a:lnTo>
                  <a:lnTo>
                    <a:pt x="310" y="143"/>
                  </a:lnTo>
                  <a:lnTo>
                    <a:pt x="310" y="0"/>
                  </a:lnTo>
                  <a:close/>
                </a:path>
              </a:pathLst>
            </a:custGeom>
            <a:solidFill>
              <a:schemeClr val="accent2"/>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5" name="Freeform 44"/>
            <p:cNvSpPr/>
            <p:nvPr/>
          </p:nvSpPr>
          <p:spPr bwMode="auto">
            <a:xfrm>
              <a:off x="3392154" y="2202657"/>
              <a:ext cx="369094" cy="682228"/>
            </a:xfrm>
            <a:custGeom>
              <a:avLst/>
              <a:gdLst>
                <a:gd name="T0" fmla="*/ 310 w 310"/>
                <a:gd name="T1" fmla="*/ 0 h 573"/>
                <a:gd name="T2" fmla="*/ 0 w 310"/>
                <a:gd name="T3" fmla="*/ 287 h 573"/>
                <a:gd name="T4" fmla="*/ 310 w 310"/>
                <a:gd name="T5" fmla="*/ 573 h 573"/>
                <a:gd name="T6" fmla="*/ 310 w 310"/>
                <a:gd name="T7" fmla="*/ 434 h 573"/>
                <a:gd name="T8" fmla="*/ 310 w 310"/>
                <a:gd name="T9" fmla="*/ 287 h 573"/>
                <a:gd name="T10" fmla="*/ 310 w 310"/>
                <a:gd name="T11" fmla="*/ 143 h 573"/>
                <a:gd name="T12" fmla="*/ 31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310" y="0"/>
                  </a:moveTo>
                  <a:lnTo>
                    <a:pt x="0" y="287"/>
                  </a:lnTo>
                  <a:lnTo>
                    <a:pt x="310" y="573"/>
                  </a:lnTo>
                  <a:lnTo>
                    <a:pt x="310" y="434"/>
                  </a:lnTo>
                  <a:lnTo>
                    <a:pt x="310" y="287"/>
                  </a:lnTo>
                  <a:lnTo>
                    <a:pt x="310" y="143"/>
                  </a:lnTo>
                  <a:lnTo>
                    <a:pt x="31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grpSp>
        <p:nvGrpSpPr>
          <p:cNvPr id="4" name="组合 14"/>
          <p:cNvGrpSpPr/>
          <p:nvPr/>
        </p:nvGrpSpPr>
        <p:grpSpPr>
          <a:xfrm>
            <a:off x="5064982" y="2586837"/>
            <a:ext cx="1108472" cy="2558253"/>
            <a:chOff x="5064982" y="2586038"/>
            <a:chExt cx="1108472" cy="2557463"/>
          </a:xfrm>
        </p:grpSpPr>
        <p:sp>
          <p:nvSpPr>
            <p:cNvPr id="47" name="Freeform 46"/>
            <p:cNvSpPr/>
            <p:nvPr/>
          </p:nvSpPr>
          <p:spPr bwMode="auto">
            <a:xfrm>
              <a:off x="5064982" y="2752726"/>
              <a:ext cx="345281" cy="2390775"/>
            </a:xfrm>
            <a:custGeom>
              <a:avLst/>
              <a:gdLst>
                <a:gd name="T0" fmla="*/ 290 w 290"/>
                <a:gd name="T1" fmla="*/ 0 h 2008"/>
                <a:gd name="T2" fmla="*/ 290 w 290"/>
                <a:gd name="T3" fmla="*/ 2008 h 2008"/>
                <a:gd name="T4" fmla="*/ 0 w 290"/>
                <a:gd name="T5" fmla="*/ 2008 h 2008"/>
                <a:gd name="T6" fmla="*/ 0 w 290"/>
                <a:gd name="T7" fmla="*/ 290 h 2008"/>
                <a:gd name="T8" fmla="*/ 290 w 290"/>
                <a:gd name="T9" fmla="*/ 0 h 2008"/>
              </a:gdLst>
              <a:ahLst/>
              <a:cxnLst>
                <a:cxn ang="0">
                  <a:pos x="T0" y="T1"/>
                </a:cxn>
                <a:cxn ang="0">
                  <a:pos x="T2" y="T3"/>
                </a:cxn>
                <a:cxn ang="0">
                  <a:pos x="T4" y="T5"/>
                </a:cxn>
                <a:cxn ang="0">
                  <a:pos x="T6" y="T7"/>
                </a:cxn>
                <a:cxn ang="0">
                  <a:pos x="T8" y="T9"/>
                </a:cxn>
              </a:cxnLst>
              <a:rect l="0" t="0" r="r" b="b"/>
              <a:pathLst>
                <a:path w="290" h="2008">
                  <a:moveTo>
                    <a:pt x="290" y="0"/>
                  </a:moveTo>
                  <a:lnTo>
                    <a:pt x="290" y="2008"/>
                  </a:lnTo>
                  <a:lnTo>
                    <a:pt x="0" y="2008"/>
                  </a:lnTo>
                  <a:lnTo>
                    <a:pt x="0" y="290"/>
                  </a:lnTo>
                  <a:lnTo>
                    <a:pt x="290" y="0"/>
                  </a:lnTo>
                  <a:close/>
                </a:path>
              </a:pathLst>
            </a:custGeom>
            <a:solidFill>
              <a:schemeClr val="accent4"/>
            </a:solidFill>
            <a:ln>
              <a:noFill/>
            </a:ln>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3" name="Freeform 52"/>
            <p:cNvSpPr/>
            <p:nvPr/>
          </p:nvSpPr>
          <p:spPr bwMode="auto">
            <a:xfrm>
              <a:off x="5064982" y="2752726"/>
              <a:ext cx="739378" cy="345281"/>
            </a:xfrm>
            <a:custGeom>
              <a:avLst/>
              <a:gdLst>
                <a:gd name="T0" fmla="*/ 621 w 621"/>
                <a:gd name="T1" fmla="*/ 0 h 290"/>
                <a:gd name="T2" fmla="*/ 290 w 621"/>
                <a:gd name="T3" fmla="*/ 0 h 290"/>
                <a:gd name="T4" fmla="*/ 0 w 621"/>
                <a:gd name="T5" fmla="*/ 290 h 290"/>
                <a:gd name="T6" fmla="*/ 621 w 621"/>
                <a:gd name="T7" fmla="*/ 290 h 290"/>
                <a:gd name="T8" fmla="*/ 621 w 621"/>
                <a:gd name="T9" fmla="*/ 147 h 290"/>
                <a:gd name="T10" fmla="*/ 621 w 621"/>
                <a:gd name="T11" fmla="*/ 0 h 290"/>
              </a:gdLst>
              <a:ahLst/>
              <a:cxnLst>
                <a:cxn ang="0">
                  <a:pos x="T0" y="T1"/>
                </a:cxn>
                <a:cxn ang="0">
                  <a:pos x="T2" y="T3"/>
                </a:cxn>
                <a:cxn ang="0">
                  <a:pos x="T4" y="T5"/>
                </a:cxn>
                <a:cxn ang="0">
                  <a:pos x="T6" y="T7"/>
                </a:cxn>
                <a:cxn ang="0">
                  <a:pos x="T8" y="T9"/>
                </a:cxn>
                <a:cxn ang="0">
                  <a:pos x="T10" y="T11"/>
                </a:cxn>
              </a:cxnLst>
              <a:rect l="0" t="0" r="r" b="b"/>
              <a:pathLst>
                <a:path w="621" h="290">
                  <a:moveTo>
                    <a:pt x="621" y="0"/>
                  </a:moveTo>
                  <a:lnTo>
                    <a:pt x="290" y="0"/>
                  </a:lnTo>
                  <a:lnTo>
                    <a:pt x="0" y="290"/>
                  </a:lnTo>
                  <a:lnTo>
                    <a:pt x="621" y="290"/>
                  </a:lnTo>
                  <a:lnTo>
                    <a:pt x="621" y="147"/>
                  </a:lnTo>
                  <a:lnTo>
                    <a:pt x="621" y="0"/>
                  </a:lnTo>
                  <a:close/>
                </a:path>
              </a:pathLst>
            </a:custGeom>
            <a:solidFill>
              <a:schemeClr val="accent4"/>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5" name="Freeform 54"/>
            <p:cNvSpPr/>
            <p:nvPr/>
          </p:nvSpPr>
          <p:spPr bwMode="auto">
            <a:xfrm>
              <a:off x="5804360" y="2586038"/>
              <a:ext cx="369094" cy="682228"/>
            </a:xfrm>
            <a:custGeom>
              <a:avLst/>
              <a:gdLst>
                <a:gd name="T0" fmla="*/ 0 w 310"/>
                <a:gd name="T1" fmla="*/ 0 h 573"/>
                <a:gd name="T2" fmla="*/ 0 w 310"/>
                <a:gd name="T3" fmla="*/ 140 h 573"/>
                <a:gd name="T4" fmla="*/ 0 w 310"/>
                <a:gd name="T5" fmla="*/ 287 h 573"/>
                <a:gd name="T6" fmla="*/ 0 w 310"/>
                <a:gd name="T7" fmla="*/ 430 h 573"/>
                <a:gd name="T8" fmla="*/ 0 w 310"/>
                <a:gd name="T9" fmla="*/ 573 h 573"/>
                <a:gd name="T10" fmla="*/ 310 w 310"/>
                <a:gd name="T11" fmla="*/ 287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40"/>
                  </a:lnTo>
                  <a:lnTo>
                    <a:pt x="0" y="287"/>
                  </a:lnTo>
                  <a:lnTo>
                    <a:pt x="0" y="430"/>
                  </a:lnTo>
                  <a:lnTo>
                    <a:pt x="0" y="573"/>
                  </a:lnTo>
                  <a:lnTo>
                    <a:pt x="310" y="287"/>
                  </a:lnTo>
                  <a:lnTo>
                    <a:pt x="0" y="0"/>
                  </a:lnTo>
                  <a:close/>
                </a:path>
              </a:pathLst>
            </a:custGeom>
            <a:solidFill>
              <a:schemeClr val="accent4"/>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grpSp>
        <p:nvGrpSpPr>
          <p:cNvPr id="5" name="组合 13"/>
          <p:cNvGrpSpPr/>
          <p:nvPr/>
        </p:nvGrpSpPr>
        <p:grpSpPr>
          <a:xfrm>
            <a:off x="3140932" y="3269276"/>
            <a:ext cx="1004888" cy="1875814"/>
            <a:chOff x="3140932" y="3268266"/>
            <a:chExt cx="1004888" cy="1875235"/>
          </a:xfrm>
        </p:grpSpPr>
        <p:sp>
          <p:nvSpPr>
            <p:cNvPr id="57" name="Freeform 56"/>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close/>
                </a:path>
              </a:pathLst>
            </a:custGeom>
            <a:solidFill>
              <a:srgbClr val="D3D2E0"/>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8" name="Freeform 57"/>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9" name="Freeform 58"/>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0" name="Freeform 59"/>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1" name="Freeform 60"/>
            <p:cNvSpPr/>
            <p:nvPr/>
          </p:nvSpPr>
          <p:spPr bwMode="auto">
            <a:xfrm>
              <a:off x="3471926" y="3433763"/>
              <a:ext cx="673894" cy="346472"/>
            </a:xfrm>
            <a:custGeom>
              <a:avLst/>
              <a:gdLst>
                <a:gd name="T0" fmla="*/ 0 w 566"/>
                <a:gd name="T1" fmla="*/ 291 h 291"/>
                <a:gd name="T2" fmla="*/ 566 w 566"/>
                <a:gd name="T3" fmla="*/ 291 h 291"/>
                <a:gd name="T4" fmla="*/ 275 w 566"/>
                <a:gd name="T5" fmla="*/ 0 h 291"/>
                <a:gd name="T6" fmla="*/ 0 w 566"/>
                <a:gd name="T7" fmla="*/ 0 h 291"/>
                <a:gd name="T8" fmla="*/ 0 w 566"/>
                <a:gd name="T9" fmla="*/ 291 h 291"/>
              </a:gdLst>
              <a:ahLst/>
              <a:cxnLst>
                <a:cxn ang="0">
                  <a:pos x="T0" y="T1"/>
                </a:cxn>
                <a:cxn ang="0">
                  <a:pos x="T2" y="T3"/>
                </a:cxn>
                <a:cxn ang="0">
                  <a:pos x="T4" y="T5"/>
                </a:cxn>
                <a:cxn ang="0">
                  <a:pos x="T6" y="T7"/>
                </a:cxn>
                <a:cxn ang="0">
                  <a:pos x="T8" y="T9"/>
                </a:cxn>
              </a:cxnLst>
              <a:rect l="0" t="0" r="r" b="b"/>
              <a:pathLst>
                <a:path w="566" h="291">
                  <a:moveTo>
                    <a:pt x="0" y="291"/>
                  </a:moveTo>
                  <a:lnTo>
                    <a:pt x="566" y="291"/>
                  </a:lnTo>
                  <a:lnTo>
                    <a:pt x="275" y="0"/>
                  </a:lnTo>
                  <a:lnTo>
                    <a:pt x="0" y="0"/>
                  </a:lnTo>
                  <a:lnTo>
                    <a:pt x="0" y="291"/>
                  </a:lnTo>
                  <a:close/>
                </a:path>
              </a:pathLst>
            </a:custGeom>
            <a:solidFill>
              <a:srgbClr val="D3D2E0"/>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2" name="Freeform 61"/>
            <p:cNvSpPr/>
            <p:nvPr/>
          </p:nvSpPr>
          <p:spPr bwMode="auto">
            <a:xfrm>
              <a:off x="3471926" y="3433763"/>
              <a:ext cx="673894" cy="346472"/>
            </a:xfrm>
            <a:custGeom>
              <a:avLst/>
              <a:gdLst>
                <a:gd name="T0" fmla="*/ 0 w 566"/>
                <a:gd name="T1" fmla="*/ 291 h 291"/>
                <a:gd name="T2" fmla="*/ 566 w 566"/>
                <a:gd name="T3" fmla="*/ 291 h 291"/>
                <a:gd name="T4" fmla="*/ 275 w 566"/>
                <a:gd name="T5" fmla="*/ 0 h 291"/>
                <a:gd name="T6" fmla="*/ 0 w 566"/>
                <a:gd name="T7" fmla="*/ 0 h 291"/>
                <a:gd name="T8" fmla="*/ 0 w 566"/>
                <a:gd name="T9" fmla="*/ 291 h 291"/>
              </a:gdLst>
              <a:ahLst/>
              <a:cxnLst>
                <a:cxn ang="0">
                  <a:pos x="T0" y="T1"/>
                </a:cxn>
                <a:cxn ang="0">
                  <a:pos x="T2" y="T3"/>
                </a:cxn>
                <a:cxn ang="0">
                  <a:pos x="T4" y="T5"/>
                </a:cxn>
                <a:cxn ang="0">
                  <a:pos x="T6" y="T7"/>
                </a:cxn>
                <a:cxn ang="0">
                  <a:pos x="T8" y="T9"/>
                </a:cxn>
              </a:cxnLst>
              <a:rect l="0" t="0" r="r" b="b"/>
              <a:pathLst>
                <a:path w="566" h="291">
                  <a:moveTo>
                    <a:pt x="0" y="291"/>
                  </a:moveTo>
                  <a:lnTo>
                    <a:pt x="566" y="291"/>
                  </a:lnTo>
                  <a:lnTo>
                    <a:pt x="275" y="0"/>
                  </a:lnTo>
                  <a:lnTo>
                    <a:pt x="0" y="0"/>
                  </a:lnTo>
                  <a:lnTo>
                    <a:pt x="0" y="291"/>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3" name="Freeform 62"/>
            <p:cNvSpPr/>
            <p:nvPr/>
          </p:nvSpPr>
          <p:spPr bwMode="auto">
            <a:xfrm>
              <a:off x="3140932" y="3268266"/>
              <a:ext cx="373856" cy="682228"/>
            </a:xfrm>
            <a:custGeom>
              <a:avLst/>
              <a:gdLst>
                <a:gd name="T0" fmla="*/ 0 w 314"/>
                <a:gd name="T1" fmla="*/ 286 h 573"/>
                <a:gd name="T2" fmla="*/ 314 w 314"/>
                <a:gd name="T3" fmla="*/ 0 h 573"/>
                <a:gd name="T4" fmla="*/ 314 w 314"/>
                <a:gd name="T5" fmla="*/ 286 h 573"/>
                <a:gd name="T6" fmla="*/ 314 w 314"/>
                <a:gd name="T7" fmla="*/ 573 h 573"/>
                <a:gd name="T8" fmla="*/ 0 w 314"/>
                <a:gd name="T9" fmla="*/ 286 h 573"/>
              </a:gdLst>
              <a:ahLst/>
              <a:cxnLst>
                <a:cxn ang="0">
                  <a:pos x="T0" y="T1"/>
                </a:cxn>
                <a:cxn ang="0">
                  <a:pos x="T2" y="T3"/>
                </a:cxn>
                <a:cxn ang="0">
                  <a:pos x="T4" y="T5"/>
                </a:cxn>
                <a:cxn ang="0">
                  <a:pos x="T6" y="T7"/>
                </a:cxn>
                <a:cxn ang="0">
                  <a:pos x="T8" y="T9"/>
                </a:cxn>
              </a:cxnLst>
              <a:rect l="0" t="0" r="r" b="b"/>
              <a:pathLst>
                <a:path w="314" h="573">
                  <a:moveTo>
                    <a:pt x="0" y="286"/>
                  </a:moveTo>
                  <a:lnTo>
                    <a:pt x="314" y="0"/>
                  </a:lnTo>
                  <a:lnTo>
                    <a:pt x="314" y="286"/>
                  </a:lnTo>
                  <a:lnTo>
                    <a:pt x="314" y="573"/>
                  </a:lnTo>
                  <a:lnTo>
                    <a:pt x="0" y="286"/>
                  </a:lnTo>
                  <a:close/>
                </a:path>
              </a:pathLst>
            </a:custGeom>
            <a:solidFill>
              <a:srgbClr val="D3D2E0"/>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4" name="Freeform 63"/>
            <p:cNvSpPr/>
            <p:nvPr/>
          </p:nvSpPr>
          <p:spPr bwMode="auto">
            <a:xfrm>
              <a:off x="3140932" y="3268266"/>
              <a:ext cx="373856" cy="682228"/>
            </a:xfrm>
            <a:custGeom>
              <a:avLst/>
              <a:gdLst>
                <a:gd name="T0" fmla="*/ 0 w 314"/>
                <a:gd name="T1" fmla="*/ 286 h 573"/>
                <a:gd name="T2" fmla="*/ 314 w 314"/>
                <a:gd name="T3" fmla="*/ 0 h 573"/>
                <a:gd name="T4" fmla="*/ 314 w 314"/>
                <a:gd name="T5" fmla="*/ 286 h 573"/>
                <a:gd name="T6" fmla="*/ 314 w 314"/>
                <a:gd name="T7" fmla="*/ 573 h 573"/>
                <a:gd name="T8" fmla="*/ 0 w 314"/>
                <a:gd name="T9" fmla="*/ 286 h 573"/>
              </a:gdLst>
              <a:ahLst/>
              <a:cxnLst>
                <a:cxn ang="0">
                  <a:pos x="T0" y="T1"/>
                </a:cxn>
                <a:cxn ang="0">
                  <a:pos x="T2" y="T3"/>
                </a:cxn>
                <a:cxn ang="0">
                  <a:pos x="T4" y="T5"/>
                </a:cxn>
                <a:cxn ang="0">
                  <a:pos x="T6" y="T7"/>
                </a:cxn>
                <a:cxn ang="0">
                  <a:pos x="T8" y="T9"/>
                </a:cxn>
              </a:cxnLst>
              <a:rect l="0" t="0" r="r" b="b"/>
              <a:pathLst>
                <a:path w="314" h="573">
                  <a:moveTo>
                    <a:pt x="0" y="286"/>
                  </a:moveTo>
                  <a:lnTo>
                    <a:pt x="314" y="0"/>
                  </a:lnTo>
                  <a:lnTo>
                    <a:pt x="314" y="286"/>
                  </a:lnTo>
                  <a:lnTo>
                    <a:pt x="314" y="573"/>
                  </a:lnTo>
                  <a:lnTo>
                    <a:pt x="0" y="286"/>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5" name="Freeform 64"/>
            <p:cNvSpPr>
              <a:spLocks noEditPoints="1"/>
            </p:cNvSpPr>
            <p:nvPr/>
          </p:nvSpPr>
          <p:spPr bwMode="auto">
            <a:xfrm>
              <a:off x="3140932" y="3268266"/>
              <a:ext cx="373856" cy="682228"/>
            </a:xfrm>
            <a:custGeom>
              <a:avLst/>
              <a:gdLst>
                <a:gd name="T0" fmla="*/ 0 w 314"/>
                <a:gd name="T1" fmla="*/ 286 h 573"/>
                <a:gd name="T2" fmla="*/ 314 w 314"/>
                <a:gd name="T3" fmla="*/ 573 h 573"/>
                <a:gd name="T4" fmla="*/ 314 w 314"/>
                <a:gd name="T5" fmla="*/ 573 h 573"/>
                <a:gd name="T6" fmla="*/ 0 w 314"/>
                <a:gd name="T7" fmla="*/ 286 h 573"/>
                <a:gd name="T8" fmla="*/ 314 w 314"/>
                <a:gd name="T9" fmla="*/ 0 h 573"/>
                <a:gd name="T10" fmla="*/ 0 w 314"/>
                <a:gd name="T11" fmla="*/ 286 h 573"/>
                <a:gd name="T12" fmla="*/ 314 w 314"/>
                <a:gd name="T13" fmla="*/ 0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0" y="286"/>
                  </a:moveTo>
                  <a:lnTo>
                    <a:pt x="314" y="573"/>
                  </a:lnTo>
                  <a:lnTo>
                    <a:pt x="314" y="573"/>
                  </a:lnTo>
                  <a:lnTo>
                    <a:pt x="0" y="286"/>
                  </a:lnTo>
                  <a:close/>
                  <a:moveTo>
                    <a:pt x="314" y="0"/>
                  </a:moveTo>
                  <a:lnTo>
                    <a:pt x="0" y="286"/>
                  </a:lnTo>
                  <a:lnTo>
                    <a:pt x="314" y="0"/>
                  </a:lnTo>
                  <a:lnTo>
                    <a:pt x="314" y="0"/>
                  </a:lnTo>
                  <a:close/>
                </a:path>
              </a:pathLst>
            </a:custGeom>
            <a:solidFill>
              <a:srgbClr val="F2F1F6"/>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6" name="Freeform 65"/>
            <p:cNvSpPr>
              <a:spLocks noEditPoints="1"/>
            </p:cNvSpPr>
            <p:nvPr/>
          </p:nvSpPr>
          <p:spPr bwMode="auto">
            <a:xfrm>
              <a:off x="3140932" y="3268266"/>
              <a:ext cx="373856" cy="682228"/>
            </a:xfrm>
            <a:custGeom>
              <a:avLst/>
              <a:gdLst>
                <a:gd name="T0" fmla="*/ 0 w 314"/>
                <a:gd name="T1" fmla="*/ 286 h 573"/>
                <a:gd name="T2" fmla="*/ 314 w 314"/>
                <a:gd name="T3" fmla="*/ 573 h 573"/>
                <a:gd name="T4" fmla="*/ 314 w 314"/>
                <a:gd name="T5" fmla="*/ 573 h 573"/>
                <a:gd name="T6" fmla="*/ 0 w 314"/>
                <a:gd name="T7" fmla="*/ 286 h 573"/>
                <a:gd name="T8" fmla="*/ 314 w 314"/>
                <a:gd name="T9" fmla="*/ 0 h 573"/>
                <a:gd name="T10" fmla="*/ 0 w 314"/>
                <a:gd name="T11" fmla="*/ 286 h 573"/>
                <a:gd name="T12" fmla="*/ 314 w 314"/>
                <a:gd name="T13" fmla="*/ 0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0" y="286"/>
                  </a:moveTo>
                  <a:lnTo>
                    <a:pt x="314" y="573"/>
                  </a:lnTo>
                  <a:lnTo>
                    <a:pt x="314" y="573"/>
                  </a:lnTo>
                  <a:lnTo>
                    <a:pt x="0" y="286"/>
                  </a:lnTo>
                  <a:moveTo>
                    <a:pt x="314" y="0"/>
                  </a:moveTo>
                  <a:lnTo>
                    <a:pt x="0" y="286"/>
                  </a:lnTo>
                  <a:lnTo>
                    <a:pt x="314" y="0"/>
                  </a:lnTo>
                  <a:lnTo>
                    <a:pt x="314"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8" name="Freeform 67"/>
            <p:cNvSpPr/>
            <p:nvPr/>
          </p:nvSpPr>
          <p:spPr bwMode="auto">
            <a:xfrm>
              <a:off x="3514788" y="3433763"/>
              <a:ext cx="631031" cy="346472"/>
            </a:xfrm>
            <a:custGeom>
              <a:avLst/>
              <a:gdLst>
                <a:gd name="T0" fmla="*/ 239 w 530"/>
                <a:gd name="T1" fmla="*/ 0 h 291"/>
                <a:gd name="T2" fmla="*/ 0 w 530"/>
                <a:gd name="T3" fmla="*/ 0 h 291"/>
                <a:gd name="T4" fmla="*/ 0 w 530"/>
                <a:gd name="T5" fmla="*/ 147 h 291"/>
                <a:gd name="T6" fmla="*/ 0 w 530"/>
                <a:gd name="T7" fmla="*/ 291 h 291"/>
                <a:gd name="T8" fmla="*/ 530 w 530"/>
                <a:gd name="T9" fmla="*/ 291 h 291"/>
                <a:gd name="T10" fmla="*/ 239 w 530"/>
                <a:gd name="T11" fmla="*/ 0 h 291"/>
              </a:gdLst>
              <a:ahLst/>
              <a:cxnLst>
                <a:cxn ang="0">
                  <a:pos x="T0" y="T1"/>
                </a:cxn>
                <a:cxn ang="0">
                  <a:pos x="T2" y="T3"/>
                </a:cxn>
                <a:cxn ang="0">
                  <a:pos x="T4" y="T5"/>
                </a:cxn>
                <a:cxn ang="0">
                  <a:pos x="T6" y="T7"/>
                </a:cxn>
                <a:cxn ang="0">
                  <a:pos x="T8" y="T9"/>
                </a:cxn>
                <a:cxn ang="0">
                  <a:pos x="T10" y="T11"/>
                </a:cxn>
              </a:cxnLst>
              <a:rect l="0" t="0" r="r" b="b"/>
              <a:pathLst>
                <a:path w="530" h="291">
                  <a:moveTo>
                    <a:pt x="239" y="0"/>
                  </a:moveTo>
                  <a:lnTo>
                    <a:pt x="0" y="0"/>
                  </a:lnTo>
                  <a:lnTo>
                    <a:pt x="0" y="147"/>
                  </a:lnTo>
                  <a:lnTo>
                    <a:pt x="0" y="291"/>
                  </a:lnTo>
                  <a:lnTo>
                    <a:pt x="530" y="291"/>
                  </a:lnTo>
                  <a:lnTo>
                    <a:pt x="23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nvGrpSpPr>
            <p:cNvPr id="6" name="组合 8"/>
            <p:cNvGrpSpPr/>
            <p:nvPr/>
          </p:nvGrpSpPr>
          <p:grpSpPr>
            <a:xfrm>
              <a:off x="3140932" y="3268266"/>
              <a:ext cx="1004887" cy="682228"/>
              <a:chOff x="3140932" y="3268266"/>
              <a:chExt cx="1004887" cy="682228"/>
            </a:xfrm>
          </p:grpSpPr>
          <p:sp>
            <p:nvSpPr>
              <p:cNvPr id="67" name="Freeform 66"/>
              <p:cNvSpPr/>
              <p:nvPr/>
            </p:nvSpPr>
            <p:spPr bwMode="auto">
              <a:xfrm>
                <a:off x="3514788" y="3433763"/>
                <a:ext cx="631031" cy="346472"/>
              </a:xfrm>
              <a:custGeom>
                <a:avLst/>
                <a:gdLst>
                  <a:gd name="T0" fmla="*/ 239 w 530"/>
                  <a:gd name="T1" fmla="*/ 0 h 291"/>
                  <a:gd name="T2" fmla="*/ 0 w 530"/>
                  <a:gd name="T3" fmla="*/ 0 h 291"/>
                  <a:gd name="T4" fmla="*/ 0 w 530"/>
                  <a:gd name="T5" fmla="*/ 147 h 291"/>
                  <a:gd name="T6" fmla="*/ 0 w 530"/>
                  <a:gd name="T7" fmla="*/ 291 h 291"/>
                  <a:gd name="T8" fmla="*/ 530 w 530"/>
                  <a:gd name="T9" fmla="*/ 291 h 291"/>
                  <a:gd name="T10" fmla="*/ 239 w 530"/>
                  <a:gd name="T11" fmla="*/ 0 h 291"/>
                </a:gdLst>
                <a:ahLst/>
                <a:cxnLst>
                  <a:cxn ang="0">
                    <a:pos x="T0" y="T1"/>
                  </a:cxn>
                  <a:cxn ang="0">
                    <a:pos x="T2" y="T3"/>
                  </a:cxn>
                  <a:cxn ang="0">
                    <a:pos x="T4" y="T5"/>
                  </a:cxn>
                  <a:cxn ang="0">
                    <a:pos x="T6" y="T7"/>
                  </a:cxn>
                  <a:cxn ang="0">
                    <a:pos x="T8" y="T9"/>
                  </a:cxn>
                  <a:cxn ang="0">
                    <a:pos x="T10" y="T11"/>
                  </a:cxn>
                </a:cxnLst>
                <a:rect l="0" t="0" r="r" b="b"/>
                <a:pathLst>
                  <a:path w="530" h="291">
                    <a:moveTo>
                      <a:pt x="239" y="0"/>
                    </a:moveTo>
                    <a:lnTo>
                      <a:pt x="0" y="0"/>
                    </a:lnTo>
                    <a:lnTo>
                      <a:pt x="0" y="147"/>
                    </a:lnTo>
                    <a:lnTo>
                      <a:pt x="0" y="291"/>
                    </a:lnTo>
                    <a:lnTo>
                      <a:pt x="530" y="291"/>
                    </a:lnTo>
                    <a:lnTo>
                      <a:pt x="239" y="0"/>
                    </a:lnTo>
                    <a:close/>
                  </a:path>
                </a:pathLst>
              </a:custGeom>
              <a:solidFill>
                <a:schemeClr val="accent1"/>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9" name="Freeform 68"/>
              <p:cNvSpPr/>
              <p:nvPr/>
            </p:nvSpPr>
            <p:spPr bwMode="auto">
              <a:xfrm>
                <a:off x="3140932" y="3268266"/>
                <a:ext cx="373856" cy="682228"/>
              </a:xfrm>
              <a:custGeom>
                <a:avLst/>
                <a:gdLst>
                  <a:gd name="T0" fmla="*/ 314 w 314"/>
                  <a:gd name="T1" fmla="*/ 0 h 573"/>
                  <a:gd name="T2" fmla="*/ 0 w 314"/>
                  <a:gd name="T3" fmla="*/ 286 h 573"/>
                  <a:gd name="T4" fmla="*/ 314 w 314"/>
                  <a:gd name="T5" fmla="*/ 573 h 573"/>
                  <a:gd name="T6" fmla="*/ 314 w 314"/>
                  <a:gd name="T7" fmla="*/ 430 h 573"/>
                  <a:gd name="T8" fmla="*/ 314 w 314"/>
                  <a:gd name="T9" fmla="*/ 286 h 573"/>
                  <a:gd name="T10" fmla="*/ 314 w 314"/>
                  <a:gd name="T11" fmla="*/ 139 h 573"/>
                  <a:gd name="T12" fmla="*/ 314 w 314"/>
                  <a:gd name="T13" fmla="*/ 139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314" y="0"/>
                    </a:moveTo>
                    <a:lnTo>
                      <a:pt x="0" y="286"/>
                    </a:lnTo>
                    <a:lnTo>
                      <a:pt x="314" y="573"/>
                    </a:lnTo>
                    <a:lnTo>
                      <a:pt x="314" y="430"/>
                    </a:lnTo>
                    <a:lnTo>
                      <a:pt x="314" y="286"/>
                    </a:lnTo>
                    <a:lnTo>
                      <a:pt x="314" y="139"/>
                    </a:lnTo>
                    <a:lnTo>
                      <a:pt x="314" y="139"/>
                    </a:lnTo>
                    <a:lnTo>
                      <a:pt x="314" y="0"/>
                    </a:lnTo>
                    <a:close/>
                  </a:path>
                </a:pathLst>
              </a:custGeom>
              <a:solidFill>
                <a:srgbClr val="095E8A"/>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sp>
          <p:nvSpPr>
            <p:cNvPr id="70" name="Freeform 69"/>
            <p:cNvSpPr/>
            <p:nvPr/>
          </p:nvSpPr>
          <p:spPr bwMode="auto">
            <a:xfrm>
              <a:off x="3140932" y="3268266"/>
              <a:ext cx="373856" cy="682228"/>
            </a:xfrm>
            <a:custGeom>
              <a:avLst/>
              <a:gdLst>
                <a:gd name="T0" fmla="*/ 314 w 314"/>
                <a:gd name="T1" fmla="*/ 0 h 573"/>
                <a:gd name="T2" fmla="*/ 0 w 314"/>
                <a:gd name="T3" fmla="*/ 286 h 573"/>
                <a:gd name="T4" fmla="*/ 314 w 314"/>
                <a:gd name="T5" fmla="*/ 573 h 573"/>
                <a:gd name="T6" fmla="*/ 314 w 314"/>
                <a:gd name="T7" fmla="*/ 430 h 573"/>
                <a:gd name="T8" fmla="*/ 314 w 314"/>
                <a:gd name="T9" fmla="*/ 286 h 573"/>
                <a:gd name="T10" fmla="*/ 314 w 314"/>
                <a:gd name="T11" fmla="*/ 139 h 573"/>
                <a:gd name="T12" fmla="*/ 314 w 314"/>
                <a:gd name="T13" fmla="*/ 139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314" y="0"/>
                  </a:moveTo>
                  <a:lnTo>
                    <a:pt x="0" y="286"/>
                  </a:lnTo>
                  <a:lnTo>
                    <a:pt x="314" y="573"/>
                  </a:lnTo>
                  <a:lnTo>
                    <a:pt x="314" y="430"/>
                  </a:lnTo>
                  <a:lnTo>
                    <a:pt x="314" y="286"/>
                  </a:lnTo>
                  <a:lnTo>
                    <a:pt x="314" y="139"/>
                  </a:lnTo>
                  <a:lnTo>
                    <a:pt x="314" y="139"/>
                  </a:lnTo>
                  <a:lnTo>
                    <a:pt x="314" y="0"/>
                  </a:lnTo>
                </a:path>
              </a:pathLst>
            </a:custGeom>
            <a:solidFill>
              <a:schemeClr val="accent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sp>
        <p:nvSpPr>
          <p:cNvPr id="46" name="Freeform 45"/>
          <p:cNvSpPr/>
          <p:nvPr/>
        </p:nvSpPr>
        <p:spPr bwMode="auto">
          <a:xfrm>
            <a:off x="5064983" y="2753576"/>
            <a:ext cx="345281" cy="2391513"/>
          </a:xfrm>
          <a:custGeom>
            <a:avLst/>
            <a:gdLst>
              <a:gd name="T0" fmla="*/ 290 w 290"/>
              <a:gd name="T1" fmla="*/ 0 h 2008"/>
              <a:gd name="T2" fmla="*/ 290 w 290"/>
              <a:gd name="T3" fmla="*/ 2008 h 2008"/>
              <a:gd name="T4" fmla="*/ 0 w 290"/>
              <a:gd name="T5" fmla="*/ 2008 h 2008"/>
              <a:gd name="T6" fmla="*/ 0 w 290"/>
              <a:gd name="T7" fmla="*/ 290 h 2008"/>
              <a:gd name="T8" fmla="*/ 290 w 290"/>
              <a:gd name="T9" fmla="*/ 0 h 2008"/>
            </a:gdLst>
            <a:ahLst/>
            <a:cxnLst>
              <a:cxn ang="0">
                <a:pos x="T0" y="T1"/>
              </a:cxn>
              <a:cxn ang="0">
                <a:pos x="T2" y="T3"/>
              </a:cxn>
              <a:cxn ang="0">
                <a:pos x="T4" y="T5"/>
              </a:cxn>
              <a:cxn ang="0">
                <a:pos x="T6" y="T7"/>
              </a:cxn>
              <a:cxn ang="0">
                <a:pos x="T8" y="T9"/>
              </a:cxn>
            </a:cxnLst>
            <a:rect l="0" t="0" r="r" b="b"/>
            <a:pathLst>
              <a:path w="290" h="2008">
                <a:moveTo>
                  <a:pt x="290" y="0"/>
                </a:moveTo>
                <a:lnTo>
                  <a:pt x="290" y="2008"/>
                </a:lnTo>
                <a:lnTo>
                  <a:pt x="0" y="2008"/>
                </a:lnTo>
                <a:lnTo>
                  <a:pt x="0" y="290"/>
                </a:lnTo>
                <a:lnTo>
                  <a:pt x="29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8" name="Freeform 47"/>
          <p:cNvSpPr/>
          <p:nvPr/>
        </p:nvSpPr>
        <p:spPr bwMode="auto">
          <a:xfrm>
            <a:off x="5064983" y="2753576"/>
            <a:ext cx="345281" cy="2391513"/>
          </a:xfrm>
          <a:custGeom>
            <a:avLst/>
            <a:gdLst>
              <a:gd name="T0" fmla="*/ 290 w 290"/>
              <a:gd name="T1" fmla="*/ 0 h 2008"/>
              <a:gd name="T2" fmla="*/ 290 w 290"/>
              <a:gd name="T3" fmla="*/ 2008 h 2008"/>
              <a:gd name="T4" fmla="*/ 0 w 290"/>
              <a:gd name="T5" fmla="*/ 2008 h 2008"/>
              <a:gd name="T6" fmla="*/ 0 w 290"/>
              <a:gd name="T7" fmla="*/ 290 h 2008"/>
              <a:gd name="T8" fmla="*/ 290 w 290"/>
              <a:gd name="T9" fmla="*/ 0 h 2008"/>
            </a:gdLst>
            <a:ahLst/>
            <a:cxnLst>
              <a:cxn ang="0">
                <a:pos x="T0" y="T1"/>
              </a:cxn>
              <a:cxn ang="0">
                <a:pos x="T2" y="T3"/>
              </a:cxn>
              <a:cxn ang="0">
                <a:pos x="T4" y="T5"/>
              </a:cxn>
              <a:cxn ang="0">
                <a:pos x="T6" y="T7"/>
              </a:cxn>
              <a:cxn ang="0">
                <a:pos x="T8" y="T9"/>
              </a:cxn>
            </a:cxnLst>
            <a:rect l="0" t="0" r="r" b="b"/>
            <a:pathLst>
              <a:path w="290" h="2008">
                <a:moveTo>
                  <a:pt x="290" y="0"/>
                </a:moveTo>
                <a:lnTo>
                  <a:pt x="290" y="2008"/>
                </a:lnTo>
                <a:lnTo>
                  <a:pt x="0" y="2008"/>
                </a:lnTo>
                <a:lnTo>
                  <a:pt x="0" y="290"/>
                </a:lnTo>
                <a:lnTo>
                  <a:pt x="29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0" name="Freeform 49"/>
          <p:cNvSpPr/>
          <p:nvPr/>
        </p:nvSpPr>
        <p:spPr bwMode="auto">
          <a:xfrm>
            <a:off x="5064982" y="2753576"/>
            <a:ext cx="777478" cy="345388"/>
          </a:xfrm>
          <a:custGeom>
            <a:avLst/>
            <a:gdLst>
              <a:gd name="T0" fmla="*/ 653 w 653"/>
              <a:gd name="T1" fmla="*/ 290 h 290"/>
              <a:gd name="T2" fmla="*/ 0 w 653"/>
              <a:gd name="T3" fmla="*/ 290 h 290"/>
              <a:gd name="T4" fmla="*/ 290 w 653"/>
              <a:gd name="T5" fmla="*/ 0 h 290"/>
              <a:gd name="T6" fmla="*/ 653 w 653"/>
              <a:gd name="T7" fmla="*/ 0 h 290"/>
              <a:gd name="T8" fmla="*/ 653 w 653"/>
              <a:gd name="T9" fmla="*/ 290 h 290"/>
            </a:gdLst>
            <a:ahLst/>
            <a:cxnLst>
              <a:cxn ang="0">
                <a:pos x="T0" y="T1"/>
              </a:cxn>
              <a:cxn ang="0">
                <a:pos x="T2" y="T3"/>
              </a:cxn>
              <a:cxn ang="0">
                <a:pos x="T4" y="T5"/>
              </a:cxn>
              <a:cxn ang="0">
                <a:pos x="T6" y="T7"/>
              </a:cxn>
              <a:cxn ang="0">
                <a:pos x="T8" y="T9"/>
              </a:cxn>
            </a:cxnLst>
            <a:rect l="0" t="0" r="r" b="b"/>
            <a:pathLst>
              <a:path w="653" h="290">
                <a:moveTo>
                  <a:pt x="653" y="290"/>
                </a:moveTo>
                <a:lnTo>
                  <a:pt x="0" y="290"/>
                </a:lnTo>
                <a:lnTo>
                  <a:pt x="290" y="0"/>
                </a:lnTo>
                <a:lnTo>
                  <a:pt x="653" y="0"/>
                </a:lnTo>
                <a:lnTo>
                  <a:pt x="653" y="29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2" name="Freeform 51"/>
          <p:cNvSpPr/>
          <p:nvPr/>
        </p:nvSpPr>
        <p:spPr bwMode="auto">
          <a:xfrm>
            <a:off x="5804360" y="2586836"/>
            <a:ext cx="369094" cy="682439"/>
          </a:xfrm>
          <a:custGeom>
            <a:avLst/>
            <a:gdLst>
              <a:gd name="T0" fmla="*/ 310 w 310"/>
              <a:gd name="T1" fmla="*/ 287 h 573"/>
              <a:gd name="T2" fmla="*/ 0 w 310"/>
              <a:gd name="T3" fmla="*/ 0 h 573"/>
              <a:gd name="T4" fmla="*/ 0 w 310"/>
              <a:gd name="T5" fmla="*/ 287 h 573"/>
              <a:gd name="T6" fmla="*/ 0 w 310"/>
              <a:gd name="T7" fmla="*/ 573 h 573"/>
              <a:gd name="T8" fmla="*/ 310 w 310"/>
              <a:gd name="T9" fmla="*/ 287 h 573"/>
            </a:gdLst>
            <a:ahLst/>
            <a:cxnLst>
              <a:cxn ang="0">
                <a:pos x="T0" y="T1"/>
              </a:cxn>
              <a:cxn ang="0">
                <a:pos x="T2" y="T3"/>
              </a:cxn>
              <a:cxn ang="0">
                <a:pos x="T4" y="T5"/>
              </a:cxn>
              <a:cxn ang="0">
                <a:pos x="T6" y="T7"/>
              </a:cxn>
              <a:cxn ang="0">
                <a:pos x="T8" y="T9"/>
              </a:cxn>
            </a:cxnLst>
            <a:rect l="0" t="0" r="r" b="b"/>
            <a:pathLst>
              <a:path w="310" h="573">
                <a:moveTo>
                  <a:pt x="310" y="287"/>
                </a:moveTo>
                <a:lnTo>
                  <a:pt x="0" y="0"/>
                </a:lnTo>
                <a:lnTo>
                  <a:pt x="0" y="287"/>
                </a:lnTo>
                <a:lnTo>
                  <a:pt x="0" y="573"/>
                </a:lnTo>
                <a:lnTo>
                  <a:pt x="310" y="287"/>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4" name="Freeform 53"/>
          <p:cNvSpPr/>
          <p:nvPr/>
        </p:nvSpPr>
        <p:spPr bwMode="auto">
          <a:xfrm>
            <a:off x="5064982" y="2753576"/>
            <a:ext cx="739378" cy="345388"/>
          </a:xfrm>
          <a:custGeom>
            <a:avLst/>
            <a:gdLst>
              <a:gd name="T0" fmla="*/ 621 w 621"/>
              <a:gd name="T1" fmla="*/ 0 h 290"/>
              <a:gd name="T2" fmla="*/ 290 w 621"/>
              <a:gd name="T3" fmla="*/ 0 h 290"/>
              <a:gd name="T4" fmla="*/ 0 w 621"/>
              <a:gd name="T5" fmla="*/ 290 h 290"/>
              <a:gd name="T6" fmla="*/ 621 w 621"/>
              <a:gd name="T7" fmla="*/ 290 h 290"/>
              <a:gd name="T8" fmla="*/ 621 w 621"/>
              <a:gd name="T9" fmla="*/ 147 h 290"/>
              <a:gd name="T10" fmla="*/ 621 w 621"/>
              <a:gd name="T11" fmla="*/ 0 h 290"/>
            </a:gdLst>
            <a:ahLst/>
            <a:cxnLst>
              <a:cxn ang="0">
                <a:pos x="T0" y="T1"/>
              </a:cxn>
              <a:cxn ang="0">
                <a:pos x="T2" y="T3"/>
              </a:cxn>
              <a:cxn ang="0">
                <a:pos x="T4" y="T5"/>
              </a:cxn>
              <a:cxn ang="0">
                <a:pos x="T6" y="T7"/>
              </a:cxn>
              <a:cxn ang="0">
                <a:pos x="T8" y="T9"/>
              </a:cxn>
              <a:cxn ang="0">
                <a:pos x="T10" y="T11"/>
              </a:cxn>
            </a:cxnLst>
            <a:rect l="0" t="0" r="r" b="b"/>
            <a:pathLst>
              <a:path w="621" h="290">
                <a:moveTo>
                  <a:pt x="621" y="0"/>
                </a:moveTo>
                <a:lnTo>
                  <a:pt x="290" y="0"/>
                </a:lnTo>
                <a:lnTo>
                  <a:pt x="0" y="290"/>
                </a:lnTo>
                <a:lnTo>
                  <a:pt x="621" y="290"/>
                </a:lnTo>
                <a:lnTo>
                  <a:pt x="621" y="147"/>
                </a:lnTo>
                <a:lnTo>
                  <a:pt x="621"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6" name="Freeform 55"/>
          <p:cNvSpPr/>
          <p:nvPr/>
        </p:nvSpPr>
        <p:spPr bwMode="auto">
          <a:xfrm>
            <a:off x="5804360" y="2586836"/>
            <a:ext cx="369094" cy="682439"/>
          </a:xfrm>
          <a:custGeom>
            <a:avLst/>
            <a:gdLst>
              <a:gd name="T0" fmla="*/ 0 w 310"/>
              <a:gd name="T1" fmla="*/ 0 h 573"/>
              <a:gd name="T2" fmla="*/ 0 w 310"/>
              <a:gd name="T3" fmla="*/ 140 h 573"/>
              <a:gd name="T4" fmla="*/ 0 w 310"/>
              <a:gd name="T5" fmla="*/ 287 h 573"/>
              <a:gd name="T6" fmla="*/ 0 w 310"/>
              <a:gd name="T7" fmla="*/ 430 h 573"/>
              <a:gd name="T8" fmla="*/ 0 w 310"/>
              <a:gd name="T9" fmla="*/ 573 h 573"/>
              <a:gd name="T10" fmla="*/ 310 w 310"/>
              <a:gd name="T11" fmla="*/ 287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40"/>
                </a:lnTo>
                <a:lnTo>
                  <a:pt x="0" y="287"/>
                </a:lnTo>
                <a:lnTo>
                  <a:pt x="0" y="430"/>
                </a:lnTo>
                <a:lnTo>
                  <a:pt x="0" y="573"/>
                </a:lnTo>
                <a:lnTo>
                  <a:pt x="310" y="287"/>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nvGrpSpPr>
          <p:cNvPr id="7" name="Group 4"/>
          <p:cNvGrpSpPr>
            <a:grpSpLocks noChangeAspect="1"/>
          </p:cNvGrpSpPr>
          <p:nvPr/>
        </p:nvGrpSpPr>
        <p:grpSpPr bwMode="auto">
          <a:xfrm>
            <a:off x="6319676" y="2674543"/>
            <a:ext cx="313998" cy="667222"/>
            <a:chOff x="5303" y="1589"/>
            <a:chExt cx="515" cy="1094"/>
          </a:xfrm>
        </p:grpSpPr>
        <p:sp>
          <p:nvSpPr>
            <p:cNvPr id="72" name="Oval 5"/>
            <p:cNvSpPr>
              <a:spLocks noChangeArrowheads="1"/>
            </p:cNvSpPr>
            <p:nvPr/>
          </p:nvSpPr>
          <p:spPr bwMode="auto">
            <a:xfrm>
              <a:off x="5303" y="1589"/>
              <a:ext cx="515" cy="511"/>
            </a:xfrm>
            <a:prstGeom prst="ellipse">
              <a:avLst/>
            </a:prstGeom>
            <a:solidFill>
              <a:schemeClr val="accent4"/>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73" name="Freeform 6"/>
            <p:cNvSpPr/>
            <p:nvPr/>
          </p:nvSpPr>
          <p:spPr bwMode="auto">
            <a:xfrm>
              <a:off x="5480" y="2050"/>
              <a:ext cx="161" cy="633"/>
            </a:xfrm>
            <a:custGeom>
              <a:avLst/>
              <a:gdLst>
                <a:gd name="T0" fmla="*/ 67 w 67"/>
                <a:gd name="T1" fmla="*/ 0 h 266"/>
                <a:gd name="T2" fmla="*/ 67 w 67"/>
                <a:gd name="T3" fmla="*/ 233 h 266"/>
                <a:gd name="T4" fmla="*/ 34 w 67"/>
                <a:gd name="T5" fmla="*/ 266 h 266"/>
                <a:gd name="T6" fmla="*/ 34 w 67"/>
                <a:gd name="T7" fmla="*/ 266 h 266"/>
                <a:gd name="T8" fmla="*/ 0 w 67"/>
                <a:gd name="T9" fmla="*/ 233 h 266"/>
                <a:gd name="T10" fmla="*/ 0 w 67"/>
                <a:gd name="T11" fmla="*/ 0 h 266"/>
                <a:gd name="T12" fmla="*/ 67 w 67"/>
                <a:gd name="T13" fmla="*/ 0 h 266"/>
              </a:gdLst>
              <a:ahLst/>
              <a:cxnLst>
                <a:cxn ang="0">
                  <a:pos x="T0" y="T1"/>
                </a:cxn>
                <a:cxn ang="0">
                  <a:pos x="T2" y="T3"/>
                </a:cxn>
                <a:cxn ang="0">
                  <a:pos x="T4" y="T5"/>
                </a:cxn>
                <a:cxn ang="0">
                  <a:pos x="T6" y="T7"/>
                </a:cxn>
                <a:cxn ang="0">
                  <a:pos x="T8" y="T9"/>
                </a:cxn>
                <a:cxn ang="0">
                  <a:pos x="T10" y="T11"/>
                </a:cxn>
                <a:cxn ang="0">
                  <a:pos x="T12" y="T13"/>
                </a:cxn>
              </a:cxnLst>
              <a:rect l="0" t="0" r="r" b="b"/>
              <a:pathLst>
                <a:path w="67" h="266">
                  <a:moveTo>
                    <a:pt x="67" y="0"/>
                  </a:moveTo>
                  <a:cubicBezTo>
                    <a:pt x="67" y="233"/>
                    <a:pt x="67" y="233"/>
                    <a:pt x="67" y="233"/>
                  </a:cubicBezTo>
                  <a:cubicBezTo>
                    <a:pt x="67" y="251"/>
                    <a:pt x="52" y="266"/>
                    <a:pt x="34" y="266"/>
                  </a:cubicBezTo>
                  <a:cubicBezTo>
                    <a:pt x="34" y="266"/>
                    <a:pt x="34" y="266"/>
                    <a:pt x="34" y="266"/>
                  </a:cubicBezTo>
                  <a:cubicBezTo>
                    <a:pt x="15" y="266"/>
                    <a:pt x="0" y="251"/>
                    <a:pt x="0" y="233"/>
                  </a:cubicBezTo>
                  <a:cubicBezTo>
                    <a:pt x="0" y="0"/>
                    <a:pt x="0" y="0"/>
                    <a:pt x="0" y="0"/>
                  </a:cubicBezTo>
                  <a:lnTo>
                    <a:pt x="67" y="0"/>
                  </a:lnTo>
                  <a:close/>
                </a:path>
              </a:pathLst>
            </a:custGeom>
            <a:solidFill>
              <a:schemeClr val="accent4"/>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74" name="Oval 7"/>
            <p:cNvSpPr>
              <a:spLocks noChangeArrowheads="1"/>
            </p:cNvSpPr>
            <p:nvPr/>
          </p:nvSpPr>
          <p:spPr bwMode="auto">
            <a:xfrm>
              <a:off x="5416" y="1704"/>
              <a:ext cx="289" cy="285"/>
            </a:xfrm>
            <a:prstGeom prst="ellipse">
              <a:avLst/>
            </a:prstGeom>
            <a:solidFill>
              <a:srgbClr val="EEEEEE"/>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75" name="Freeform 8"/>
            <p:cNvSpPr/>
            <p:nvPr/>
          </p:nvSpPr>
          <p:spPr bwMode="auto">
            <a:xfrm>
              <a:off x="5548" y="2416"/>
              <a:ext cx="220" cy="160"/>
            </a:xfrm>
            <a:custGeom>
              <a:avLst/>
              <a:gdLst>
                <a:gd name="T0" fmla="*/ 20 w 92"/>
                <a:gd name="T1" fmla="*/ 0 h 67"/>
                <a:gd name="T2" fmla="*/ 71 w 92"/>
                <a:gd name="T3" fmla="*/ 0 h 67"/>
                <a:gd name="T4" fmla="*/ 92 w 92"/>
                <a:gd name="T5" fmla="*/ 21 h 67"/>
                <a:gd name="T6" fmla="*/ 92 w 92"/>
                <a:gd name="T7" fmla="*/ 46 h 67"/>
                <a:gd name="T8" fmla="*/ 71 w 92"/>
                <a:gd name="T9" fmla="*/ 67 h 67"/>
                <a:gd name="T10" fmla="*/ 20 w 92"/>
                <a:gd name="T11" fmla="*/ 67 h 67"/>
                <a:gd name="T12" fmla="*/ 0 w 92"/>
                <a:gd name="T13" fmla="*/ 46 h 67"/>
                <a:gd name="T14" fmla="*/ 0 w 92"/>
                <a:gd name="T15" fmla="*/ 21 h 67"/>
                <a:gd name="T16" fmla="*/ 20 w 92"/>
                <a:gd name="T1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7">
                  <a:moveTo>
                    <a:pt x="20" y="0"/>
                  </a:moveTo>
                  <a:cubicBezTo>
                    <a:pt x="71" y="0"/>
                    <a:pt x="71" y="0"/>
                    <a:pt x="71" y="0"/>
                  </a:cubicBezTo>
                  <a:cubicBezTo>
                    <a:pt x="83" y="0"/>
                    <a:pt x="92" y="10"/>
                    <a:pt x="92" y="21"/>
                  </a:cubicBezTo>
                  <a:cubicBezTo>
                    <a:pt x="92" y="46"/>
                    <a:pt x="92" y="46"/>
                    <a:pt x="92" y="46"/>
                  </a:cubicBezTo>
                  <a:cubicBezTo>
                    <a:pt x="92" y="57"/>
                    <a:pt x="83" y="67"/>
                    <a:pt x="71" y="67"/>
                  </a:cubicBezTo>
                  <a:cubicBezTo>
                    <a:pt x="20" y="67"/>
                    <a:pt x="20" y="67"/>
                    <a:pt x="20" y="67"/>
                  </a:cubicBezTo>
                  <a:cubicBezTo>
                    <a:pt x="9" y="67"/>
                    <a:pt x="0" y="57"/>
                    <a:pt x="0" y="46"/>
                  </a:cubicBezTo>
                  <a:cubicBezTo>
                    <a:pt x="0" y="21"/>
                    <a:pt x="0" y="21"/>
                    <a:pt x="0" y="21"/>
                  </a:cubicBezTo>
                  <a:cubicBezTo>
                    <a:pt x="0" y="10"/>
                    <a:pt x="9" y="0"/>
                    <a:pt x="20" y="0"/>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76" name="Freeform 9"/>
            <p:cNvSpPr/>
            <p:nvPr/>
          </p:nvSpPr>
          <p:spPr bwMode="auto">
            <a:xfrm>
              <a:off x="5548" y="2233"/>
              <a:ext cx="220" cy="157"/>
            </a:xfrm>
            <a:custGeom>
              <a:avLst/>
              <a:gdLst>
                <a:gd name="T0" fmla="*/ 20 w 92"/>
                <a:gd name="T1" fmla="*/ 0 h 66"/>
                <a:gd name="T2" fmla="*/ 71 w 92"/>
                <a:gd name="T3" fmla="*/ 0 h 66"/>
                <a:gd name="T4" fmla="*/ 92 w 92"/>
                <a:gd name="T5" fmla="*/ 20 h 66"/>
                <a:gd name="T6" fmla="*/ 92 w 92"/>
                <a:gd name="T7" fmla="*/ 46 h 66"/>
                <a:gd name="T8" fmla="*/ 71 w 92"/>
                <a:gd name="T9" fmla="*/ 66 h 66"/>
                <a:gd name="T10" fmla="*/ 20 w 92"/>
                <a:gd name="T11" fmla="*/ 66 h 66"/>
                <a:gd name="T12" fmla="*/ 0 w 92"/>
                <a:gd name="T13" fmla="*/ 46 h 66"/>
                <a:gd name="T14" fmla="*/ 0 w 92"/>
                <a:gd name="T15" fmla="*/ 20 h 66"/>
                <a:gd name="T16" fmla="*/ 20 w 92"/>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6">
                  <a:moveTo>
                    <a:pt x="20" y="0"/>
                  </a:moveTo>
                  <a:cubicBezTo>
                    <a:pt x="71" y="0"/>
                    <a:pt x="71" y="0"/>
                    <a:pt x="71" y="0"/>
                  </a:cubicBezTo>
                  <a:cubicBezTo>
                    <a:pt x="83" y="0"/>
                    <a:pt x="92" y="9"/>
                    <a:pt x="92" y="20"/>
                  </a:cubicBezTo>
                  <a:cubicBezTo>
                    <a:pt x="92" y="46"/>
                    <a:pt x="92" y="46"/>
                    <a:pt x="92" y="46"/>
                  </a:cubicBezTo>
                  <a:cubicBezTo>
                    <a:pt x="92" y="57"/>
                    <a:pt x="83" y="66"/>
                    <a:pt x="71" y="66"/>
                  </a:cubicBezTo>
                  <a:cubicBezTo>
                    <a:pt x="20" y="66"/>
                    <a:pt x="20" y="66"/>
                    <a:pt x="20" y="66"/>
                  </a:cubicBezTo>
                  <a:cubicBezTo>
                    <a:pt x="9" y="66"/>
                    <a:pt x="0" y="57"/>
                    <a:pt x="0" y="46"/>
                  </a:cubicBezTo>
                  <a:cubicBezTo>
                    <a:pt x="0" y="20"/>
                    <a:pt x="0" y="20"/>
                    <a:pt x="0" y="20"/>
                  </a:cubicBezTo>
                  <a:cubicBezTo>
                    <a:pt x="0" y="9"/>
                    <a:pt x="9" y="0"/>
                    <a:pt x="20" y="0"/>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grpSp>
      <p:grpSp>
        <p:nvGrpSpPr>
          <p:cNvPr id="8" name="Group 12"/>
          <p:cNvGrpSpPr>
            <a:grpSpLocks noChangeAspect="1"/>
          </p:cNvGrpSpPr>
          <p:nvPr/>
        </p:nvGrpSpPr>
        <p:grpSpPr bwMode="auto">
          <a:xfrm>
            <a:off x="5987265" y="1255038"/>
            <a:ext cx="635120" cy="531854"/>
            <a:chOff x="4757" y="734"/>
            <a:chExt cx="1136" cy="951"/>
          </a:xfrm>
          <a:solidFill>
            <a:schemeClr val="accent3"/>
          </a:solidFill>
        </p:grpSpPr>
        <p:sp>
          <p:nvSpPr>
            <p:cNvPr id="78" name="Freeform 13"/>
            <p:cNvSpPr>
              <a:spLocks noEditPoints="1"/>
            </p:cNvSpPr>
            <p:nvPr/>
          </p:nvSpPr>
          <p:spPr bwMode="auto">
            <a:xfrm>
              <a:off x="4757" y="872"/>
              <a:ext cx="689" cy="689"/>
            </a:xfrm>
            <a:custGeom>
              <a:avLst/>
              <a:gdLst>
                <a:gd name="T0" fmla="*/ 145 w 290"/>
                <a:gd name="T1" fmla="*/ 290 h 290"/>
                <a:gd name="T2" fmla="*/ 168 w 290"/>
                <a:gd name="T3" fmla="*/ 290 h 290"/>
                <a:gd name="T4" fmla="*/ 168 w 290"/>
                <a:gd name="T5" fmla="*/ 268 h 290"/>
                <a:gd name="T6" fmla="*/ 216 w 290"/>
                <a:gd name="T7" fmla="*/ 249 h 290"/>
                <a:gd name="T8" fmla="*/ 231 w 290"/>
                <a:gd name="T9" fmla="*/ 264 h 290"/>
                <a:gd name="T10" fmla="*/ 264 w 290"/>
                <a:gd name="T11" fmla="*/ 232 h 290"/>
                <a:gd name="T12" fmla="*/ 248 w 290"/>
                <a:gd name="T13" fmla="*/ 216 h 290"/>
                <a:gd name="T14" fmla="*/ 268 w 290"/>
                <a:gd name="T15" fmla="*/ 168 h 290"/>
                <a:gd name="T16" fmla="*/ 290 w 290"/>
                <a:gd name="T17" fmla="*/ 168 h 290"/>
                <a:gd name="T18" fmla="*/ 290 w 290"/>
                <a:gd name="T19" fmla="*/ 122 h 290"/>
                <a:gd name="T20" fmla="*/ 268 w 290"/>
                <a:gd name="T21" fmla="*/ 122 h 290"/>
                <a:gd name="T22" fmla="*/ 248 w 290"/>
                <a:gd name="T23" fmla="*/ 74 h 290"/>
                <a:gd name="T24" fmla="*/ 264 w 290"/>
                <a:gd name="T25" fmla="*/ 59 h 290"/>
                <a:gd name="T26" fmla="*/ 231 w 290"/>
                <a:gd name="T27" fmla="*/ 27 h 290"/>
                <a:gd name="T28" fmla="*/ 216 w 290"/>
                <a:gd name="T29" fmla="*/ 42 h 290"/>
                <a:gd name="T30" fmla="*/ 168 w 290"/>
                <a:gd name="T31" fmla="*/ 22 h 290"/>
                <a:gd name="T32" fmla="*/ 168 w 290"/>
                <a:gd name="T33" fmla="*/ 0 h 290"/>
                <a:gd name="T34" fmla="*/ 145 w 290"/>
                <a:gd name="T35" fmla="*/ 0 h 290"/>
                <a:gd name="T36" fmla="*/ 145 w 290"/>
                <a:gd name="T37" fmla="*/ 53 h 290"/>
                <a:gd name="T38" fmla="*/ 237 w 290"/>
                <a:gd name="T39" fmla="*/ 145 h 290"/>
                <a:gd name="T40" fmla="*/ 145 w 290"/>
                <a:gd name="T41" fmla="*/ 238 h 290"/>
                <a:gd name="T42" fmla="*/ 145 w 290"/>
                <a:gd name="T43" fmla="*/ 290 h 290"/>
                <a:gd name="T44" fmla="*/ 42 w 290"/>
                <a:gd name="T45" fmla="*/ 216 h 290"/>
                <a:gd name="T46" fmla="*/ 26 w 290"/>
                <a:gd name="T47" fmla="*/ 232 h 290"/>
                <a:gd name="T48" fmla="*/ 59 w 290"/>
                <a:gd name="T49" fmla="*/ 264 h 290"/>
                <a:gd name="T50" fmla="*/ 74 w 290"/>
                <a:gd name="T51" fmla="*/ 249 h 290"/>
                <a:gd name="T52" fmla="*/ 122 w 290"/>
                <a:gd name="T53" fmla="*/ 268 h 290"/>
                <a:gd name="T54" fmla="*/ 122 w 290"/>
                <a:gd name="T55" fmla="*/ 290 h 290"/>
                <a:gd name="T56" fmla="*/ 145 w 290"/>
                <a:gd name="T57" fmla="*/ 290 h 290"/>
                <a:gd name="T58" fmla="*/ 145 w 290"/>
                <a:gd name="T59" fmla="*/ 238 h 290"/>
                <a:gd name="T60" fmla="*/ 145 w 290"/>
                <a:gd name="T61" fmla="*/ 238 h 290"/>
                <a:gd name="T62" fmla="*/ 52 w 290"/>
                <a:gd name="T63" fmla="*/ 145 h 290"/>
                <a:gd name="T64" fmla="*/ 145 w 290"/>
                <a:gd name="T65" fmla="*/ 53 h 290"/>
                <a:gd name="T66" fmla="*/ 145 w 290"/>
                <a:gd name="T67" fmla="*/ 53 h 290"/>
                <a:gd name="T68" fmla="*/ 145 w 290"/>
                <a:gd name="T69" fmla="*/ 53 h 290"/>
                <a:gd name="T70" fmla="*/ 145 w 290"/>
                <a:gd name="T71" fmla="*/ 0 h 290"/>
                <a:gd name="T72" fmla="*/ 122 w 290"/>
                <a:gd name="T73" fmla="*/ 0 h 290"/>
                <a:gd name="T74" fmla="*/ 122 w 290"/>
                <a:gd name="T75" fmla="*/ 22 h 290"/>
                <a:gd name="T76" fmla="*/ 74 w 290"/>
                <a:gd name="T77" fmla="*/ 42 h 290"/>
                <a:gd name="T78" fmla="*/ 59 w 290"/>
                <a:gd name="T79" fmla="*/ 27 h 290"/>
                <a:gd name="T80" fmla="*/ 26 w 290"/>
                <a:gd name="T81" fmla="*/ 59 h 290"/>
                <a:gd name="T82" fmla="*/ 42 w 290"/>
                <a:gd name="T83" fmla="*/ 74 h 290"/>
                <a:gd name="T84" fmla="*/ 22 w 290"/>
                <a:gd name="T85" fmla="*/ 122 h 290"/>
                <a:gd name="T86" fmla="*/ 0 w 290"/>
                <a:gd name="T87" fmla="*/ 122 h 290"/>
                <a:gd name="T88" fmla="*/ 0 w 290"/>
                <a:gd name="T89" fmla="*/ 168 h 290"/>
                <a:gd name="T90" fmla="*/ 22 w 290"/>
                <a:gd name="T91" fmla="*/ 168 h 290"/>
                <a:gd name="T92" fmla="*/ 42 w 290"/>
                <a:gd name="T93" fmla="*/ 21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0" h="290">
                  <a:moveTo>
                    <a:pt x="145" y="290"/>
                  </a:moveTo>
                  <a:cubicBezTo>
                    <a:pt x="168" y="290"/>
                    <a:pt x="168" y="290"/>
                    <a:pt x="168" y="290"/>
                  </a:cubicBezTo>
                  <a:cubicBezTo>
                    <a:pt x="168" y="268"/>
                    <a:pt x="168" y="268"/>
                    <a:pt x="168" y="268"/>
                  </a:cubicBezTo>
                  <a:cubicBezTo>
                    <a:pt x="185" y="265"/>
                    <a:pt x="202" y="258"/>
                    <a:pt x="216" y="249"/>
                  </a:cubicBezTo>
                  <a:cubicBezTo>
                    <a:pt x="231" y="264"/>
                    <a:pt x="231" y="264"/>
                    <a:pt x="231" y="264"/>
                  </a:cubicBezTo>
                  <a:cubicBezTo>
                    <a:pt x="264" y="232"/>
                    <a:pt x="264" y="232"/>
                    <a:pt x="264" y="232"/>
                  </a:cubicBezTo>
                  <a:cubicBezTo>
                    <a:pt x="248" y="216"/>
                    <a:pt x="248" y="216"/>
                    <a:pt x="248" y="216"/>
                  </a:cubicBezTo>
                  <a:cubicBezTo>
                    <a:pt x="258" y="202"/>
                    <a:pt x="265" y="186"/>
                    <a:pt x="268" y="168"/>
                  </a:cubicBezTo>
                  <a:cubicBezTo>
                    <a:pt x="290" y="168"/>
                    <a:pt x="290" y="168"/>
                    <a:pt x="290" y="168"/>
                  </a:cubicBezTo>
                  <a:cubicBezTo>
                    <a:pt x="290" y="122"/>
                    <a:pt x="290" y="122"/>
                    <a:pt x="290" y="122"/>
                  </a:cubicBezTo>
                  <a:cubicBezTo>
                    <a:pt x="268" y="122"/>
                    <a:pt x="268" y="122"/>
                    <a:pt x="268" y="122"/>
                  </a:cubicBezTo>
                  <a:cubicBezTo>
                    <a:pt x="265" y="105"/>
                    <a:pt x="258" y="89"/>
                    <a:pt x="248" y="74"/>
                  </a:cubicBezTo>
                  <a:cubicBezTo>
                    <a:pt x="264" y="59"/>
                    <a:pt x="264" y="59"/>
                    <a:pt x="264" y="59"/>
                  </a:cubicBezTo>
                  <a:cubicBezTo>
                    <a:pt x="231" y="27"/>
                    <a:pt x="231" y="27"/>
                    <a:pt x="231" y="27"/>
                  </a:cubicBezTo>
                  <a:cubicBezTo>
                    <a:pt x="216" y="42"/>
                    <a:pt x="216" y="42"/>
                    <a:pt x="216" y="42"/>
                  </a:cubicBezTo>
                  <a:cubicBezTo>
                    <a:pt x="202" y="32"/>
                    <a:pt x="185" y="25"/>
                    <a:pt x="168" y="22"/>
                  </a:cubicBezTo>
                  <a:cubicBezTo>
                    <a:pt x="168" y="0"/>
                    <a:pt x="168" y="0"/>
                    <a:pt x="168" y="0"/>
                  </a:cubicBezTo>
                  <a:cubicBezTo>
                    <a:pt x="145" y="0"/>
                    <a:pt x="145" y="0"/>
                    <a:pt x="145" y="0"/>
                  </a:cubicBezTo>
                  <a:cubicBezTo>
                    <a:pt x="145" y="53"/>
                    <a:pt x="145" y="53"/>
                    <a:pt x="145" y="53"/>
                  </a:cubicBezTo>
                  <a:cubicBezTo>
                    <a:pt x="196" y="53"/>
                    <a:pt x="237" y="94"/>
                    <a:pt x="237" y="145"/>
                  </a:cubicBezTo>
                  <a:cubicBezTo>
                    <a:pt x="237" y="196"/>
                    <a:pt x="196" y="238"/>
                    <a:pt x="145" y="238"/>
                  </a:cubicBezTo>
                  <a:lnTo>
                    <a:pt x="145" y="290"/>
                  </a:lnTo>
                  <a:close/>
                  <a:moveTo>
                    <a:pt x="42" y="216"/>
                  </a:moveTo>
                  <a:cubicBezTo>
                    <a:pt x="26" y="232"/>
                    <a:pt x="26" y="232"/>
                    <a:pt x="26" y="232"/>
                  </a:cubicBezTo>
                  <a:cubicBezTo>
                    <a:pt x="59" y="264"/>
                    <a:pt x="59" y="264"/>
                    <a:pt x="59" y="264"/>
                  </a:cubicBezTo>
                  <a:cubicBezTo>
                    <a:pt x="74" y="249"/>
                    <a:pt x="74" y="249"/>
                    <a:pt x="74" y="249"/>
                  </a:cubicBezTo>
                  <a:cubicBezTo>
                    <a:pt x="88" y="258"/>
                    <a:pt x="105" y="265"/>
                    <a:pt x="122" y="268"/>
                  </a:cubicBezTo>
                  <a:cubicBezTo>
                    <a:pt x="122" y="290"/>
                    <a:pt x="122" y="290"/>
                    <a:pt x="122" y="290"/>
                  </a:cubicBezTo>
                  <a:cubicBezTo>
                    <a:pt x="145" y="290"/>
                    <a:pt x="145" y="290"/>
                    <a:pt x="145" y="290"/>
                  </a:cubicBezTo>
                  <a:cubicBezTo>
                    <a:pt x="145" y="238"/>
                    <a:pt x="145" y="238"/>
                    <a:pt x="145" y="238"/>
                  </a:cubicBezTo>
                  <a:cubicBezTo>
                    <a:pt x="145" y="238"/>
                    <a:pt x="145" y="238"/>
                    <a:pt x="145" y="238"/>
                  </a:cubicBezTo>
                  <a:cubicBezTo>
                    <a:pt x="94" y="238"/>
                    <a:pt x="52" y="196"/>
                    <a:pt x="52" y="145"/>
                  </a:cubicBezTo>
                  <a:cubicBezTo>
                    <a:pt x="52" y="94"/>
                    <a:pt x="94" y="53"/>
                    <a:pt x="145" y="53"/>
                  </a:cubicBezTo>
                  <a:cubicBezTo>
                    <a:pt x="145" y="53"/>
                    <a:pt x="145" y="53"/>
                    <a:pt x="145" y="53"/>
                  </a:cubicBezTo>
                  <a:cubicBezTo>
                    <a:pt x="145" y="53"/>
                    <a:pt x="145" y="53"/>
                    <a:pt x="145" y="53"/>
                  </a:cubicBezTo>
                  <a:cubicBezTo>
                    <a:pt x="145" y="0"/>
                    <a:pt x="145" y="0"/>
                    <a:pt x="145" y="0"/>
                  </a:cubicBezTo>
                  <a:cubicBezTo>
                    <a:pt x="122" y="0"/>
                    <a:pt x="122" y="0"/>
                    <a:pt x="122" y="0"/>
                  </a:cubicBezTo>
                  <a:cubicBezTo>
                    <a:pt x="122" y="22"/>
                    <a:pt x="122" y="22"/>
                    <a:pt x="122" y="22"/>
                  </a:cubicBezTo>
                  <a:cubicBezTo>
                    <a:pt x="105" y="25"/>
                    <a:pt x="88" y="32"/>
                    <a:pt x="74" y="42"/>
                  </a:cubicBezTo>
                  <a:cubicBezTo>
                    <a:pt x="59" y="27"/>
                    <a:pt x="59" y="27"/>
                    <a:pt x="59" y="27"/>
                  </a:cubicBezTo>
                  <a:cubicBezTo>
                    <a:pt x="26" y="59"/>
                    <a:pt x="26" y="59"/>
                    <a:pt x="26" y="59"/>
                  </a:cubicBezTo>
                  <a:cubicBezTo>
                    <a:pt x="42" y="74"/>
                    <a:pt x="42" y="74"/>
                    <a:pt x="42" y="74"/>
                  </a:cubicBezTo>
                  <a:cubicBezTo>
                    <a:pt x="32" y="89"/>
                    <a:pt x="25" y="105"/>
                    <a:pt x="22" y="122"/>
                  </a:cubicBezTo>
                  <a:cubicBezTo>
                    <a:pt x="0" y="122"/>
                    <a:pt x="0" y="122"/>
                    <a:pt x="0" y="122"/>
                  </a:cubicBezTo>
                  <a:cubicBezTo>
                    <a:pt x="0" y="168"/>
                    <a:pt x="0" y="168"/>
                    <a:pt x="0" y="168"/>
                  </a:cubicBezTo>
                  <a:cubicBezTo>
                    <a:pt x="22" y="168"/>
                    <a:pt x="22" y="168"/>
                    <a:pt x="22" y="168"/>
                  </a:cubicBezTo>
                  <a:cubicBezTo>
                    <a:pt x="25" y="186"/>
                    <a:pt x="32" y="202"/>
                    <a:pt x="42" y="216"/>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79" name="Freeform 14"/>
            <p:cNvSpPr>
              <a:spLocks noEditPoints="1"/>
            </p:cNvSpPr>
            <p:nvPr/>
          </p:nvSpPr>
          <p:spPr bwMode="auto">
            <a:xfrm>
              <a:off x="5442" y="1240"/>
              <a:ext cx="444" cy="445"/>
            </a:xfrm>
            <a:custGeom>
              <a:avLst/>
              <a:gdLst>
                <a:gd name="T0" fmla="*/ 93 w 187"/>
                <a:gd name="T1" fmla="*/ 15 h 187"/>
                <a:gd name="T2" fmla="*/ 118 w 187"/>
                <a:gd name="T3" fmla="*/ 19 h 187"/>
                <a:gd name="T4" fmla="*/ 123 w 187"/>
                <a:gd name="T5" fmla="*/ 5 h 187"/>
                <a:gd name="T6" fmla="*/ 155 w 187"/>
                <a:gd name="T7" fmla="*/ 23 h 187"/>
                <a:gd name="T8" fmla="*/ 145 w 187"/>
                <a:gd name="T9" fmla="*/ 34 h 187"/>
                <a:gd name="T10" fmla="*/ 164 w 187"/>
                <a:gd name="T11" fmla="*/ 58 h 187"/>
                <a:gd name="T12" fmla="*/ 177 w 187"/>
                <a:gd name="T13" fmla="*/ 52 h 187"/>
                <a:gd name="T14" fmla="*/ 187 w 187"/>
                <a:gd name="T15" fmla="*/ 87 h 187"/>
                <a:gd name="T16" fmla="*/ 172 w 187"/>
                <a:gd name="T17" fmla="*/ 88 h 187"/>
                <a:gd name="T18" fmla="*/ 168 w 187"/>
                <a:gd name="T19" fmla="*/ 119 h 187"/>
                <a:gd name="T20" fmla="*/ 182 w 187"/>
                <a:gd name="T21" fmla="*/ 123 h 187"/>
                <a:gd name="T22" fmla="*/ 164 w 187"/>
                <a:gd name="T23" fmla="*/ 155 h 187"/>
                <a:gd name="T24" fmla="*/ 153 w 187"/>
                <a:gd name="T25" fmla="*/ 145 h 187"/>
                <a:gd name="T26" fmla="*/ 129 w 187"/>
                <a:gd name="T27" fmla="*/ 164 h 187"/>
                <a:gd name="T28" fmla="*/ 135 w 187"/>
                <a:gd name="T29" fmla="*/ 178 h 187"/>
                <a:gd name="T30" fmla="*/ 100 w 187"/>
                <a:gd name="T31" fmla="*/ 187 h 187"/>
                <a:gd name="T32" fmla="*/ 99 w 187"/>
                <a:gd name="T33" fmla="*/ 172 h 187"/>
                <a:gd name="T34" fmla="*/ 93 w 187"/>
                <a:gd name="T35" fmla="*/ 172 h 187"/>
                <a:gd name="T36" fmla="*/ 93 w 187"/>
                <a:gd name="T37" fmla="*/ 132 h 187"/>
                <a:gd name="T38" fmla="*/ 130 w 187"/>
                <a:gd name="T39" fmla="*/ 106 h 187"/>
                <a:gd name="T40" fmla="*/ 105 w 187"/>
                <a:gd name="T41" fmla="*/ 57 h 187"/>
                <a:gd name="T42" fmla="*/ 93 w 187"/>
                <a:gd name="T43" fmla="*/ 55 h 187"/>
                <a:gd name="T44" fmla="*/ 93 w 187"/>
                <a:gd name="T45" fmla="*/ 15 h 187"/>
                <a:gd name="T46" fmla="*/ 23 w 187"/>
                <a:gd name="T47" fmla="*/ 129 h 187"/>
                <a:gd name="T48" fmla="*/ 9 w 187"/>
                <a:gd name="T49" fmla="*/ 135 h 187"/>
                <a:gd name="T50" fmla="*/ 0 w 187"/>
                <a:gd name="T51" fmla="*/ 100 h 187"/>
                <a:gd name="T52" fmla="*/ 15 w 187"/>
                <a:gd name="T53" fmla="*/ 99 h 187"/>
                <a:gd name="T54" fmla="*/ 19 w 187"/>
                <a:gd name="T55" fmla="*/ 69 h 187"/>
                <a:gd name="T56" fmla="*/ 4 w 187"/>
                <a:gd name="T57" fmla="*/ 64 h 187"/>
                <a:gd name="T58" fmla="*/ 23 w 187"/>
                <a:gd name="T59" fmla="*/ 32 h 187"/>
                <a:gd name="T60" fmla="*/ 34 w 187"/>
                <a:gd name="T61" fmla="*/ 42 h 187"/>
                <a:gd name="T62" fmla="*/ 58 w 187"/>
                <a:gd name="T63" fmla="*/ 23 h 187"/>
                <a:gd name="T64" fmla="*/ 51 w 187"/>
                <a:gd name="T65" fmla="*/ 10 h 187"/>
                <a:gd name="T66" fmla="*/ 87 w 187"/>
                <a:gd name="T67" fmla="*/ 0 h 187"/>
                <a:gd name="T68" fmla="*/ 88 w 187"/>
                <a:gd name="T69" fmla="*/ 15 h 187"/>
                <a:gd name="T70" fmla="*/ 93 w 187"/>
                <a:gd name="T71" fmla="*/ 15 h 187"/>
                <a:gd name="T72" fmla="*/ 93 w 187"/>
                <a:gd name="T73" fmla="*/ 55 h 187"/>
                <a:gd name="T74" fmla="*/ 57 w 187"/>
                <a:gd name="T75" fmla="*/ 81 h 187"/>
                <a:gd name="T76" fmla="*/ 81 w 187"/>
                <a:gd name="T77" fmla="*/ 130 h 187"/>
                <a:gd name="T78" fmla="*/ 93 w 187"/>
                <a:gd name="T79" fmla="*/ 132 h 187"/>
                <a:gd name="T80" fmla="*/ 93 w 187"/>
                <a:gd name="T81" fmla="*/ 172 h 187"/>
                <a:gd name="T82" fmla="*/ 68 w 187"/>
                <a:gd name="T83" fmla="*/ 168 h 187"/>
                <a:gd name="T84" fmla="*/ 64 w 187"/>
                <a:gd name="T85" fmla="*/ 183 h 187"/>
                <a:gd name="T86" fmla="*/ 32 w 187"/>
                <a:gd name="T87" fmla="*/ 164 h 187"/>
                <a:gd name="T88" fmla="*/ 42 w 187"/>
                <a:gd name="T89" fmla="*/ 153 h 187"/>
                <a:gd name="T90" fmla="*/ 23 w 187"/>
                <a:gd name="T91" fmla="*/ 12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7">
                  <a:moveTo>
                    <a:pt x="93" y="15"/>
                  </a:moveTo>
                  <a:cubicBezTo>
                    <a:pt x="102" y="15"/>
                    <a:pt x="110" y="16"/>
                    <a:pt x="118" y="19"/>
                  </a:cubicBezTo>
                  <a:cubicBezTo>
                    <a:pt x="123" y="5"/>
                    <a:pt x="123" y="5"/>
                    <a:pt x="123" y="5"/>
                  </a:cubicBezTo>
                  <a:cubicBezTo>
                    <a:pt x="135" y="9"/>
                    <a:pt x="146" y="15"/>
                    <a:pt x="155" y="23"/>
                  </a:cubicBezTo>
                  <a:cubicBezTo>
                    <a:pt x="145" y="34"/>
                    <a:pt x="145" y="34"/>
                    <a:pt x="145" y="34"/>
                  </a:cubicBezTo>
                  <a:cubicBezTo>
                    <a:pt x="153" y="41"/>
                    <a:pt x="159" y="49"/>
                    <a:pt x="164" y="58"/>
                  </a:cubicBezTo>
                  <a:cubicBezTo>
                    <a:pt x="177" y="52"/>
                    <a:pt x="177" y="52"/>
                    <a:pt x="177" y="52"/>
                  </a:cubicBezTo>
                  <a:cubicBezTo>
                    <a:pt x="183" y="63"/>
                    <a:pt x="186" y="75"/>
                    <a:pt x="187" y="87"/>
                  </a:cubicBezTo>
                  <a:cubicBezTo>
                    <a:pt x="172" y="88"/>
                    <a:pt x="172" y="88"/>
                    <a:pt x="172" y="88"/>
                  </a:cubicBezTo>
                  <a:cubicBezTo>
                    <a:pt x="173" y="98"/>
                    <a:pt x="172" y="108"/>
                    <a:pt x="168" y="119"/>
                  </a:cubicBezTo>
                  <a:cubicBezTo>
                    <a:pt x="182" y="123"/>
                    <a:pt x="182" y="123"/>
                    <a:pt x="182" y="123"/>
                  </a:cubicBezTo>
                  <a:cubicBezTo>
                    <a:pt x="178" y="135"/>
                    <a:pt x="172" y="146"/>
                    <a:pt x="164" y="155"/>
                  </a:cubicBezTo>
                  <a:cubicBezTo>
                    <a:pt x="153" y="145"/>
                    <a:pt x="153" y="145"/>
                    <a:pt x="153" y="145"/>
                  </a:cubicBezTo>
                  <a:cubicBezTo>
                    <a:pt x="146" y="153"/>
                    <a:pt x="138" y="160"/>
                    <a:pt x="129" y="164"/>
                  </a:cubicBezTo>
                  <a:cubicBezTo>
                    <a:pt x="135" y="178"/>
                    <a:pt x="135" y="178"/>
                    <a:pt x="135" y="178"/>
                  </a:cubicBezTo>
                  <a:cubicBezTo>
                    <a:pt x="124" y="183"/>
                    <a:pt x="112" y="186"/>
                    <a:pt x="100" y="187"/>
                  </a:cubicBezTo>
                  <a:cubicBezTo>
                    <a:pt x="99" y="172"/>
                    <a:pt x="99" y="172"/>
                    <a:pt x="99" y="172"/>
                  </a:cubicBezTo>
                  <a:cubicBezTo>
                    <a:pt x="97" y="172"/>
                    <a:pt x="95" y="172"/>
                    <a:pt x="93" y="172"/>
                  </a:cubicBezTo>
                  <a:cubicBezTo>
                    <a:pt x="93" y="132"/>
                    <a:pt x="93" y="132"/>
                    <a:pt x="93" y="132"/>
                  </a:cubicBezTo>
                  <a:cubicBezTo>
                    <a:pt x="109" y="132"/>
                    <a:pt x="124" y="122"/>
                    <a:pt x="130" y="106"/>
                  </a:cubicBezTo>
                  <a:cubicBezTo>
                    <a:pt x="136" y="86"/>
                    <a:pt x="126" y="64"/>
                    <a:pt x="105" y="57"/>
                  </a:cubicBezTo>
                  <a:cubicBezTo>
                    <a:pt x="101" y="56"/>
                    <a:pt x="97" y="55"/>
                    <a:pt x="93" y="55"/>
                  </a:cubicBezTo>
                  <a:lnTo>
                    <a:pt x="93" y="15"/>
                  </a:lnTo>
                  <a:close/>
                  <a:moveTo>
                    <a:pt x="23" y="129"/>
                  </a:moveTo>
                  <a:cubicBezTo>
                    <a:pt x="9" y="135"/>
                    <a:pt x="9" y="135"/>
                    <a:pt x="9" y="135"/>
                  </a:cubicBezTo>
                  <a:cubicBezTo>
                    <a:pt x="4" y="125"/>
                    <a:pt x="1" y="113"/>
                    <a:pt x="0" y="100"/>
                  </a:cubicBezTo>
                  <a:cubicBezTo>
                    <a:pt x="15" y="99"/>
                    <a:pt x="15" y="99"/>
                    <a:pt x="15" y="99"/>
                  </a:cubicBezTo>
                  <a:cubicBezTo>
                    <a:pt x="14" y="89"/>
                    <a:pt x="15" y="79"/>
                    <a:pt x="19" y="69"/>
                  </a:cubicBezTo>
                  <a:cubicBezTo>
                    <a:pt x="4" y="64"/>
                    <a:pt x="4" y="64"/>
                    <a:pt x="4" y="64"/>
                  </a:cubicBezTo>
                  <a:cubicBezTo>
                    <a:pt x="8" y="52"/>
                    <a:pt x="15" y="41"/>
                    <a:pt x="23" y="32"/>
                  </a:cubicBezTo>
                  <a:cubicBezTo>
                    <a:pt x="34" y="42"/>
                    <a:pt x="34" y="42"/>
                    <a:pt x="34" y="42"/>
                  </a:cubicBezTo>
                  <a:cubicBezTo>
                    <a:pt x="41" y="34"/>
                    <a:pt x="49" y="28"/>
                    <a:pt x="58" y="23"/>
                  </a:cubicBezTo>
                  <a:cubicBezTo>
                    <a:pt x="51" y="10"/>
                    <a:pt x="51" y="10"/>
                    <a:pt x="51" y="10"/>
                  </a:cubicBezTo>
                  <a:cubicBezTo>
                    <a:pt x="62" y="4"/>
                    <a:pt x="74" y="1"/>
                    <a:pt x="87" y="0"/>
                  </a:cubicBezTo>
                  <a:cubicBezTo>
                    <a:pt x="88" y="15"/>
                    <a:pt x="88" y="15"/>
                    <a:pt x="88" y="15"/>
                  </a:cubicBezTo>
                  <a:cubicBezTo>
                    <a:pt x="90" y="15"/>
                    <a:pt x="92" y="15"/>
                    <a:pt x="93" y="15"/>
                  </a:cubicBezTo>
                  <a:cubicBezTo>
                    <a:pt x="93" y="55"/>
                    <a:pt x="93" y="55"/>
                    <a:pt x="93" y="55"/>
                  </a:cubicBezTo>
                  <a:cubicBezTo>
                    <a:pt x="77" y="55"/>
                    <a:pt x="62" y="65"/>
                    <a:pt x="57" y="81"/>
                  </a:cubicBezTo>
                  <a:cubicBezTo>
                    <a:pt x="50" y="101"/>
                    <a:pt x="61" y="123"/>
                    <a:pt x="81" y="130"/>
                  </a:cubicBezTo>
                  <a:cubicBezTo>
                    <a:pt x="85" y="131"/>
                    <a:pt x="89" y="132"/>
                    <a:pt x="93" y="132"/>
                  </a:cubicBezTo>
                  <a:cubicBezTo>
                    <a:pt x="93" y="172"/>
                    <a:pt x="93" y="172"/>
                    <a:pt x="93" y="172"/>
                  </a:cubicBezTo>
                  <a:cubicBezTo>
                    <a:pt x="85" y="172"/>
                    <a:pt x="77" y="171"/>
                    <a:pt x="68" y="168"/>
                  </a:cubicBezTo>
                  <a:cubicBezTo>
                    <a:pt x="64" y="183"/>
                    <a:pt x="64" y="183"/>
                    <a:pt x="64" y="183"/>
                  </a:cubicBezTo>
                  <a:cubicBezTo>
                    <a:pt x="52" y="179"/>
                    <a:pt x="41" y="172"/>
                    <a:pt x="32" y="164"/>
                  </a:cubicBezTo>
                  <a:cubicBezTo>
                    <a:pt x="42" y="153"/>
                    <a:pt x="42" y="153"/>
                    <a:pt x="42" y="153"/>
                  </a:cubicBezTo>
                  <a:cubicBezTo>
                    <a:pt x="34" y="146"/>
                    <a:pt x="27" y="138"/>
                    <a:pt x="23" y="129"/>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0" name="Freeform 15"/>
            <p:cNvSpPr>
              <a:spLocks noEditPoints="1"/>
            </p:cNvSpPr>
            <p:nvPr/>
          </p:nvSpPr>
          <p:spPr bwMode="auto">
            <a:xfrm>
              <a:off x="5430" y="734"/>
              <a:ext cx="463" cy="461"/>
            </a:xfrm>
            <a:custGeom>
              <a:avLst/>
              <a:gdLst>
                <a:gd name="T0" fmla="*/ 104 w 195"/>
                <a:gd name="T1" fmla="*/ 29 h 194"/>
                <a:gd name="T2" fmla="*/ 107 w 195"/>
                <a:gd name="T3" fmla="*/ 0 h 194"/>
                <a:gd name="T4" fmla="*/ 148 w 195"/>
                <a:gd name="T5" fmla="*/ 13 h 194"/>
                <a:gd name="T6" fmla="*/ 133 w 195"/>
                <a:gd name="T7" fmla="*/ 38 h 194"/>
                <a:gd name="T8" fmla="*/ 155 w 195"/>
                <a:gd name="T9" fmla="*/ 59 h 194"/>
                <a:gd name="T10" fmla="*/ 180 w 195"/>
                <a:gd name="T11" fmla="*/ 43 h 194"/>
                <a:gd name="T12" fmla="*/ 190 w 195"/>
                <a:gd name="T13" fmla="*/ 62 h 194"/>
                <a:gd name="T14" fmla="*/ 195 w 195"/>
                <a:gd name="T15" fmla="*/ 83 h 194"/>
                <a:gd name="T16" fmla="*/ 166 w 195"/>
                <a:gd name="T17" fmla="*/ 87 h 194"/>
                <a:gd name="T18" fmla="*/ 164 w 195"/>
                <a:gd name="T19" fmla="*/ 118 h 194"/>
                <a:gd name="T20" fmla="*/ 192 w 195"/>
                <a:gd name="T21" fmla="*/ 127 h 194"/>
                <a:gd name="T22" fmla="*/ 169 w 195"/>
                <a:gd name="T23" fmla="*/ 164 h 194"/>
                <a:gd name="T24" fmla="*/ 148 w 195"/>
                <a:gd name="T25" fmla="*/ 144 h 194"/>
                <a:gd name="T26" fmla="*/ 123 w 195"/>
                <a:gd name="T27" fmla="*/ 161 h 194"/>
                <a:gd name="T28" fmla="*/ 123 w 195"/>
                <a:gd name="T29" fmla="*/ 161 h 194"/>
                <a:gd name="T30" fmla="*/ 133 w 195"/>
                <a:gd name="T31" fmla="*/ 188 h 194"/>
                <a:gd name="T32" fmla="*/ 99 w 195"/>
                <a:gd name="T33" fmla="*/ 194 h 194"/>
                <a:gd name="T34" fmla="*/ 99 w 195"/>
                <a:gd name="T35" fmla="*/ 154 h 194"/>
                <a:gd name="T36" fmla="*/ 119 w 195"/>
                <a:gd name="T37" fmla="*/ 150 h 194"/>
                <a:gd name="T38" fmla="*/ 152 w 195"/>
                <a:gd name="T39" fmla="*/ 77 h 194"/>
                <a:gd name="T40" fmla="*/ 99 w 195"/>
                <a:gd name="T41" fmla="*/ 40 h 194"/>
                <a:gd name="T42" fmla="*/ 99 w 195"/>
                <a:gd name="T43" fmla="*/ 28 h 194"/>
                <a:gd name="T44" fmla="*/ 104 w 195"/>
                <a:gd name="T45" fmla="*/ 29 h 194"/>
                <a:gd name="T46" fmla="*/ 99 w 195"/>
                <a:gd name="T47" fmla="*/ 194 h 194"/>
                <a:gd name="T48" fmla="*/ 90 w 195"/>
                <a:gd name="T49" fmla="*/ 194 h 194"/>
                <a:gd name="T50" fmla="*/ 93 w 195"/>
                <a:gd name="T51" fmla="*/ 165 h 194"/>
                <a:gd name="T52" fmla="*/ 64 w 195"/>
                <a:gd name="T53" fmla="*/ 156 h 194"/>
                <a:gd name="T54" fmla="*/ 49 w 195"/>
                <a:gd name="T55" fmla="*/ 181 h 194"/>
                <a:gd name="T56" fmla="*/ 17 w 195"/>
                <a:gd name="T57" fmla="*/ 151 h 194"/>
                <a:gd name="T58" fmla="*/ 42 w 195"/>
                <a:gd name="T59" fmla="*/ 135 h 194"/>
                <a:gd name="T60" fmla="*/ 35 w 195"/>
                <a:gd name="T61" fmla="*/ 121 h 194"/>
                <a:gd name="T62" fmla="*/ 31 w 195"/>
                <a:gd name="T63" fmla="*/ 106 h 194"/>
                <a:gd name="T64" fmla="*/ 2 w 195"/>
                <a:gd name="T65" fmla="*/ 111 h 194"/>
                <a:gd name="T66" fmla="*/ 6 w 195"/>
                <a:gd name="T67" fmla="*/ 67 h 194"/>
                <a:gd name="T68" fmla="*/ 33 w 195"/>
                <a:gd name="T69" fmla="*/ 76 h 194"/>
                <a:gd name="T70" fmla="*/ 49 w 195"/>
                <a:gd name="T71" fmla="*/ 50 h 194"/>
                <a:gd name="T72" fmla="*/ 28 w 195"/>
                <a:gd name="T73" fmla="*/ 30 h 194"/>
                <a:gd name="T74" fmla="*/ 64 w 195"/>
                <a:gd name="T75" fmla="*/ 6 h 194"/>
                <a:gd name="T76" fmla="*/ 74 w 195"/>
                <a:gd name="T77" fmla="*/ 33 h 194"/>
                <a:gd name="T78" fmla="*/ 99 w 195"/>
                <a:gd name="T79" fmla="*/ 28 h 194"/>
                <a:gd name="T80" fmla="*/ 99 w 195"/>
                <a:gd name="T81" fmla="*/ 40 h 194"/>
                <a:gd name="T82" fmla="*/ 78 w 195"/>
                <a:gd name="T83" fmla="*/ 44 h 194"/>
                <a:gd name="T84" fmla="*/ 45 w 195"/>
                <a:gd name="T85" fmla="*/ 117 h 194"/>
                <a:gd name="T86" fmla="*/ 99 w 195"/>
                <a:gd name="T87" fmla="*/ 154 h 194"/>
                <a:gd name="T88" fmla="*/ 99 w 195"/>
                <a:gd name="T8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94">
                  <a:moveTo>
                    <a:pt x="104" y="29"/>
                  </a:moveTo>
                  <a:cubicBezTo>
                    <a:pt x="107" y="0"/>
                    <a:pt x="107" y="0"/>
                    <a:pt x="107" y="0"/>
                  </a:cubicBezTo>
                  <a:cubicBezTo>
                    <a:pt x="121" y="1"/>
                    <a:pt x="136" y="5"/>
                    <a:pt x="148" y="13"/>
                  </a:cubicBezTo>
                  <a:cubicBezTo>
                    <a:pt x="133" y="38"/>
                    <a:pt x="133" y="38"/>
                    <a:pt x="133" y="38"/>
                  </a:cubicBezTo>
                  <a:cubicBezTo>
                    <a:pt x="142" y="43"/>
                    <a:pt x="150" y="50"/>
                    <a:pt x="155" y="59"/>
                  </a:cubicBezTo>
                  <a:cubicBezTo>
                    <a:pt x="180" y="43"/>
                    <a:pt x="180" y="43"/>
                    <a:pt x="180" y="43"/>
                  </a:cubicBezTo>
                  <a:cubicBezTo>
                    <a:pt x="184" y="49"/>
                    <a:pt x="187" y="55"/>
                    <a:pt x="190" y="62"/>
                  </a:cubicBezTo>
                  <a:cubicBezTo>
                    <a:pt x="192" y="69"/>
                    <a:pt x="194" y="76"/>
                    <a:pt x="195" y="83"/>
                  </a:cubicBezTo>
                  <a:cubicBezTo>
                    <a:pt x="166" y="87"/>
                    <a:pt x="166" y="87"/>
                    <a:pt x="166" y="87"/>
                  </a:cubicBezTo>
                  <a:cubicBezTo>
                    <a:pt x="168" y="98"/>
                    <a:pt x="167" y="108"/>
                    <a:pt x="164" y="118"/>
                  </a:cubicBezTo>
                  <a:cubicBezTo>
                    <a:pt x="192" y="127"/>
                    <a:pt x="192" y="127"/>
                    <a:pt x="192" y="127"/>
                  </a:cubicBezTo>
                  <a:cubicBezTo>
                    <a:pt x="187" y="140"/>
                    <a:pt x="180" y="153"/>
                    <a:pt x="169" y="164"/>
                  </a:cubicBezTo>
                  <a:cubicBezTo>
                    <a:pt x="148" y="144"/>
                    <a:pt x="148" y="144"/>
                    <a:pt x="148" y="144"/>
                  </a:cubicBezTo>
                  <a:cubicBezTo>
                    <a:pt x="141" y="151"/>
                    <a:pt x="133" y="157"/>
                    <a:pt x="123" y="161"/>
                  </a:cubicBezTo>
                  <a:cubicBezTo>
                    <a:pt x="123" y="161"/>
                    <a:pt x="123" y="161"/>
                    <a:pt x="123" y="161"/>
                  </a:cubicBezTo>
                  <a:cubicBezTo>
                    <a:pt x="133" y="188"/>
                    <a:pt x="133" y="188"/>
                    <a:pt x="133" y="188"/>
                  </a:cubicBezTo>
                  <a:cubicBezTo>
                    <a:pt x="122" y="192"/>
                    <a:pt x="110" y="194"/>
                    <a:pt x="99" y="194"/>
                  </a:cubicBezTo>
                  <a:cubicBezTo>
                    <a:pt x="99" y="154"/>
                    <a:pt x="99" y="154"/>
                    <a:pt x="99" y="154"/>
                  </a:cubicBezTo>
                  <a:cubicBezTo>
                    <a:pt x="105" y="154"/>
                    <a:pt x="112" y="153"/>
                    <a:pt x="119" y="150"/>
                  </a:cubicBezTo>
                  <a:cubicBezTo>
                    <a:pt x="148" y="139"/>
                    <a:pt x="163" y="106"/>
                    <a:pt x="152" y="77"/>
                  </a:cubicBezTo>
                  <a:cubicBezTo>
                    <a:pt x="143" y="54"/>
                    <a:pt x="121" y="40"/>
                    <a:pt x="99" y="40"/>
                  </a:cubicBezTo>
                  <a:cubicBezTo>
                    <a:pt x="99" y="28"/>
                    <a:pt x="99" y="28"/>
                    <a:pt x="99" y="28"/>
                  </a:cubicBezTo>
                  <a:cubicBezTo>
                    <a:pt x="100" y="28"/>
                    <a:pt x="102" y="29"/>
                    <a:pt x="104" y="29"/>
                  </a:cubicBezTo>
                  <a:close/>
                  <a:moveTo>
                    <a:pt x="99" y="194"/>
                  </a:moveTo>
                  <a:cubicBezTo>
                    <a:pt x="96" y="194"/>
                    <a:pt x="93" y="194"/>
                    <a:pt x="90" y="194"/>
                  </a:cubicBezTo>
                  <a:cubicBezTo>
                    <a:pt x="93" y="165"/>
                    <a:pt x="93" y="165"/>
                    <a:pt x="93" y="165"/>
                  </a:cubicBezTo>
                  <a:cubicBezTo>
                    <a:pt x="82" y="164"/>
                    <a:pt x="73" y="161"/>
                    <a:pt x="64" y="156"/>
                  </a:cubicBezTo>
                  <a:cubicBezTo>
                    <a:pt x="49" y="181"/>
                    <a:pt x="49" y="181"/>
                    <a:pt x="49" y="181"/>
                  </a:cubicBezTo>
                  <a:cubicBezTo>
                    <a:pt x="37" y="174"/>
                    <a:pt x="26" y="164"/>
                    <a:pt x="17" y="151"/>
                  </a:cubicBezTo>
                  <a:cubicBezTo>
                    <a:pt x="42" y="135"/>
                    <a:pt x="42" y="135"/>
                    <a:pt x="42" y="135"/>
                  </a:cubicBezTo>
                  <a:cubicBezTo>
                    <a:pt x="39" y="131"/>
                    <a:pt x="36" y="126"/>
                    <a:pt x="35" y="121"/>
                  </a:cubicBezTo>
                  <a:cubicBezTo>
                    <a:pt x="33" y="116"/>
                    <a:pt x="31" y="111"/>
                    <a:pt x="31" y="106"/>
                  </a:cubicBezTo>
                  <a:cubicBezTo>
                    <a:pt x="2" y="111"/>
                    <a:pt x="2" y="111"/>
                    <a:pt x="2" y="111"/>
                  </a:cubicBezTo>
                  <a:cubicBezTo>
                    <a:pt x="0" y="96"/>
                    <a:pt x="1" y="81"/>
                    <a:pt x="6" y="67"/>
                  </a:cubicBezTo>
                  <a:cubicBezTo>
                    <a:pt x="33" y="76"/>
                    <a:pt x="33" y="76"/>
                    <a:pt x="33" y="76"/>
                  </a:cubicBezTo>
                  <a:cubicBezTo>
                    <a:pt x="36" y="66"/>
                    <a:pt x="42" y="57"/>
                    <a:pt x="49" y="50"/>
                  </a:cubicBezTo>
                  <a:cubicBezTo>
                    <a:pt x="28" y="30"/>
                    <a:pt x="28" y="30"/>
                    <a:pt x="28" y="30"/>
                  </a:cubicBezTo>
                  <a:cubicBezTo>
                    <a:pt x="37" y="19"/>
                    <a:pt x="50" y="11"/>
                    <a:pt x="64" y="6"/>
                  </a:cubicBezTo>
                  <a:cubicBezTo>
                    <a:pt x="74" y="33"/>
                    <a:pt x="74" y="33"/>
                    <a:pt x="74" y="33"/>
                  </a:cubicBezTo>
                  <a:cubicBezTo>
                    <a:pt x="82" y="30"/>
                    <a:pt x="90" y="28"/>
                    <a:pt x="99" y="28"/>
                  </a:cubicBezTo>
                  <a:cubicBezTo>
                    <a:pt x="99" y="40"/>
                    <a:pt x="99" y="40"/>
                    <a:pt x="99" y="40"/>
                  </a:cubicBezTo>
                  <a:cubicBezTo>
                    <a:pt x="92" y="40"/>
                    <a:pt x="85" y="41"/>
                    <a:pt x="78" y="44"/>
                  </a:cubicBezTo>
                  <a:cubicBezTo>
                    <a:pt x="49" y="55"/>
                    <a:pt x="34" y="88"/>
                    <a:pt x="45" y="117"/>
                  </a:cubicBezTo>
                  <a:cubicBezTo>
                    <a:pt x="54" y="140"/>
                    <a:pt x="76" y="154"/>
                    <a:pt x="99" y="154"/>
                  </a:cubicBezTo>
                  <a:lnTo>
                    <a:pt x="99" y="194"/>
                  </a:lnTo>
                  <a:close/>
                </a:path>
              </a:pathLst>
            </a:custGeom>
            <a:solidFill>
              <a:schemeClr val="accent3"/>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grpSp>
      <p:grpSp>
        <p:nvGrpSpPr>
          <p:cNvPr id="9" name="Group 18"/>
          <p:cNvGrpSpPr>
            <a:grpSpLocks noChangeAspect="1"/>
          </p:cNvGrpSpPr>
          <p:nvPr/>
        </p:nvGrpSpPr>
        <p:grpSpPr bwMode="auto">
          <a:xfrm>
            <a:off x="2385491" y="3349410"/>
            <a:ext cx="572896" cy="555706"/>
            <a:chOff x="1431" y="1291"/>
            <a:chExt cx="924" cy="896"/>
          </a:xfrm>
          <a:solidFill>
            <a:schemeClr val="accent1"/>
          </a:solidFill>
        </p:grpSpPr>
        <p:sp>
          <p:nvSpPr>
            <p:cNvPr id="82" name="Freeform 19"/>
            <p:cNvSpPr/>
            <p:nvPr/>
          </p:nvSpPr>
          <p:spPr bwMode="auto">
            <a:xfrm>
              <a:off x="1552" y="1665"/>
              <a:ext cx="377" cy="515"/>
            </a:xfrm>
            <a:custGeom>
              <a:avLst/>
              <a:gdLst>
                <a:gd name="T0" fmla="*/ 106 w 158"/>
                <a:gd name="T1" fmla="*/ 85 h 216"/>
                <a:gd name="T2" fmla="*/ 106 w 158"/>
                <a:gd name="T3" fmla="*/ 190 h 216"/>
                <a:gd name="T4" fmla="*/ 80 w 158"/>
                <a:gd name="T5" fmla="*/ 216 h 216"/>
                <a:gd name="T6" fmla="*/ 80 w 158"/>
                <a:gd name="T7" fmla="*/ 216 h 216"/>
                <a:gd name="T8" fmla="*/ 54 w 158"/>
                <a:gd name="T9" fmla="*/ 190 h 216"/>
                <a:gd name="T10" fmla="*/ 54 w 158"/>
                <a:gd name="T11" fmla="*/ 85 h 216"/>
                <a:gd name="T12" fmla="*/ 18 w 158"/>
                <a:gd name="T13" fmla="*/ 85 h 216"/>
                <a:gd name="T14" fmla="*/ 11 w 158"/>
                <a:gd name="T15" fmla="*/ 62 h 216"/>
                <a:gd name="T16" fmla="*/ 61 w 158"/>
                <a:gd name="T17" fmla="*/ 12 h 216"/>
                <a:gd name="T18" fmla="*/ 98 w 158"/>
                <a:gd name="T19" fmla="*/ 12 h 216"/>
                <a:gd name="T20" fmla="*/ 149 w 158"/>
                <a:gd name="T21" fmla="*/ 62 h 216"/>
                <a:gd name="T22" fmla="*/ 139 w 158"/>
                <a:gd name="T23" fmla="*/ 85 h 216"/>
                <a:gd name="T24" fmla="*/ 106 w 158"/>
                <a:gd name="T25" fmla="*/ 8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216">
                  <a:moveTo>
                    <a:pt x="106" y="85"/>
                  </a:moveTo>
                  <a:cubicBezTo>
                    <a:pt x="106" y="190"/>
                    <a:pt x="106" y="190"/>
                    <a:pt x="106" y="190"/>
                  </a:cubicBezTo>
                  <a:cubicBezTo>
                    <a:pt x="106" y="204"/>
                    <a:pt x="94" y="216"/>
                    <a:pt x="80" y="216"/>
                  </a:cubicBezTo>
                  <a:cubicBezTo>
                    <a:pt x="80" y="216"/>
                    <a:pt x="80" y="216"/>
                    <a:pt x="80" y="216"/>
                  </a:cubicBezTo>
                  <a:cubicBezTo>
                    <a:pt x="65" y="216"/>
                    <a:pt x="54" y="204"/>
                    <a:pt x="54" y="190"/>
                  </a:cubicBezTo>
                  <a:cubicBezTo>
                    <a:pt x="54" y="85"/>
                    <a:pt x="54" y="85"/>
                    <a:pt x="54" y="85"/>
                  </a:cubicBezTo>
                  <a:cubicBezTo>
                    <a:pt x="18" y="85"/>
                    <a:pt x="18" y="85"/>
                    <a:pt x="18" y="85"/>
                  </a:cubicBezTo>
                  <a:cubicBezTo>
                    <a:pt x="3" y="85"/>
                    <a:pt x="0" y="72"/>
                    <a:pt x="11" y="62"/>
                  </a:cubicBezTo>
                  <a:cubicBezTo>
                    <a:pt x="61" y="12"/>
                    <a:pt x="61" y="12"/>
                    <a:pt x="61" y="12"/>
                  </a:cubicBezTo>
                  <a:cubicBezTo>
                    <a:pt x="73" y="0"/>
                    <a:pt x="85" y="0"/>
                    <a:pt x="98" y="12"/>
                  </a:cubicBezTo>
                  <a:cubicBezTo>
                    <a:pt x="149" y="62"/>
                    <a:pt x="149" y="62"/>
                    <a:pt x="149" y="62"/>
                  </a:cubicBezTo>
                  <a:cubicBezTo>
                    <a:pt x="158" y="71"/>
                    <a:pt x="157" y="85"/>
                    <a:pt x="139" y="85"/>
                  </a:cubicBezTo>
                  <a:lnTo>
                    <a:pt x="106" y="85"/>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3" name="Freeform 20"/>
            <p:cNvSpPr/>
            <p:nvPr/>
          </p:nvSpPr>
          <p:spPr bwMode="auto">
            <a:xfrm>
              <a:off x="1431" y="1291"/>
              <a:ext cx="924" cy="648"/>
            </a:xfrm>
            <a:custGeom>
              <a:avLst/>
              <a:gdLst>
                <a:gd name="T0" fmla="*/ 308 w 388"/>
                <a:gd name="T1" fmla="*/ 99 h 272"/>
                <a:gd name="T2" fmla="*/ 388 w 388"/>
                <a:gd name="T3" fmla="*/ 184 h 272"/>
                <a:gd name="T4" fmla="*/ 388 w 388"/>
                <a:gd name="T5" fmla="*/ 184 h 272"/>
                <a:gd name="T6" fmla="*/ 304 w 388"/>
                <a:gd name="T7" fmla="*/ 270 h 272"/>
                <a:gd name="T8" fmla="*/ 304 w 388"/>
                <a:gd name="T9" fmla="*/ 186 h 272"/>
                <a:gd name="T10" fmla="*/ 293 w 388"/>
                <a:gd name="T11" fmla="*/ 158 h 272"/>
                <a:gd name="T12" fmla="*/ 266 w 388"/>
                <a:gd name="T13" fmla="*/ 147 h 272"/>
                <a:gd name="T14" fmla="*/ 238 w 388"/>
                <a:gd name="T15" fmla="*/ 158 h 272"/>
                <a:gd name="T16" fmla="*/ 227 w 388"/>
                <a:gd name="T17" fmla="*/ 186 h 272"/>
                <a:gd name="T18" fmla="*/ 227 w 388"/>
                <a:gd name="T19" fmla="*/ 272 h 272"/>
                <a:gd name="T20" fmla="*/ 170 w 388"/>
                <a:gd name="T21" fmla="*/ 272 h 272"/>
                <a:gd name="T22" fmla="*/ 170 w 388"/>
                <a:gd name="T23" fmla="*/ 255 h 272"/>
                <a:gd name="T24" fmla="*/ 190 w 388"/>
                <a:gd name="T25" fmla="*/ 255 h 272"/>
                <a:gd name="T26" fmla="*/ 206 w 388"/>
                <a:gd name="T27" fmla="*/ 251 h 272"/>
                <a:gd name="T28" fmla="*/ 217 w 388"/>
                <a:gd name="T29" fmla="*/ 239 h 272"/>
                <a:gd name="T30" fmla="*/ 217 w 388"/>
                <a:gd name="T31" fmla="*/ 224 h 272"/>
                <a:gd name="T32" fmla="*/ 209 w 388"/>
                <a:gd name="T33" fmla="*/ 210 h 272"/>
                <a:gd name="T34" fmla="*/ 158 w 388"/>
                <a:gd name="T35" fmla="*/ 160 h 272"/>
                <a:gd name="T36" fmla="*/ 131 w 388"/>
                <a:gd name="T37" fmla="*/ 147 h 272"/>
                <a:gd name="T38" fmla="*/ 103 w 388"/>
                <a:gd name="T39" fmla="*/ 160 h 272"/>
                <a:gd name="T40" fmla="*/ 53 w 388"/>
                <a:gd name="T41" fmla="*/ 210 h 272"/>
                <a:gd name="T42" fmla="*/ 44 w 388"/>
                <a:gd name="T43" fmla="*/ 225 h 272"/>
                <a:gd name="T44" fmla="*/ 44 w 388"/>
                <a:gd name="T45" fmla="*/ 239 h 272"/>
                <a:gd name="T46" fmla="*/ 54 w 388"/>
                <a:gd name="T47" fmla="*/ 251 h 272"/>
                <a:gd name="T48" fmla="*/ 69 w 388"/>
                <a:gd name="T49" fmla="*/ 255 h 272"/>
                <a:gd name="T50" fmla="*/ 92 w 388"/>
                <a:gd name="T51" fmla="*/ 255 h 272"/>
                <a:gd name="T52" fmla="*/ 92 w 388"/>
                <a:gd name="T53" fmla="*/ 271 h 272"/>
                <a:gd name="T54" fmla="*/ 0 w 388"/>
                <a:gd name="T55" fmla="*/ 184 h 272"/>
                <a:gd name="T56" fmla="*/ 0 w 388"/>
                <a:gd name="T57" fmla="*/ 184 h 272"/>
                <a:gd name="T58" fmla="*/ 80 w 388"/>
                <a:gd name="T59" fmla="*/ 99 h 272"/>
                <a:gd name="T60" fmla="*/ 80 w 388"/>
                <a:gd name="T61" fmla="*/ 96 h 272"/>
                <a:gd name="T62" fmla="*/ 194 w 388"/>
                <a:gd name="T63" fmla="*/ 0 h 272"/>
                <a:gd name="T64" fmla="*/ 308 w 388"/>
                <a:gd name="T65" fmla="*/ 96 h 272"/>
                <a:gd name="T66" fmla="*/ 308 w 388"/>
                <a:gd name="T67"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272">
                  <a:moveTo>
                    <a:pt x="308" y="99"/>
                  </a:moveTo>
                  <a:cubicBezTo>
                    <a:pt x="354" y="108"/>
                    <a:pt x="388" y="143"/>
                    <a:pt x="388" y="184"/>
                  </a:cubicBezTo>
                  <a:cubicBezTo>
                    <a:pt x="388" y="184"/>
                    <a:pt x="388" y="184"/>
                    <a:pt x="388" y="184"/>
                  </a:cubicBezTo>
                  <a:cubicBezTo>
                    <a:pt x="388" y="227"/>
                    <a:pt x="352" y="262"/>
                    <a:pt x="304" y="270"/>
                  </a:cubicBezTo>
                  <a:cubicBezTo>
                    <a:pt x="304" y="186"/>
                    <a:pt x="304" y="186"/>
                    <a:pt x="304" y="186"/>
                  </a:cubicBezTo>
                  <a:cubicBezTo>
                    <a:pt x="304" y="175"/>
                    <a:pt x="300" y="165"/>
                    <a:pt x="293" y="158"/>
                  </a:cubicBezTo>
                  <a:cubicBezTo>
                    <a:pt x="286" y="151"/>
                    <a:pt x="276" y="147"/>
                    <a:pt x="266" y="147"/>
                  </a:cubicBezTo>
                  <a:cubicBezTo>
                    <a:pt x="255" y="147"/>
                    <a:pt x="245" y="151"/>
                    <a:pt x="238" y="158"/>
                  </a:cubicBezTo>
                  <a:cubicBezTo>
                    <a:pt x="231" y="165"/>
                    <a:pt x="227" y="175"/>
                    <a:pt x="227" y="186"/>
                  </a:cubicBezTo>
                  <a:cubicBezTo>
                    <a:pt x="227" y="272"/>
                    <a:pt x="227" y="272"/>
                    <a:pt x="227" y="272"/>
                  </a:cubicBezTo>
                  <a:cubicBezTo>
                    <a:pt x="170" y="272"/>
                    <a:pt x="170" y="272"/>
                    <a:pt x="170" y="272"/>
                  </a:cubicBezTo>
                  <a:cubicBezTo>
                    <a:pt x="170" y="255"/>
                    <a:pt x="170" y="255"/>
                    <a:pt x="170" y="255"/>
                  </a:cubicBezTo>
                  <a:cubicBezTo>
                    <a:pt x="190" y="255"/>
                    <a:pt x="190" y="255"/>
                    <a:pt x="190" y="255"/>
                  </a:cubicBezTo>
                  <a:cubicBezTo>
                    <a:pt x="196" y="255"/>
                    <a:pt x="202" y="253"/>
                    <a:pt x="206" y="251"/>
                  </a:cubicBezTo>
                  <a:cubicBezTo>
                    <a:pt x="211" y="248"/>
                    <a:pt x="215" y="244"/>
                    <a:pt x="217" y="239"/>
                  </a:cubicBezTo>
                  <a:cubicBezTo>
                    <a:pt x="218" y="234"/>
                    <a:pt x="219" y="229"/>
                    <a:pt x="217" y="224"/>
                  </a:cubicBezTo>
                  <a:cubicBezTo>
                    <a:pt x="216" y="219"/>
                    <a:pt x="213" y="214"/>
                    <a:pt x="209" y="210"/>
                  </a:cubicBezTo>
                  <a:cubicBezTo>
                    <a:pt x="158" y="160"/>
                    <a:pt x="158" y="160"/>
                    <a:pt x="158" y="160"/>
                  </a:cubicBezTo>
                  <a:cubicBezTo>
                    <a:pt x="149" y="151"/>
                    <a:pt x="140" y="147"/>
                    <a:pt x="131" y="147"/>
                  </a:cubicBezTo>
                  <a:cubicBezTo>
                    <a:pt x="121" y="147"/>
                    <a:pt x="112" y="152"/>
                    <a:pt x="103" y="160"/>
                  </a:cubicBezTo>
                  <a:cubicBezTo>
                    <a:pt x="53" y="210"/>
                    <a:pt x="53" y="210"/>
                    <a:pt x="53" y="210"/>
                  </a:cubicBezTo>
                  <a:cubicBezTo>
                    <a:pt x="48" y="215"/>
                    <a:pt x="45" y="220"/>
                    <a:pt x="44" y="225"/>
                  </a:cubicBezTo>
                  <a:cubicBezTo>
                    <a:pt x="42" y="230"/>
                    <a:pt x="42" y="235"/>
                    <a:pt x="44" y="239"/>
                  </a:cubicBezTo>
                  <a:cubicBezTo>
                    <a:pt x="46" y="244"/>
                    <a:pt x="49" y="248"/>
                    <a:pt x="54" y="251"/>
                  </a:cubicBezTo>
                  <a:cubicBezTo>
                    <a:pt x="58" y="253"/>
                    <a:pt x="63" y="255"/>
                    <a:pt x="69" y="255"/>
                  </a:cubicBezTo>
                  <a:cubicBezTo>
                    <a:pt x="92" y="255"/>
                    <a:pt x="92" y="255"/>
                    <a:pt x="92" y="255"/>
                  </a:cubicBezTo>
                  <a:cubicBezTo>
                    <a:pt x="92" y="271"/>
                    <a:pt x="92" y="271"/>
                    <a:pt x="92" y="271"/>
                  </a:cubicBezTo>
                  <a:cubicBezTo>
                    <a:pt x="40" y="266"/>
                    <a:pt x="0" y="229"/>
                    <a:pt x="0" y="184"/>
                  </a:cubicBezTo>
                  <a:cubicBezTo>
                    <a:pt x="0" y="184"/>
                    <a:pt x="0" y="184"/>
                    <a:pt x="0" y="184"/>
                  </a:cubicBezTo>
                  <a:cubicBezTo>
                    <a:pt x="0" y="143"/>
                    <a:pt x="34" y="108"/>
                    <a:pt x="80" y="99"/>
                  </a:cubicBezTo>
                  <a:cubicBezTo>
                    <a:pt x="80" y="98"/>
                    <a:pt x="80" y="97"/>
                    <a:pt x="80" y="96"/>
                  </a:cubicBezTo>
                  <a:cubicBezTo>
                    <a:pt x="80" y="43"/>
                    <a:pt x="131" y="0"/>
                    <a:pt x="194" y="0"/>
                  </a:cubicBezTo>
                  <a:cubicBezTo>
                    <a:pt x="257" y="0"/>
                    <a:pt x="308" y="43"/>
                    <a:pt x="308" y="96"/>
                  </a:cubicBezTo>
                  <a:cubicBezTo>
                    <a:pt x="308" y="97"/>
                    <a:pt x="308" y="98"/>
                    <a:pt x="308" y="9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4" name="Freeform 21"/>
            <p:cNvSpPr/>
            <p:nvPr/>
          </p:nvSpPr>
          <p:spPr bwMode="auto">
            <a:xfrm>
              <a:off x="1874" y="1672"/>
              <a:ext cx="377" cy="515"/>
            </a:xfrm>
            <a:custGeom>
              <a:avLst/>
              <a:gdLst>
                <a:gd name="T0" fmla="*/ 106 w 158"/>
                <a:gd name="T1" fmla="*/ 131 h 216"/>
                <a:gd name="T2" fmla="*/ 106 w 158"/>
                <a:gd name="T3" fmla="*/ 26 h 216"/>
                <a:gd name="T4" fmla="*/ 80 w 158"/>
                <a:gd name="T5" fmla="*/ 0 h 216"/>
                <a:gd name="T6" fmla="*/ 80 w 158"/>
                <a:gd name="T7" fmla="*/ 0 h 216"/>
                <a:gd name="T8" fmla="*/ 54 w 158"/>
                <a:gd name="T9" fmla="*/ 26 h 216"/>
                <a:gd name="T10" fmla="*/ 54 w 158"/>
                <a:gd name="T11" fmla="*/ 131 h 216"/>
                <a:gd name="T12" fmla="*/ 18 w 158"/>
                <a:gd name="T13" fmla="*/ 131 h 216"/>
                <a:gd name="T14" fmla="*/ 10 w 158"/>
                <a:gd name="T15" fmla="*/ 153 h 216"/>
                <a:gd name="T16" fmla="*/ 61 w 158"/>
                <a:gd name="T17" fmla="*/ 203 h 216"/>
                <a:gd name="T18" fmla="*/ 98 w 158"/>
                <a:gd name="T19" fmla="*/ 203 h 216"/>
                <a:gd name="T20" fmla="*/ 149 w 158"/>
                <a:gd name="T21" fmla="*/ 153 h 216"/>
                <a:gd name="T22" fmla="*/ 138 w 158"/>
                <a:gd name="T23" fmla="*/ 131 h 216"/>
                <a:gd name="T24" fmla="*/ 106 w 158"/>
                <a:gd name="T25" fmla="*/ 13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216">
                  <a:moveTo>
                    <a:pt x="106" y="131"/>
                  </a:moveTo>
                  <a:cubicBezTo>
                    <a:pt x="106" y="26"/>
                    <a:pt x="106" y="26"/>
                    <a:pt x="106" y="26"/>
                  </a:cubicBezTo>
                  <a:cubicBezTo>
                    <a:pt x="106" y="12"/>
                    <a:pt x="94" y="0"/>
                    <a:pt x="80" y="0"/>
                  </a:cubicBezTo>
                  <a:cubicBezTo>
                    <a:pt x="80" y="0"/>
                    <a:pt x="80" y="0"/>
                    <a:pt x="80" y="0"/>
                  </a:cubicBezTo>
                  <a:cubicBezTo>
                    <a:pt x="65" y="0"/>
                    <a:pt x="54" y="12"/>
                    <a:pt x="54" y="26"/>
                  </a:cubicBezTo>
                  <a:cubicBezTo>
                    <a:pt x="54" y="131"/>
                    <a:pt x="54" y="131"/>
                    <a:pt x="54" y="131"/>
                  </a:cubicBezTo>
                  <a:cubicBezTo>
                    <a:pt x="18" y="131"/>
                    <a:pt x="18" y="131"/>
                    <a:pt x="18" y="131"/>
                  </a:cubicBezTo>
                  <a:cubicBezTo>
                    <a:pt x="3" y="131"/>
                    <a:pt x="0" y="143"/>
                    <a:pt x="10" y="153"/>
                  </a:cubicBezTo>
                  <a:cubicBezTo>
                    <a:pt x="61" y="203"/>
                    <a:pt x="61" y="203"/>
                    <a:pt x="61" y="203"/>
                  </a:cubicBezTo>
                  <a:cubicBezTo>
                    <a:pt x="73" y="216"/>
                    <a:pt x="85" y="216"/>
                    <a:pt x="98" y="203"/>
                  </a:cubicBezTo>
                  <a:cubicBezTo>
                    <a:pt x="149" y="153"/>
                    <a:pt x="149" y="153"/>
                    <a:pt x="149" y="153"/>
                  </a:cubicBezTo>
                  <a:cubicBezTo>
                    <a:pt x="158" y="144"/>
                    <a:pt x="156" y="131"/>
                    <a:pt x="138" y="131"/>
                  </a:cubicBezTo>
                  <a:lnTo>
                    <a:pt x="106" y="13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grpSp>
      <p:grpSp>
        <p:nvGrpSpPr>
          <p:cNvPr id="10" name="Group 30"/>
          <p:cNvGrpSpPr>
            <a:grpSpLocks noChangeAspect="1"/>
          </p:cNvGrpSpPr>
          <p:nvPr/>
        </p:nvGrpSpPr>
        <p:grpSpPr bwMode="auto">
          <a:xfrm>
            <a:off x="2588039" y="1926905"/>
            <a:ext cx="574396" cy="486000"/>
            <a:chOff x="144" y="2696"/>
            <a:chExt cx="1174" cy="889"/>
          </a:xfrm>
        </p:grpSpPr>
        <p:sp>
          <p:nvSpPr>
            <p:cNvPr id="86" name="Freeform 31"/>
            <p:cNvSpPr/>
            <p:nvPr/>
          </p:nvSpPr>
          <p:spPr bwMode="auto">
            <a:xfrm>
              <a:off x="695" y="2696"/>
              <a:ext cx="623" cy="889"/>
            </a:xfrm>
            <a:custGeom>
              <a:avLst/>
              <a:gdLst>
                <a:gd name="T0" fmla="*/ 208 w 262"/>
                <a:gd name="T1" fmla="*/ 0 h 373"/>
                <a:gd name="T2" fmla="*/ 54 w 262"/>
                <a:gd name="T3" fmla="*/ 0 h 373"/>
                <a:gd name="T4" fmla="*/ 0 w 262"/>
                <a:gd name="T5" fmla="*/ 54 h 373"/>
                <a:gd name="T6" fmla="*/ 0 w 262"/>
                <a:gd name="T7" fmla="*/ 319 h 373"/>
                <a:gd name="T8" fmla="*/ 54 w 262"/>
                <a:gd name="T9" fmla="*/ 373 h 373"/>
                <a:gd name="T10" fmla="*/ 208 w 262"/>
                <a:gd name="T11" fmla="*/ 373 h 373"/>
                <a:gd name="T12" fmla="*/ 262 w 262"/>
                <a:gd name="T13" fmla="*/ 319 h 373"/>
                <a:gd name="T14" fmla="*/ 262 w 262"/>
                <a:gd name="T15" fmla="*/ 54 h 373"/>
                <a:gd name="T16" fmla="*/ 208 w 262"/>
                <a:gd name="T1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373">
                  <a:moveTo>
                    <a:pt x="208" y="0"/>
                  </a:moveTo>
                  <a:cubicBezTo>
                    <a:pt x="54" y="0"/>
                    <a:pt x="54" y="0"/>
                    <a:pt x="54" y="0"/>
                  </a:cubicBezTo>
                  <a:cubicBezTo>
                    <a:pt x="24" y="0"/>
                    <a:pt x="0" y="24"/>
                    <a:pt x="0" y="54"/>
                  </a:cubicBezTo>
                  <a:cubicBezTo>
                    <a:pt x="0" y="319"/>
                    <a:pt x="0" y="319"/>
                    <a:pt x="0" y="319"/>
                  </a:cubicBezTo>
                  <a:cubicBezTo>
                    <a:pt x="0" y="349"/>
                    <a:pt x="24" y="373"/>
                    <a:pt x="54" y="373"/>
                  </a:cubicBezTo>
                  <a:cubicBezTo>
                    <a:pt x="208" y="373"/>
                    <a:pt x="208" y="373"/>
                    <a:pt x="208" y="373"/>
                  </a:cubicBezTo>
                  <a:cubicBezTo>
                    <a:pt x="238" y="373"/>
                    <a:pt x="262" y="349"/>
                    <a:pt x="262" y="319"/>
                  </a:cubicBezTo>
                  <a:cubicBezTo>
                    <a:pt x="262" y="54"/>
                    <a:pt x="262" y="54"/>
                    <a:pt x="262" y="54"/>
                  </a:cubicBezTo>
                  <a:cubicBezTo>
                    <a:pt x="262" y="24"/>
                    <a:pt x="238" y="0"/>
                    <a:pt x="208" y="0"/>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7" name="Freeform 32"/>
            <p:cNvSpPr/>
            <p:nvPr/>
          </p:nvSpPr>
          <p:spPr bwMode="auto">
            <a:xfrm>
              <a:off x="747" y="2770"/>
              <a:ext cx="518" cy="712"/>
            </a:xfrm>
            <a:custGeom>
              <a:avLst/>
              <a:gdLst>
                <a:gd name="T0" fmla="*/ 217 w 218"/>
                <a:gd name="T1" fmla="*/ 0 h 299"/>
                <a:gd name="T2" fmla="*/ 1 w 218"/>
                <a:gd name="T3" fmla="*/ 0 h 299"/>
                <a:gd name="T4" fmla="*/ 0 w 218"/>
                <a:gd name="T5" fmla="*/ 1 h 299"/>
                <a:gd name="T6" fmla="*/ 0 w 218"/>
                <a:gd name="T7" fmla="*/ 299 h 299"/>
                <a:gd name="T8" fmla="*/ 1 w 218"/>
                <a:gd name="T9" fmla="*/ 299 h 299"/>
                <a:gd name="T10" fmla="*/ 217 w 218"/>
                <a:gd name="T11" fmla="*/ 299 h 299"/>
                <a:gd name="T12" fmla="*/ 218 w 218"/>
                <a:gd name="T13" fmla="*/ 299 h 299"/>
                <a:gd name="T14" fmla="*/ 218 w 218"/>
                <a:gd name="T15" fmla="*/ 1 h 299"/>
                <a:gd name="T16" fmla="*/ 217 w 218"/>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99">
                  <a:moveTo>
                    <a:pt x="217" y="0"/>
                  </a:moveTo>
                  <a:cubicBezTo>
                    <a:pt x="1" y="0"/>
                    <a:pt x="1" y="0"/>
                    <a:pt x="1" y="0"/>
                  </a:cubicBezTo>
                  <a:cubicBezTo>
                    <a:pt x="1" y="0"/>
                    <a:pt x="0" y="1"/>
                    <a:pt x="0" y="1"/>
                  </a:cubicBezTo>
                  <a:cubicBezTo>
                    <a:pt x="0" y="299"/>
                    <a:pt x="0" y="299"/>
                    <a:pt x="0" y="299"/>
                  </a:cubicBezTo>
                  <a:cubicBezTo>
                    <a:pt x="0" y="299"/>
                    <a:pt x="1" y="299"/>
                    <a:pt x="1" y="299"/>
                  </a:cubicBezTo>
                  <a:cubicBezTo>
                    <a:pt x="217" y="299"/>
                    <a:pt x="217" y="299"/>
                    <a:pt x="217" y="299"/>
                  </a:cubicBezTo>
                  <a:cubicBezTo>
                    <a:pt x="217" y="299"/>
                    <a:pt x="218" y="299"/>
                    <a:pt x="218" y="299"/>
                  </a:cubicBezTo>
                  <a:cubicBezTo>
                    <a:pt x="218" y="1"/>
                    <a:pt x="218" y="1"/>
                    <a:pt x="218" y="1"/>
                  </a:cubicBezTo>
                  <a:cubicBezTo>
                    <a:pt x="218" y="1"/>
                    <a:pt x="217" y="0"/>
                    <a:pt x="217" y="0"/>
                  </a:cubicBezTo>
                  <a:close/>
                </a:path>
              </a:pathLst>
            </a:custGeom>
            <a:solidFill>
              <a:srgbClr val="EEEEEE"/>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8" name="Freeform 33"/>
            <p:cNvSpPr/>
            <p:nvPr/>
          </p:nvSpPr>
          <p:spPr bwMode="auto">
            <a:xfrm>
              <a:off x="930" y="2725"/>
              <a:ext cx="150" cy="19"/>
            </a:xfrm>
            <a:custGeom>
              <a:avLst/>
              <a:gdLst>
                <a:gd name="T0" fmla="*/ 60 w 63"/>
                <a:gd name="T1" fmla="*/ 0 h 8"/>
                <a:gd name="T2" fmla="*/ 4 w 63"/>
                <a:gd name="T3" fmla="*/ 0 h 8"/>
                <a:gd name="T4" fmla="*/ 0 w 63"/>
                <a:gd name="T5" fmla="*/ 4 h 8"/>
                <a:gd name="T6" fmla="*/ 0 w 63"/>
                <a:gd name="T7" fmla="*/ 4 h 8"/>
                <a:gd name="T8" fmla="*/ 4 w 63"/>
                <a:gd name="T9" fmla="*/ 8 h 8"/>
                <a:gd name="T10" fmla="*/ 60 w 63"/>
                <a:gd name="T11" fmla="*/ 8 h 8"/>
                <a:gd name="T12" fmla="*/ 63 w 63"/>
                <a:gd name="T13" fmla="*/ 4 h 8"/>
                <a:gd name="T14" fmla="*/ 63 w 63"/>
                <a:gd name="T15" fmla="*/ 4 h 8"/>
                <a:gd name="T16" fmla="*/ 60 w 6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8">
                  <a:moveTo>
                    <a:pt x="60" y="0"/>
                  </a:moveTo>
                  <a:cubicBezTo>
                    <a:pt x="4" y="0"/>
                    <a:pt x="4" y="0"/>
                    <a:pt x="4" y="0"/>
                  </a:cubicBezTo>
                  <a:cubicBezTo>
                    <a:pt x="2" y="0"/>
                    <a:pt x="0" y="2"/>
                    <a:pt x="0" y="4"/>
                  </a:cubicBezTo>
                  <a:cubicBezTo>
                    <a:pt x="0" y="4"/>
                    <a:pt x="0" y="4"/>
                    <a:pt x="0" y="4"/>
                  </a:cubicBezTo>
                  <a:cubicBezTo>
                    <a:pt x="0" y="6"/>
                    <a:pt x="2" y="8"/>
                    <a:pt x="4" y="8"/>
                  </a:cubicBezTo>
                  <a:cubicBezTo>
                    <a:pt x="60" y="8"/>
                    <a:pt x="60" y="8"/>
                    <a:pt x="60" y="8"/>
                  </a:cubicBezTo>
                  <a:cubicBezTo>
                    <a:pt x="62" y="8"/>
                    <a:pt x="63" y="6"/>
                    <a:pt x="63" y="4"/>
                  </a:cubicBezTo>
                  <a:cubicBezTo>
                    <a:pt x="63" y="4"/>
                    <a:pt x="63" y="4"/>
                    <a:pt x="63" y="4"/>
                  </a:cubicBezTo>
                  <a:cubicBezTo>
                    <a:pt x="63" y="2"/>
                    <a:pt x="62" y="0"/>
                    <a:pt x="60" y="0"/>
                  </a:cubicBezTo>
                  <a:close/>
                </a:path>
              </a:pathLst>
            </a:custGeom>
            <a:solidFill>
              <a:srgbClr val="EEEEEE"/>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9" name="Oval 34"/>
            <p:cNvSpPr>
              <a:spLocks noChangeArrowheads="1"/>
            </p:cNvSpPr>
            <p:nvPr/>
          </p:nvSpPr>
          <p:spPr bwMode="auto">
            <a:xfrm>
              <a:off x="983" y="3520"/>
              <a:ext cx="45" cy="46"/>
            </a:xfrm>
            <a:prstGeom prst="ellipse">
              <a:avLst/>
            </a:prstGeom>
            <a:solidFill>
              <a:srgbClr val="EEEEEE"/>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90" name="Freeform 35"/>
            <p:cNvSpPr/>
            <p:nvPr/>
          </p:nvSpPr>
          <p:spPr bwMode="auto">
            <a:xfrm>
              <a:off x="144" y="2830"/>
              <a:ext cx="706" cy="521"/>
            </a:xfrm>
            <a:custGeom>
              <a:avLst/>
              <a:gdLst>
                <a:gd name="T0" fmla="*/ 149 w 297"/>
                <a:gd name="T1" fmla="*/ 0 h 219"/>
                <a:gd name="T2" fmla="*/ 297 w 297"/>
                <a:gd name="T3" fmla="*/ 102 h 219"/>
                <a:gd name="T4" fmla="*/ 241 w 297"/>
                <a:gd name="T5" fmla="*/ 183 h 219"/>
                <a:gd name="T6" fmla="*/ 285 w 297"/>
                <a:gd name="T7" fmla="*/ 219 h 219"/>
                <a:gd name="T8" fmla="*/ 284 w 297"/>
                <a:gd name="T9" fmla="*/ 219 h 219"/>
                <a:gd name="T10" fmla="*/ 213 w 297"/>
                <a:gd name="T11" fmla="*/ 195 h 219"/>
                <a:gd name="T12" fmla="*/ 149 w 297"/>
                <a:gd name="T13" fmla="*/ 205 h 219"/>
                <a:gd name="T14" fmla="*/ 0 w 297"/>
                <a:gd name="T15" fmla="*/ 102 h 219"/>
                <a:gd name="T16" fmla="*/ 149 w 297"/>
                <a:gd name="T17"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19">
                  <a:moveTo>
                    <a:pt x="149" y="0"/>
                  </a:moveTo>
                  <a:cubicBezTo>
                    <a:pt x="231" y="0"/>
                    <a:pt x="297" y="46"/>
                    <a:pt x="297" y="102"/>
                  </a:cubicBezTo>
                  <a:cubicBezTo>
                    <a:pt x="297" y="135"/>
                    <a:pt x="275" y="164"/>
                    <a:pt x="241" y="183"/>
                  </a:cubicBezTo>
                  <a:cubicBezTo>
                    <a:pt x="249" y="198"/>
                    <a:pt x="265" y="211"/>
                    <a:pt x="285" y="219"/>
                  </a:cubicBezTo>
                  <a:cubicBezTo>
                    <a:pt x="285" y="219"/>
                    <a:pt x="284" y="219"/>
                    <a:pt x="284" y="219"/>
                  </a:cubicBezTo>
                  <a:cubicBezTo>
                    <a:pt x="255" y="219"/>
                    <a:pt x="230" y="209"/>
                    <a:pt x="213" y="195"/>
                  </a:cubicBezTo>
                  <a:cubicBezTo>
                    <a:pt x="194" y="201"/>
                    <a:pt x="172" y="205"/>
                    <a:pt x="149" y="205"/>
                  </a:cubicBezTo>
                  <a:cubicBezTo>
                    <a:pt x="66" y="205"/>
                    <a:pt x="0" y="159"/>
                    <a:pt x="0" y="102"/>
                  </a:cubicBezTo>
                  <a:cubicBezTo>
                    <a:pt x="0" y="46"/>
                    <a:pt x="66" y="0"/>
                    <a:pt x="149" y="0"/>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91" name="Freeform 36"/>
            <p:cNvSpPr>
              <a:spLocks noEditPoints="1"/>
            </p:cNvSpPr>
            <p:nvPr/>
          </p:nvSpPr>
          <p:spPr bwMode="auto">
            <a:xfrm>
              <a:off x="460" y="2932"/>
              <a:ext cx="69" cy="288"/>
            </a:xfrm>
            <a:custGeom>
              <a:avLst/>
              <a:gdLst>
                <a:gd name="T0" fmla="*/ 67 w 69"/>
                <a:gd name="T1" fmla="*/ 288 h 288"/>
                <a:gd name="T2" fmla="*/ 0 w 69"/>
                <a:gd name="T3" fmla="*/ 288 h 288"/>
                <a:gd name="T4" fmla="*/ 0 w 69"/>
                <a:gd name="T5" fmla="*/ 81 h 288"/>
                <a:gd name="T6" fmla="*/ 67 w 69"/>
                <a:gd name="T7" fmla="*/ 81 h 288"/>
                <a:gd name="T8" fmla="*/ 67 w 69"/>
                <a:gd name="T9" fmla="*/ 288 h 288"/>
                <a:gd name="T10" fmla="*/ 67 w 69"/>
                <a:gd name="T11" fmla="*/ 288 h 288"/>
                <a:gd name="T12" fmla="*/ 69 w 69"/>
                <a:gd name="T13" fmla="*/ 50 h 288"/>
                <a:gd name="T14" fmla="*/ 0 w 69"/>
                <a:gd name="T15" fmla="*/ 50 h 288"/>
                <a:gd name="T16" fmla="*/ 0 w 69"/>
                <a:gd name="T17" fmla="*/ 0 h 288"/>
                <a:gd name="T18" fmla="*/ 69 w 69"/>
                <a:gd name="T19" fmla="*/ 0 h 288"/>
                <a:gd name="T20" fmla="*/ 69 w 69"/>
                <a:gd name="T21"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288">
                  <a:moveTo>
                    <a:pt x="67" y="288"/>
                  </a:moveTo>
                  <a:lnTo>
                    <a:pt x="0" y="288"/>
                  </a:lnTo>
                  <a:lnTo>
                    <a:pt x="0" y="81"/>
                  </a:lnTo>
                  <a:lnTo>
                    <a:pt x="67" y="81"/>
                  </a:lnTo>
                  <a:lnTo>
                    <a:pt x="67" y="288"/>
                  </a:lnTo>
                  <a:lnTo>
                    <a:pt x="67" y="288"/>
                  </a:lnTo>
                  <a:close/>
                  <a:moveTo>
                    <a:pt x="69" y="50"/>
                  </a:moveTo>
                  <a:lnTo>
                    <a:pt x="0" y="50"/>
                  </a:lnTo>
                  <a:lnTo>
                    <a:pt x="0" y="0"/>
                  </a:lnTo>
                  <a:lnTo>
                    <a:pt x="69" y="0"/>
                  </a:lnTo>
                  <a:lnTo>
                    <a:pt x="69" y="50"/>
                  </a:lnTo>
                  <a:close/>
                </a:path>
              </a:pathLst>
            </a:custGeom>
            <a:solidFill>
              <a:srgbClr val="EEEEEE"/>
            </a:solidFill>
            <a:ln>
              <a:noFill/>
            </a:ln>
            <a:extLst>
              <a:ext uri="{91240B29-F687-4F45-9708-019B960494DF}">
                <a14:hiddenLine xmlns=""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grpSp>
      <p:grpSp>
        <p:nvGrpSpPr>
          <p:cNvPr id="11" name="Group 3"/>
          <p:cNvGrpSpPr/>
          <p:nvPr/>
        </p:nvGrpSpPr>
        <p:grpSpPr>
          <a:xfrm>
            <a:off x="6776796" y="2730126"/>
            <a:ext cx="1995376" cy="905837"/>
            <a:chOff x="8633134" y="3844826"/>
            <a:chExt cx="2765626" cy="1207410"/>
          </a:xfrm>
        </p:grpSpPr>
        <p:sp>
          <p:nvSpPr>
            <p:cNvPr id="92" name="TextBox 91"/>
            <p:cNvSpPr txBox="1"/>
            <p:nvPr/>
          </p:nvSpPr>
          <p:spPr>
            <a:xfrm>
              <a:off x="8637662" y="3844826"/>
              <a:ext cx="1962285" cy="452976"/>
            </a:xfrm>
            <a:prstGeom prst="rect">
              <a:avLst/>
            </a:prstGeom>
            <a:noFill/>
          </p:spPr>
          <p:txBody>
            <a:bodyPr wrap="none" rtlCol="0">
              <a:spAutoFit/>
            </a:bodyPr>
            <a:lstStyle/>
            <a:p>
              <a:pPr>
                <a:lnSpc>
                  <a:spcPct val="150000"/>
                </a:lnSpc>
              </a:pPr>
              <a:r>
                <a:rPr lang="zh-CN" altLang="en-US" sz="1200" dirty="0" smtClean="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endPar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endParaRPr>
            </a:p>
          </p:txBody>
        </p:sp>
        <p:sp>
          <p:nvSpPr>
            <p:cNvPr id="96" name="Rectangle 95"/>
            <p:cNvSpPr/>
            <p:nvPr/>
          </p:nvSpPr>
          <p:spPr>
            <a:xfrm>
              <a:off x="8633134" y="4297903"/>
              <a:ext cx="2765626" cy="754333"/>
            </a:xfrm>
            <a:prstGeom prst="rect">
              <a:avLst/>
            </a:prstGeom>
          </p:spPr>
          <p:txBody>
            <a:bodyPr wrap="square">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Calibri" panose="020F0502020204030204" pitchFamily="34" charset="0"/>
                <a:ea typeface="微软雅黑" panose="020B0503020204020204" pitchFamily="34" charset="-122"/>
              </a:endParaRPr>
            </a:p>
          </p:txBody>
        </p:sp>
      </p:grpSp>
      <p:grpSp>
        <p:nvGrpSpPr>
          <p:cNvPr id="12" name="Group 1"/>
          <p:cNvGrpSpPr/>
          <p:nvPr/>
        </p:nvGrpSpPr>
        <p:grpSpPr>
          <a:xfrm>
            <a:off x="6754094" y="1006061"/>
            <a:ext cx="1995376" cy="922712"/>
            <a:chOff x="7544136" y="2041175"/>
            <a:chExt cx="2765625" cy="1229902"/>
          </a:xfrm>
        </p:grpSpPr>
        <p:sp>
          <p:nvSpPr>
            <p:cNvPr id="93" name="TextBox 92"/>
            <p:cNvSpPr txBox="1"/>
            <p:nvPr/>
          </p:nvSpPr>
          <p:spPr>
            <a:xfrm>
              <a:off x="7563748" y="2041175"/>
              <a:ext cx="1962284" cy="452976"/>
            </a:xfrm>
            <a:prstGeom prst="rect">
              <a:avLst/>
            </a:prstGeom>
            <a:noFill/>
          </p:spPr>
          <p:txBody>
            <a:bodyPr wrap="none" rtlCol="0">
              <a:spAutoFit/>
            </a:bodyPr>
            <a:lstStyle/>
            <a:p>
              <a:pPr>
                <a:lnSpc>
                  <a:spcPct val="150000"/>
                </a:lnSpc>
              </a:pPr>
              <a:r>
                <a:rPr lang="zh-CN" altLang="en-US" sz="1200" dirty="0" smtClean="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endPar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endParaRPr>
            </a:p>
          </p:txBody>
        </p:sp>
        <p:sp>
          <p:nvSpPr>
            <p:cNvPr id="97" name="Rectangle 96"/>
            <p:cNvSpPr/>
            <p:nvPr/>
          </p:nvSpPr>
          <p:spPr>
            <a:xfrm>
              <a:off x="7544136" y="2516745"/>
              <a:ext cx="2765625" cy="754332"/>
            </a:xfrm>
            <a:prstGeom prst="rect">
              <a:avLst/>
            </a:prstGeom>
          </p:spPr>
          <p:txBody>
            <a:bodyPr wrap="square">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Calibri" panose="020F0502020204030204" pitchFamily="34" charset="0"/>
                <a:ea typeface="微软雅黑" panose="020B0503020204020204" pitchFamily="34" charset="-122"/>
              </a:endParaRPr>
            </a:p>
          </p:txBody>
        </p:sp>
      </p:grpSp>
      <p:grpSp>
        <p:nvGrpSpPr>
          <p:cNvPr id="13" name="Group 4"/>
          <p:cNvGrpSpPr/>
          <p:nvPr/>
        </p:nvGrpSpPr>
        <p:grpSpPr>
          <a:xfrm>
            <a:off x="537751" y="1512856"/>
            <a:ext cx="1849621" cy="960634"/>
            <a:chOff x="519902" y="2197887"/>
            <a:chExt cx="2681578" cy="1280449"/>
          </a:xfrm>
        </p:grpSpPr>
        <p:sp>
          <p:nvSpPr>
            <p:cNvPr id="94" name="TextBox 93"/>
            <p:cNvSpPr txBox="1"/>
            <p:nvPr/>
          </p:nvSpPr>
          <p:spPr>
            <a:xfrm>
              <a:off x="1148896" y="2197887"/>
              <a:ext cx="2052584" cy="452976"/>
            </a:xfrm>
            <a:prstGeom prst="rect">
              <a:avLst/>
            </a:prstGeom>
            <a:noFill/>
          </p:spPr>
          <p:txBody>
            <a:bodyPr wrap="none" rtlCol="0">
              <a:spAutoFit/>
            </a:bodyPr>
            <a:lstStyle/>
            <a:p>
              <a:pPr>
                <a:lnSpc>
                  <a:spcPct val="150000"/>
                </a:lnSpc>
              </a:pPr>
              <a:r>
                <a:rPr lang="zh-CN" altLang="en-US" sz="1200" dirty="0" smtClean="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endPar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endParaRPr>
            </a:p>
          </p:txBody>
        </p:sp>
        <p:sp>
          <p:nvSpPr>
            <p:cNvPr id="98" name="Rectangle 97"/>
            <p:cNvSpPr/>
            <p:nvPr/>
          </p:nvSpPr>
          <p:spPr>
            <a:xfrm>
              <a:off x="519902" y="2724004"/>
              <a:ext cx="2664738" cy="754332"/>
            </a:xfrm>
            <a:prstGeom prst="rect">
              <a:avLst/>
            </a:prstGeom>
          </p:spPr>
          <p:txBody>
            <a:bodyPr wrap="square">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Calibri" panose="020F0502020204030204" pitchFamily="34" charset="0"/>
                <a:ea typeface="微软雅黑" panose="020B0503020204020204" pitchFamily="34" charset="-122"/>
              </a:endParaRPr>
            </a:p>
          </p:txBody>
        </p:sp>
      </p:grpSp>
      <p:grpSp>
        <p:nvGrpSpPr>
          <p:cNvPr id="14" name="Group 11"/>
          <p:cNvGrpSpPr/>
          <p:nvPr/>
        </p:nvGrpSpPr>
        <p:grpSpPr>
          <a:xfrm>
            <a:off x="338355" y="3256064"/>
            <a:ext cx="1893385" cy="892435"/>
            <a:chOff x="140162" y="4068265"/>
            <a:chExt cx="2636990" cy="1189544"/>
          </a:xfrm>
        </p:grpSpPr>
        <p:sp>
          <p:nvSpPr>
            <p:cNvPr id="95" name="TextBox 94"/>
            <p:cNvSpPr txBox="1"/>
            <p:nvPr/>
          </p:nvSpPr>
          <p:spPr>
            <a:xfrm>
              <a:off x="805352" y="4068265"/>
              <a:ext cx="1971800" cy="452975"/>
            </a:xfrm>
            <a:prstGeom prst="rect">
              <a:avLst/>
            </a:prstGeom>
            <a:noFill/>
          </p:spPr>
          <p:txBody>
            <a:bodyPr wrap="none" rtlCol="0">
              <a:spAutoFit/>
            </a:bodyPr>
            <a:lstStyle/>
            <a:p>
              <a:pPr>
                <a:lnSpc>
                  <a:spcPct val="150000"/>
                </a:lnSpc>
              </a:pPr>
              <a:r>
                <a:rPr lang="zh-CN" altLang="en-US" sz="1200" dirty="0" smtClean="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endPar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endParaRPr>
            </a:p>
          </p:txBody>
        </p:sp>
        <p:sp>
          <p:nvSpPr>
            <p:cNvPr id="99" name="Rectangle 98"/>
            <p:cNvSpPr/>
            <p:nvPr/>
          </p:nvSpPr>
          <p:spPr>
            <a:xfrm>
              <a:off x="140162" y="4503478"/>
              <a:ext cx="2586845" cy="754331"/>
            </a:xfrm>
            <a:prstGeom prst="rect">
              <a:avLst/>
            </a:prstGeom>
          </p:spPr>
          <p:txBody>
            <a:bodyPr wrap="square">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Calibri" panose="020F0502020204030204" pitchFamily="34" charset="0"/>
                <a:ea typeface="微软雅黑" panose="020B0503020204020204" pitchFamily="34" charset="-122"/>
              </a:endParaRPr>
            </a:p>
          </p:txBody>
        </p:sp>
      </p:grpSp>
    </p:spTree>
  </p:cSld>
  <p:clrMapOvr>
    <a:masterClrMapping/>
  </p:clrMapOvr>
  <p:transition spd="slow" advClick="0" advTm="0">
    <p:random/>
  </p:transition>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250" fill="hold"/>
                                            <p:tgtEl>
                                              <p:spTgt spid="14"/>
                                            </p:tgtEl>
                                            <p:attrNameLst>
                                              <p:attrName>ppt_x</p:attrName>
                                            </p:attrNameLst>
                                          </p:cBhvr>
                                          <p:tavLst>
                                            <p:tav tm="0">
                                              <p:val>
                                                <p:strVal val="#ppt_x"/>
                                              </p:val>
                                            </p:tav>
                                            <p:tav tm="100000">
                                              <p:val>
                                                <p:strVal val="#ppt_x"/>
                                              </p:val>
                                            </p:tav>
                                          </p:tavLst>
                                        </p:anim>
                                        <p:anim calcmode="lin" valueType="num">
                                          <p:cBhvr additive="base">
                                            <p:cTn id="8" dur="25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250" fill="hold"/>
                                            <p:tgtEl>
                                              <p:spTgt spid="3"/>
                                            </p:tgtEl>
                                            <p:attrNameLst>
                                              <p:attrName>ppt_x</p:attrName>
                                            </p:attrNameLst>
                                          </p:cBhvr>
                                          <p:tavLst>
                                            <p:tav tm="0">
                                              <p:val>
                                                <p:strVal val="#ppt_x"/>
                                              </p:val>
                                            </p:tav>
                                            <p:tav tm="100000">
                                              <p:val>
                                                <p:strVal val="#ppt_x"/>
                                              </p:val>
                                            </p:tav>
                                          </p:tavLst>
                                        </p:anim>
                                        <p:anim calcmode="lin" valueType="num">
                                          <p:cBhvr additive="base">
                                            <p:cTn id="18" dur="25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250" fill="hold"/>
                                            <p:tgtEl>
                                              <p:spTgt spid="15"/>
                                            </p:tgtEl>
                                            <p:attrNameLst>
                                              <p:attrName>ppt_x</p:attrName>
                                            </p:attrNameLst>
                                          </p:cBhvr>
                                          <p:tavLst>
                                            <p:tav tm="0">
                                              <p:val>
                                                <p:strVal val="#ppt_x"/>
                                              </p:val>
                                            </p:tav>
                                            <p:tav tm="100000">
                                              <p:val>
                                                <p:strVal val="#ppt_x"/>
                                              </p:val>
                                            </p:tav>
                                          </p:tavLst>
                                        </p:anim>
                                        <p:anim calcmode="lin" valueType="num">
                                          <p:cBhvr additive="base">
                                            <p:cTn id="23" dur="25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p:cTn id="27" dur="250" fill="hold"/>
                                            <p:tgtEl>
                                              <p:spTgt spid="81"/>
                                            </p:tgtEl>
                                            <p:attrNameLst>
                                              <p:attrName>ppt_w</p:attrName>
                                            </p:attrNameLst>
                                          </p:cBhvr>
                                          <p:tavLst>
                                            <p:tav tm="0">
                                              <p:val>
                                                <p:fltVal val="0"/>
                                              </p:val>
                                            </p:tav>
                                            <p:tav tm="100000">
                                              <p:val>
                                                <p:strVal val="#ppt_w"/>
                                              </p:val>
                                            </p:tav>
                                          </p:tavLst>
                                        </p:anim>
                                        <p:anim calcmode="lin" valueType="num">
                                          <p:cBhvr>
                                            <p:cTn id="28" dur="250" fill="hold"/>
                                            <p:tgtEl>
                                              <p:spTgt spid="81"/>
                                            </p:tgtEl>
                                            <p:attrNameLst>
                                              <p:attrName>ppt_h</p:attrName>
                                            </p:attrNameLst>
                                          </p:cBhvr>
                                          <p:tavLst>
                                            <p:tav tm="0">
                                              <p:val>
                                                <p:fltVal val="0"/>
                                              </p:val>
                                            </p:tav>
                                            <p:tav tm="100000">
                                              <p:val>
                                                <p:strVal val="#ppt_h"/>
                                              </p:val>
                                            </p:tav>
                                          </p:tavLst>
                                        </p:anim>
                                        <p:animEffect transition="in" filter="fade">
                                          <p:cBhvr>
                                            <p:cTn id="29" dur="250"/>
                                            <p:tgtEl>
                                              <p:spTgt spid="81"/>
                                            </p:tgtEl>
                                          </p:cBhvr>
                                        </p:animEffect>
                                      </p:childTnLst>
                                    </p:cTn>
                                  </p:par>
                                </p:childTnLst>
                              </p:cTn>
                            </p:par>
                            <p:par>
                              <p:cTn id="30" fill="hold">
                                <p:stCondLst>
                                  <p:cond delay="2500"/>
                                </p:stCondLst>
                                <p:childTnLst>
                                  <p:par>
                                    <p:cTn id="31" presetID="2" presetClass="entr" presetSubtype="8" fill="hold" nodeType="afterEffect" p14:presetBounceEnd="40000">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14:bounceEnd="40000">
                                          <p:cBhvr additive="base">
                                            <p:cTn id="33" dur="25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34" dur="25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85"/>
                                            </p:tgtEl>
                                            <p:attrNameLst>
                                              <p:attrName>style.visibility</p:attrName>
                                            </p:attrNameLst>
                                          </p:cBhvr>
                                          <p:to>
                                            <p:strVal val="visible"/>
                                          </p:to>
                                        </p:set>
                                        <p:anim calcmode="lin" valueType="num">
                                          <p:cBhvr>
                                            <p:cTn id="38" dur="250" fill="hold"/>
                                            <p:tgtEl>
                                              <p:spTgt spid="85"/>
                                            </p:tgtEl>
                                            <p:attrNameLst>
                                              <p:attrName>ppt_w</p:attrName>
                                            </p:attrNameLst>
                                          </p:cBhvr>
                                          <p:tavLst>
                                            <p:tav tm="0">
                                              <p:val>
                                                <p:fltVal val="0"/>
                                              </p:val>
                                            </p:tav>
                                            <p:tav tm="100000">
                                              <p:val>
                                                <p:strVal val="#ppt_w"/>
                                              </p:val>
                                            </p:tav>
                                          </p:tavLst>
                                        </p:anim>
                                        <p:anim calcmode="lin" valueType="num">
                                          <p:cBhvr>
                                            <p:cTn id="39" dur="250" fill="hold"/>
                                            <p:tgtEl>
                                              <p:spTgt spid="85"/>
                                            </p:tgtEl>
                                            <p:attrNameLst>
                                              <p:attrName>ppt_h</p:attrName>
                                            </p:attrNameLst>
                                          </p:cBhvr>
                                          <p:tavLst>
                                            <p:tav tm="0">
                                              <p:val>
                                                <p:fltVal val="0"/>
                                              </p:val>
                                            </p:tav>
                                            <p:tav tm="100000">
                                              <p:val>
                                                <p:strVal val="#ppt_h"/>
                                              </p:val>
                                            </p:tav>
                                          </p:tavLst>
                                        </p:anim>
                                        <p:animEffect transition="in" filter="fade">
                                          <p:cBhvr>
                                            <p:cTn id="40" dur="250"/>
                                            <p:tgtEl>
                                              <p:spTgt spid="85"/>
                                            </p:tgtEl>
                                          </p:cBhvr>
                                        </p:animEffect>
                                      </p:childTnLst>
                                    </p:cTn>
                                  </p:par>
                                </p:childTnLst>
                              </p:cTn>
                            </p:par>
                            <p:par>
                              <p:cTn id="41" fill="hold">
                                <p:stCondLst>
                                  <p:cond delay="3500"/>
                                </p:stCondLst>
                                <p:childTnLst>
                                  <p:par>
                                    <p:cTn id="42" presetID="2" presetClass="entr" presetSubtype="8" fill="hold" nodeType="afterEffect" p14:presetBounceEnd="40000">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14:bounceEnd="40000">
                                          <p:cBhvr additive="base">
                                            <p:cTn id="44" dur="250" fill="hold"/>
                                            <p:tgtEl>
                                              <p:spTgt spid="5"/>
                                            </p:tgtEl>
                                            <p:attrNameLst>
                                              <p:attrName>ppt_x</p:attrName>
                                            </p:attrNameLst>
                                          </p:cBhvr>
                                          <p:tavLst>
                                            <p:tav tm="0">
                                              <p:val>
                                                <p:strVal val="0-#ppt_w/2"/>
                                              </p:val>
                                            </p:tav>
                                            <p:tav tm="100000">
                                              <p:val>
                                                <p:strVal val="#ppt_x"/>
                                              </p:val>
                                            </p:tav>
                                          </p:tavLst>
                                        </p:anim>
                                        <p:anim calcmode="lin" valueType="num" p14:bounceEnd="40000">
                                          <p:cBhvr additive="base">
                                            <p:cTn id="45" dur="25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 calcmode="lin" valueType="num">
                                          <p:cBhvr>
                                            <p:cTn id="49" dur="250" fill="hold"/>
                                            <p:tgtEl>
                                              <p:spTgt spid="77"/>
                                            </p:tgtEl>
                                            <p:attrNameLst>
                                              <p:attrName>ppt_w</p:attrName>
                                            </p:attrNameLst>
                                          </p:cBhvr>
                                          <p:tavLst>
                                            <p:tav tm="0">
                                              <p:val>
                                                <p:fltVal val="0"/>
                                              </p:val>
                                            </p:tav>
                                            <p:tav tm="100000">
                                              <p:val>
                                                <p:strVal val="#ppt_w"/>
                                              </p:val>
                                            </p:tav>
                                          </p:tavLst>
                                        </p:anim>
                                        <p:anim calcmode="lin" valueType="num">
                                          <p:cBhvr>
                                            <p:cTn id="50" dur="250" fill="hold"/>
                                            <p:tgtEl>
                                              <p:spTgt spid="77"/>
                                            </p:tgtEl>
                                            <p:attrNameLst>
                                              <p:attrName>ppt_h</p:attrName>
                                            </p:attrNameLst>
                                          </p:cBhvr>
                                          <p:tavLst>
                                            <p:tav tm="0">
                                              <p:val>
                                                <p:fltVal val="0"/>
                                              </p:val>
                                            </p:tav>
                                            <p:tav tm="100000">
                                              <p:val>
                                                <p:strVal val="#ppt_h"/>
                                              </p:val>
                                            </p:tav>
                                          </p:tavLst>
                                        </p:anim>
                                        <p:animEffect transition="in" filter="fade">
                                          <p:cBhvr>
                                            <p:cTn id="51" dur="250"/>
                                            <p:tgtEl>
                                              <p:spTgt spid="77"/>
                                            </p:tgtEl>
                                          </p:cBhvr>
                                        </p:animEffect>
                                      </p:childTnLst>
                                    </p:cTn>
                                  </p:par>
                                </p:childTnLst>
                              </p:cTn>
                            </p:par>
                            <p:par>
                              <p:cTn id="52" fill="hold">
                                <p:stCondLst>
                                  <p:cond delay="4500"/>
                                </p:stCondLst>
                                <p:childTnLst>
                                  <p:par>
                                    <p:cTn id="53" presetID="2" presetClass="entr" presetSubtype="2" fill="hold" nodeType="afterEffect" p14:presetBounceEnd="40000">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14:bounceEnd="40000">
                                          <p:cBhvr additive="base">
                                            <p:cTn id="55" dur="25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56" dur="250" fill="hold"/>
                                            <p:tgtEl>
                                              <p:spTgt spid="2"/>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53" presetClass="entr" presetSubtype="16" fill="hold" nodeType="afterEffect">
                                      <p:stCondLst>
                                        <p:cond delay="0"/>
                                      </p:stCondLst>
                                      <p:childTnLst>
                                        <p:set>
                                          <p:cBhvr>
                                            <p:cTn id="59" dur="1" fill="hold">
                                              <p:stCondLst>
                                                <p:cond delay="0"/>
                                              </p:stCondLst>
                                            </p:cTn>
                                            <p:tgtEl>
                                              <p:spTgt spid="71"/>
                                            </p:tgtEl>
                                            <p:attrNameLst>
                                              <p:attrName>style.visibility</p:attrName>
                                            </p:attrNameLst>
                                          </p:cBhvr>
                                          <p:to>
                                            <p:strVal val="visible"/>
                                          </p:to>
                                        </p:set>
                                        <p:anim calcmode="lin" valueType="num">
                                          <p:cBhvr>
                                            <p:cTn id="60" dur="250" fill="hold"/>
                                            <p:tgtEl>
                                              <p:spTgt spid="71"/>
                                            </p:tgtEl>
                                            <p:attrNameLst>
                                              <p:attrName>ppt_w</p:attrName>
                                            </p:attrNameLst>
                                          </p:cBhvr>
                                          <p:tavLst>
                                            <p:tav tm="0">
                                              <p:val>
                                                <p:fltVal val="0"/>
                                              </p:val>
                                            </p:tav>
                                            <p:tav tm="100000">
                                              <p:val>
                                                <p:strVal val="#ppt_w"/>
                                              </p:val>
                                            </p:tav>
                                          </p:tavLst>
                                        </p:anim>
                                        <p:anim calcmode="lin" valueType="num">
                                          <p:cBhvr>
                                            <p:cTn id="61" dur="250" fill="hold"/>
                                            <p:tgtEl>
                                              <p:spTgt spid="71"/>
                                            </p:tgtEl>
                                            <p:attrNameLst>
                                              <p:attrName>ppt_h</p:attrName>
                                            </p:attrNameLst>
                                          </p:cBhvr>
                                          <p:tavLst>
                                            <p:tav tm="0">
                                              <p:val>
                                                <p:fltVal val="0"/>
                                              </p:val>
                                            </p:tav>
                                            <p:tav tm="100000">
                                              <p:val>
                                                <p:strVal val="#ppt_h"/>
                                              </p:val>
                                            </p:tav>
                                          </p:tavLst>
                                        </p:anim>
                                        <p:animEffect transition="in" filter="fade">
                                          <p:cBhvr>
                                            <p:cTn id="62" dur="250"/>
                                            <p:tgtEl>
                                              <p:spTgt spid="71"/>
                                            </p:tgtEl>
                                          </p:cBhvr>
                                        </p:animEffect>
                                      </p:childTnLst>
                                    </p:cTn>
                                  </p:par>
                                </p:childTnLst>
                              </p:cTn>
                            </p:par>
                            <p:par>
                              <p:cTn id="63" fill="hold">
                                <p:stCondLst>
                                  <p:cond delay="5500"/>
                                </p:stCondLst>
                                <p:childTnLst>
                                  <p:par>
                                    <p:cTn id="64" presetID="2" presetClass="entr" presetSubtype="2" fill="hold" nodeType="afterEffect" p14:presetBounceEnd="40000">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14:bounceEnd="40000">
                                          <p:cBhvr additive="base">
                                            <p:cTn id="66" dur="25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67"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250" fill="hold"/>
                                            <p:tgtEl>
                                              <p:spTgt spid="3"/>
                                            </p:tgtEl>
                                            <p:attrNameLst>
                                              <p:attrName>ppt_x</p:attrName>
                                            </p:attrNameLst>
                                          </p:cBhvr>
                                          <p:tavLst>
                                            <p:tav tm="0">
                                              <p:val>
                                                <p:strVal val="#ppt_x"/>
                                              </p:val>
                                            </p:tav>
                                            <p:tav tm="100000">
                                              <p:val>
                                                <p:strVal val="#ppt_x"/>
                                              </p:val>
                                            </p:tav>
                                          </p:tavLst>
                                        </p:anim>
                                        <p:anim calcmode="lin" valueType="num">
                                          <p:cBhvr additive="base">
                                            <p:cTn id="13" dur="25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250" fill="hold"/>
                                            <p:tgtEl>
                                              <p:spTgt spid="2"/>
                                            </p:tgtEl>
                                            <p:attrNameLst>
                                              <p:attrName>ppt_x</p:attrName>
                                            </p:attrNameLst>
                                          </p:cBhvr>
                                          <p:tavLst>
                                            <p:tav tm="0">
                                              <p:val>
                                                <p:strVal val="#ppt_x"/>
                                              </p:val>
                                            </p:tav>
                                            <p:tav tm="100000">
                                              <p:val>
                                                <p:strVal val="#ppt_x"/>
                                              </p:val>
                                            </p:tav>
                                          </p:tavLst>
                                        </p:anim>
                                        <p:anim calcmode="lin" valueType="num">
                                          <p:cBhvr additive="base">
                                            <p:cTn id="18" dur="25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250" fill="hold"/>
                                            <p:tgtEl>
                                              <p:spTgt spid="4"/>
                                            </p:tgtEl>
                                            <p:attrNameLst>
                                              <p:attrName>ppt_x</p:attrName>
                                            </p:attrNameLst>
                                          </p:cBhvr>
                                          <p:tavLst>
                                            <p:tav tm="0">
                                              <p:val>
                                                <p:strVal val="#ppt_x"/>
                                              </p:val>
                                            </p:tav>
                                            <p:tav tm="100000">
                                              <p:val>
                                                <p:strVal val="#ppt_x"/>
                                              </p:val>
                                            </p:tav>
                                          </p:tavLst>
                                        </p:anim>
                                        <p:anim calcmode="lin" valueType="num">
                                          <p:cBhvr additive="base">
                                            <p:cTn id="23" dur="250" fill="hold"/>
                                            <p:tgtEl>
                                              <p:spTgt spid="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250" fill="hold"/>
                                            <p:tgtEl>
                                              <p:spTgt spid="9"/>
                                            </p:tgtEl>
                                            <p:attrNameLst>
                                              <p:attrName>ppt_w</p:attrName>
                                            </p:attrNameLst>
                                          </p:cBhvr>
                                          <p:tavLst>
                                            <p:tav tm="0">
                                              <p:val>
                                                <p:fltVal val="0"/>
                                              </p:val>
                                            </p:tav>
                                            <p:tav tm="100000">
                                              <p:val>
                                                <p:strVal val="#ppt_w"/>
                                              </p:val>
                                            </p:tav>
                                          </p:tavLst>
                                        </p:anim>
                                        <p:anim calcmode="lin" valueType="num">
                                          <p:cBhvr>
                                            <p:cTn id="28" dur="250" fill="hold"/>
                                            <p:tgtEl>
                                              <p:spTgt spid="9"/>
                                            </p:tgtEl>
                                            <p:attrNameLst>
                                              <p:attrName>ppt_h</p:attrName>
                                            </p:attrNameLst>
                                          </p:cBhvr>
                                          <p:tavLst>
                                            <p:tav tm="0">
                                              <p:val>
                                                <p:fltVal val="0"/>
                                              </p:val>
                                            </p:tav>
                                            <p:tav tm="100000">
                                              <p:val>
                                                <p:strVal val="#ppt_h"/>
                                              </p:val>
                                            </p:tav>
                                          </p:tavLst>
                                        </p:anim>
                                        <p:animEffect transition="in" filter="fade">
                                          <p:cBhvr>
                                            <p:cTn id="29" dur="250"/>
                                            <p:tgtEl>
                                              <p:spTgt spid="9"/>
                                            </p:tgtEl>
                                          </p:cBhvr>
                                        </p:animEffect>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250" fill="hold"/>
                                            <p:tgtEl>
                                              <p:spTgt spid="14"/>
                                            </p:tgtEl>
                                            <p:attrNameLst>
                                              <p:attrName>ppt_x</p:attrName>
                                            </p:attrNameLst>
                                          </p:cBhvr>
                                          <p:tavLst>
                                            <p:tav tm="0">
                                              <p:val>
                                                <p:strVal val="0-#ppt_w/2"/>
                                              </p:val>
                                            </p:tav>
                                            <p:tav tm="100000">
                                              <p:val>
                                                <p:strVal val="#ppt_x"/>
                                              </p:val>
                                            </p:tav>
                                          </p:tavLst>
                                        </p:anim>
                                        <p:anim calcmode="lin" valueType="num">
                                          <p:cBhvr additive="base">
                                            <p:cTn id="34" dur="250" fill="hold"/>
                                            <p:tgtEl>
                                              <p:spTgt spid="14"/>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250" fill="hold"/>
                                            <p:tgtEl>
                                              <p:spTgt spid="10"/>
                                            </p:tgtEl>
                                            <p:attrNameLst>
                                              <p:attrName>ppt_w</p:attrName>
                                            </p:attrNameLst>
                                          </p:cBhvr>
                                          <p:tavLst>
                                            <p:tav tm="0">
                                              <p:val>
                                                <p:fltVal val="0"/>
                                              </p:val>
                                            </p:tav>
                                            <p:tav tm="100000">
                                              <p:val>
                                                <p:strVal val="#ppt_w"/>
                                              </p:val>
                                            </p:tav>
                                          </p:tavLst>
                                        </p:anim>
                                        <p:anim calcmode="lin" valueType="num">
                                          <p:cBhvr>
                                            <p:cTn id="39" dur="250" fill="hold"/>
                                            <p:tgtEl>
                                              <p:spTgt spid="10"/>
                                            </p:tgtEl>
                                            <p:attrNameLst>
                                              <p:attrName>ppt_h</p:attrName>
                                            </p:attrNameLst>
                                          </p:cBhvr>
                                          <p:tavLst>
                                            <p:tav tm="0">
                                              <p:val>
                                                <p:fltVal val="0"/>
                                              </p:val>
                                            </p:tav>
                                            <p:tav tm="100000">
                                              <p:val>
                                                <p:strVal val="#ppt_h"/>
                                              </p:val>
                                            </p:tav>
                                          </p:tavLst>
                                        </p:anim>
                                        <p:animEffect transition="in" filter="fade">
                                          <p:cBhvr>
                                            <p:cTn id="40" dur="250"/>
                                            <p:tgtEl>
                                              <p:spTgt spid="10"/>
                                            </p:tgtEl>
                                          </p:cBhvr>
                                        </p:animEffect>
                                      </p:childTnLst>
                                    </p:cTn>
                                  </p:par>
                                </p:childTnLst>
                              </p:cTn>
                            </p:par>
                            <p:par>
                              <p:cTn id="41" fill="hold">
                                <p:stCondLst>
                                  <p:cond delay="3500"/>
                                </p:stCondLst>
                                <p:childTnLst>
                                  <p:par>
                                    <p:cTn id="42" presetID="2" presetClass="entr" presetSubtype="8"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250" fill="hold"/>
                                            <p:tgtEl>
                                              <p:spTgt spid="13"/>
                                            </p:tgtEl>
                                            <p:attrNameLst>
                                              <p:attrName>ppt_x</p:attrName>
                                            </p:attrNameLst>
                                          </p:cBhvr>
                                          <p:tavLst>
                                            <p:tav tm="0">
                                              <p:val>
                                                <p:strVal val="0-#ppt_w/2"/>
                                              </p:val>
                                            </p:tav>
                                            <p:tav tm="100000">
                                              <p:val>
                                                <p:strVal val="#ppt_x"/>
                                              </p:val>
                                            </p:tav>
                                          </p:tavLst>
                                        </p:anim>
                                        <p:anim calcmode="lin" valueType="num">
                                          <p:cBhvr additive="base">
                                            <p:cTn id="45" dur="250" fill="hold"/>
                                            <p:tgtEl>
                                              <p:spTgt spid="13"/>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53" presetClass="entr" presetSubtype="16"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250" fill="hold"/>
                                            <p:tgtEl>
                                              <p:spTgt spid="8"/>
                                            </p:tgtEl>
                                            <p:attrNameLst>
                                              <p:attrName>ppt_w</p:attrName>
                                            </p:attrNameLst>
                                          </p:cBhvr>
                                          <p:tavLst>
                                            <p:tav tm="0">
                                              <p:val>
                                                <p:fltVal val="0"/>
                                              </p:val>
                                            </p:tav>
                                            <p:tav tm="100000">
                                              <p:val>
                                                <p:strVal val="#ppt_w"/>
                                              </p:val>
                                            </p:tav>
                                          </p:tavLst>
                                        </p:anim>
                                        <p:anim calcmode="lin" valueType="num">
                                          <p:cBhvr>
                                            <p:cTn id="50" dur="250" fill="hold"/>
                                            <p:tgtEl>
                                              <p:spTgt spid="8"/>
                                            </p:tgtEl>
                                            <p:attrNameLst>
                                              <p:attrName>ppt_h</p:attrName>
                                            </p:attrNameLst>
                                          </p:cBhvr>
                                          <p:tavLst>
                                            <p:tav tm="0">
                                              <p:val>
                                                <p:fltVal val="0"/>
                                              </p:val>
                                            </p:tav>
                                            <p:tav tm="100000">
                                              <p:val>
                                                <p:strVal val="#ppt_h"/>
                                              </p:val>
                                            </p:tav>
                                          </p:tavLst>
                                        </p:anim>
                                        <p:animEffect transition="in" filter="fade">
                                          <p:cBhvr>
                                            <p:cTn id="51" dur="250"/>
                                            <p:tgtEl>
                                              <p:spTgt spid="8"/>
                                            </p:tgtEl>
                                          </p:cBhvr>
                                        </p:animEffect>
                                      </p:childTnLst>
                                    </p:cTn>
                                  </p:par>
                                </p:childTnLst>
                              </p:cTn>
                            </p:par>
                            <p:par>
                              <p:cTn id="52" fill="hold">
                                <p:stCondLst>
                                  <p:cond delay="4500"/>
                                </p:stCondLst>
                                <p:childTnLst>
                                  <p:par>
                                    <p:cTn id="53" presetID="2" presetClass="entr" presetSubtype="2" fill="hold"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1+#ppt_w/2"/>
                                              </p:val>
                                            </p:tav>
                                            <p:tav tm="100000">
                                              <p:val>
                                                <p:strVal val="#ppt_x"/>
                                              </p:val>
                                            </p:tav>
                                          </p:tavLst>
                                        </p:anim>
                                        <p:anim calcmode="lin" valueType="num">
                                          <p:cBhvr additive="base">
                                            <p:cTn id="56" dur="250" fill="hold"/>
                                            <p:tgtEl>
                                              <p:spTgt spid="12"/>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53" presetClass="entr" presetSubtype="16"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p:cTn id="60" dur="250" fill="hold"/>
                                            <p:tgtEl>
                                              <p:spTgt spid="7"/>
                                            </p:tgtEl>
                                            <p:attrNameLst>
                                              <p:attrName>ppt_w</p:attrName>
                                            </p:attrNameLst>
                                          </p:cBhvr>
                                          <p:tavLst>
                                            <p:tav tm="0">
                                              <p:val>
                                                <p:fltVal val="0"/>
                                              </p:val>
                                            </p:tav>
                                            <p:tav tm="100000">
                                              <p:val>
                                                <p:strVal val="#ppt_w"/>
                                              </p:val>
                                            </p:tav>
                                          </p:tavLst>
                                        </p:anim>
                                        <p:anim calcmode="lin" valueType="num">
                                          <p:cBhvr>
                                            <p:cTn id="61" dur="250" fill="hold"/>
                                            <p:tgtEl>
                                              <p:spTgt spid="7"/>
                                            </p:tgtEl>
                                            <p:attrNameLst>
                                              <p:attrName>ppt_h</p:attrName>
                                            </p:attrNameLst>
                                          </p:cBhvr>
                                          <p:tavLst>
                                            <p:tav tm="0">
                                              <p:val>
                                                <p:fltVal val="0"/>
                                              </p:val>
                                            </p:tav>
                                            <p:tav tm="100000">
                                              <p:val>
                                                <p:strVal val="#ppt_h"/>
                                              </p:val>
                                            </p:tav>
                                          </p:tavLst>
                                        </p:anim>
                                        <p:animEffect transition="in" filter="fade">
                                          <p:cBhvr>
                                            <p:cTn id="62" dur="250"/>
                                            <p:tgtEl>
                                              <p:spTgt spid="7"/>
                                            </p:tgtEl>
                                          </p:cBhvr>
                                        </p:animEffect>
                                      </p:childTnLst>
                                    </p:cTn>
                                  </p:par>
                                </p:childTnLst>
                              </p:cTn>
                            </p:par>
                            <p:par>
                              <p:cTn id="63" fill="hold">
                                <p:stCondLst>
                                  <p:cond delay="5500"/>
                                </p:stCondLst>
                                <p:childTnLst>
                                  <p:par>
                                    <p:cTn id="64" presetID="2" presetClass="entr" presetSubtype="2"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additive="base">
                                            <p:cTn id="66" dur="250" fill="hold"/>
                                            <p:tgtEl>
                                              <p:spTgt spid="11"/>
                                            </p:tgtEl>
                                            <p:attrNameLst>
                                              <p:attrName>ppt_x</p:attrName>
                                            </p:attrNameLst>
                                          </p:cBhvr>
                                          <p:tavLst>
                                            <p:tav tm="0">
                                              <p:val>
                                                <p:strVal val="1+#ppt_w/2"/>
                                              </p:val>
                                            </p:tav>
                                            <p:tav tm="100000">
                                              <p:val>
                                                <p:strVal val="#ppt_x"/>
                                              </p:val>
                                            </p:tav>
                                          </p:tavLst>
                                        </p:anim>
                                        <p:anim calcmode="lin" valueType="num">
                                          <p:cBhvr additive="base">
                                            <p:cTn id="67" dur="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p:cNvGrpSpPr>
          <p:nvPr/>
        </p:nvGrpSpPr>
        <p:grpSpPr bwMode="auto">
          <a:xfrm rot="10800000" flipH="1">
            <a:off x="1970564" y="2442726"/>
            <a:ext cx="1209675" cy="504981"/>
            <a:chOff x="1652259" y="4256917"/>
            <a:chExt cx="1206254" cy="360191"/>
          </a:xfrm>
        </p:grpSpPr>
        <p:cxnSp>
          <p:nvCxnSpPr>
            <p:cNvPr id="29" name="Straight Connector 28"/>
            <p:cNvCxnSpPr/>
            <p:nvPr/>
          </p:nvCxnSpPr>
          <p:spPr>
            <a:xfrm flipH="1">
              <a:off x="1652259" y="4256917"/>
              <a:ext cx="12062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652259" y="4257767"/>
              <a:ext cx="0" cy="360191"/>
            </a:xfrm>
            <a:prstGeom prst="line">
              <a:avLst/>
            </a:prstGeom>
            <a:ln>
              <a:solidFill>
                <a:schemeClr val="bg2">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1" name="Freeform 5"/>
          <p:cNvSpPr>
            <a:spLocks/>
          </p:cNvSpPr>
          <p:nvPr/>
        </p:nvSpPr>
        <p:spPr bwMode="auto">
          <a:xfrm flipH="1">
            <a:off x="1633618" y="1556627"/>
            <a:ext cx="708422" cy="818212"/>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chemeClr val="accent3"/>
          </a:solidFill>
          <a:ln>
            <a:noFill/>
          </a:ln>
        </p:spPr>
        <p:txBody>
          <a:bodyPr lIns="68580" tIns="34290" rIns="68580" bIns="34290" anchor="ctr"/>
          <a:lstStyle/>
          <a:p>
            <a:pPr fontAlgn="auto">
              <a:spcBef>
                <a:spcPts val="0"/>
              </a:spcBef>
              <a:spcAft>
                <a:spcPts val="0"/>
              </a:spcAft>
              <a:defRPr/>
            </a:pPr>
            <a:endParaRPr lang="en-US" sz="1500" dirty="0">
              <a:solidFill>
                <a:schemeClr val="bg1"/>
              </a:solidFill>
              <a:latin typeface="FontAwesome" pitchFamily="2" charset="0"/>
              <a:ea typeface="+mn-ea"/>
            </a:endParaRPr>
          </a:p>
        </p:txBody>
      </p:sp>
      <p:sp>
        <p:nvSpPr>
          <p:cNvPr id="32" name="TextBox 31"/>
          <p:cNvSpPr txBox="1">
            <a:spLocks noChangeArrowheads="1"/>
          </p:cNvSpPr>
          <p:nvPr/>
        </p:nvSpPr>
        <p:spPr bwMode="auto">
          <a:xfrm>
            <a:off x="2423002" y="1805280"/>
            <a:ext cx="1356910" cy="623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l" fontAlgn="auto">
              <a:spcAft>
                <a:spcPts val="0"/>
              </a:spcAft>
              <a:defRPr/>
            </a:pPr>
            <a:endPar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gn="l" fontAlgn="auto">
              <a:spcAft>
                <a:spcPts val="0"/>
              </a:spcAft>
              <a:defRPr/>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所有</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文字都可以随意更改成您的文字内容 鼠标点击修改的地方</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Text Placeholder 32"/>
          <p:cNvSpPr txBox="1">
            <a:spLocks/>
          </p:cNvSpPr>
          <p:nvPr/>
        </p:nvSpPr>
        <p:spPr bwMode="auto">
          <a:xfrm>
            <a:off x="2771800" y="4048708"/>
            <a:ext cx="3865637" cy="506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fontAlgn="auto">
              <a:spcAft>
                <a:spcPts val="0"/>
              </a:spcAft>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 鼠标点击修改的</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地方所</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有文字都可以随意更改成您的文字内容 鼠标点击修改的地</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方所</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有文字都可以随意更改成您的文字内容 鼠标点击修改的地方</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fontAlgn="auto">
              <a:spcAft>
                <a:spcPts val="0"/>
              </a:spcAft>
              <a:defRPr/>
            </a:pP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 name="Group 16"/>
          <p:cNvGrpSpPr>
            <a:grpSpLocks/>
          </p:cNvGrpSpPr>
          <p:nvPr/>
        </p:nvGrpSpPr>
        <p:grpSpPr bwMode="auto">
          <a:xfrm>
            <a:off x="3092133" y="1523280"/>
            <a:ext cx="3227785" cy="2429625"/>
            <a:chOff x="3200238" y="2031113"/>
            <a:chExt cx="4303307" cy="3238214"/>
          </a:xfrm>
        </p:grpSpPr>
        <p:grpSp>
          <p:nvGrpSpPr>
            <p:cNvPr id="4" name="Group 3"/>
            <p:cNvGrpSpPr>
              <a:grpSpLocks/>
            </p:cNvGrpSpPr>
            <p:nvPr/>
          </p:nvGrpSpPr>
          <p:grpSpPr bwMode="auto">
            <a:xfrm>
              <a:off x="3200238" y="2031113"/>
              <a:ext cx="4303307" cy="3238214"/>
              <a:chOff x="3366492" y="2204299"/>
              <a:chExt cx="4303307" cy="3238214"/>
            </a:xfrm>
          </p:grpSpPr>
          <p:sp>
            <p:nvSpPr>
              <p:cNvPr id="108563" name="AutoShape 3"/>
              <p:cNvSpPr>
                <a:spLocks noChangeAspect="1" noChangeArrowheads="1" noTextEdit="1"/>
              </p:cNvSpPr>
              <p:nvPr/>
            </p:nvSpPr>
            <p:spPr bwMode="auto">
              <a:xfrm rot="-5400000">
                <a:off x="3987896" y="1766574"/>
                <a:ext cx="3060500" cy="4117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sp>
            <p:nvSpPr>
              <p:cNvPr id="6" name="Freeform 5"/>
              <p:cNvSpPr>
                <a:spLocks/>
              </p:cNvSpPr>
              <p:nvPr/>
            </p:nvSpPr>
            <p:spPr bwMode="auto">
              <a:xfrm rot="16200000">
                <a:off x="5169718" y="4012303"/>
                <a:ext cx="1363543" cy="696847"/>
              </a:xfrm>
              <a:custGeom>
                <a:avLst/>
                <a:gdLst>
                  <a:gd name="T0" fmla="*/ 364 w 482"/>
                  <a:gd name="T1" fmla="*/ 246 h 246"/>
                  <a:gd name="T2" fmla="*/ 482 w 482"/>
                  <a:gd name="T3" fmla="*/ 128 h 246"/>
                  <a:gd name="T4" fmla="*/ 0 w 482"/>
                  <a:gd name="T5" fmla="*/ 128 h 246"/>
                  <a:gd name="T6" fmla="*/ 118 w 482"/>
                  <a:gd name="T7" fmla="*/ 246 h 246"/>
                  <a:gd name="T8" fmla="*/ 364 w 482"/>
                  <a:gd name="T9" fmla="*/ 246 h 246"/>
                </a:gdLst>
                <a:ahLst/>
                <a:cxnLst>
                  <a:cxn ang="0">
                    <a:pos x="T0" y="T1"/>
                  </a:cxn>
                  <a:cxn ang="0">
                    <a:pos x="T2" y="T3"/>
                  </a:cxn>
                  <a:cxn ang="0">
                    <a:pos x="T4" y="T5"/>
                  </a:cxn>
                  <a:cxn ang="0">
                    <a:pos x="T6" y="T7"/>
                  </a:cxn>
                  <a:cxn ang="0">
                    <a:pos x="T8" y="T9"/>
                  </a:cxn>
                </a:cxnLst>
                <a:rect l="0" t="0" r="r" b="b"/>
                <a:pathLst>
                  <a:path w="482" h="246">
                    <a:moveTo>
                      <a:pt x="364" y="246"/>
                    </a:moveTo>
                    <a:cubicBezTo>
                      <a:pt x="482" y="128"/>
                      <a:pt x="482" y="128"/>
                      <a:pt x="482" y="128"/>
                    </a:cubicBezTo>
                    <a:cubicBezTo>
                      <a:pt x="347" y="0"/>
                      <a:pt x="135" y="0"/>
                      <a:pt x="0" y="128"/>
                    </a:cubicBezTo>
                    <a:cubicBezTo>
                      <a:pt x="118" y="246"/>
                      <a:pt x="118" y="246"/>
                      <a:pt x="118" y="246"/>
                    </a:cubicBezTo>
                    <a:cubicBezTo>
                      <a:pt x="188" y="183"/>
                      <a:pt x="294" y="183"/>
                      <a:pt x="364" y="246"/>
                    </a:cubicBezTo>
                    <a:close/>
                  </a:path>
                </a:pathLst>
              </a:custGeom>
              <a:solidFill>
                <a:schemeClr val="accent3"/>
              </a:solidFill>
              <a:ln>
                <a:noFill/>
              </a:ln>
              <a:extLst/>
            </p:spPr>
            <p:txBody>
              <a:bodyPr/>
              <a:lstStyle/>
              <a:p>
                <a:pPr fontAlgn="auto">
                  <a:spcBef>
                    <a:spcPts val="0"/>
                  </a:spcBef>
                  <a:spcAft>
                    <a:spcPts val="0"/>
                  </a:spcAft>
                  <a:defRPr/>
                </a:pPr>
                <a:endParaRPr lang="en-US">
                  <a:latin typeface="+mn-lt"/>
                  <a:ea typeface="+mn-ea"/>
                </a:endParaRPr>
              </a:p>
            </p:txBody>
          </p:sp>
          <p:sp>
            <p:nvSpPr>
              <p:cNvPr id="7" name="Freeform 6"/>
              <p:cNvSpPr>
                <a:spLocks/>
              </p:cNvSpPr>
              <p:nvPr/>
            </p:nvSpPr>
            <p:spPr bwMode="auto">
              <a:xfrm rot="16200000">
                <a:off x="6641191" y="4013891"/>
                <a:ext cx="1363543" cy="693673"/>
              </a:xfrm>
              <a:custGeom>
                <a:avLst/>
                <a:gdLst>
                  <a:gd name="T0" fmla="*/ 118 w 482"/>
                  <a:gd name="T1" fmla="*/ 0 h 246"/>
                  <a:gd name="T2" fmla="*/ 0 w 482"/>
                  <a:gd name="T3" fmla="*/ 118 h 246"/>
                  <a:gd name="T4" fmla="*/ 482 w 482"/>
                  <a:gd name="T5" fmla="*/ 118 h 246"/>
                  <a:gd name="T6" fmla="*/ 364 w 482"/>
                  <a:gd name="T7" fmla="*/ 0 h 246"/>
                  <a:gd name="T8" fmla="*/ 118 w 482"/>
                  <a:gd name="T9" fmla="*/ 0 h 246"/>
                </a:gdLst>
                <a:ahLst/>
                <a:cxnLst>
                  <a:cxn ang="0">
                    <a:pos x="T0" y="T1"/>
                  </a:cxn>
                  <a:cxn ang="0">
                    <a:pos x="T2" y="T3"/>
                  </a:cxn>
                  <a:cxn ang="0">
                    <a:pos x="T4" y="T5"/>
                  </a:cxn>
                  <a:cxn ang="0">
                    <a:pos x="T6" y="T7"/>
                  </a:cxn>
                  <a:cxn ang="0">
                    <a:pos x="T8" y="T9"/>
                  </a:cxn>
                </a:cxnLst>
                <a:rect l="0" t="0" r="r" b="b"/>
                <a:pathLst>
                  <a:path w="482" h="246">
                    <a:moveTo>
                      <a:pt x="118" y="0"/>
                    </a:moveTo>
                    <a:cubicBezTo>
                      <a:pt x="0" y="118"/>
                      <a:pt x="0" y="118"/>
                      <a:pt x="0" y="118"/>
                    </a:cubicBezTo>
                    <a:cubicBezTo>
                      <a:pt x="135" y="246"/>
                      <a:pt x="347" y="246"/>
                      <a:pt x="482" y="118"/>
                    </a:cubicBezTo>
                    <a:cubicBezTo>
                      <a:pt x="364" y="0"/>
                      <a:pt x="364" y="0"/>
                      <a:pt x="364" y="0"/>
                    </a:cubicBezTo>
                    <a:cubicBezTo>
                      <a:pt x="294" y="63"/>
                      <a:pt x="188" y="63"/>
                      <a:pt x="118" y="0"/>
                    </a:cubicBezTo>
                    <a:close/>
                  </a:path>
                </a:pathLst>
              </a:custGeom>
              <a:solidFill>
                <a:schemeClr val="accent4"/>
              </a:solidFill>
              <a:ln>
                <a:noFill/>
              </a:ln>
              <a:extLst/>
            </p:spPr>
            <p:txBody>
              <a:bodyPr/>
              <a:lstStyle/>
              <a:p>
                <a:pPr fontAlgn="auto">
                  <a:spcBef>
                    <a:spcPts val="0"/>
                  </a:spcBef>
                  <a:spcAft>
                    <a:spcPts val="0"/>
                  </a:spcAft>
                  <a:defRPr/>
                </a:pPr>
                <a:endParaRPr lang="en-US">
                  <a:latin typeface="+mn-lt"/>
                  <a:ea typeface="+mn-ea"/>
                </a:endParaRPr>
              </a:p>
            </p:txBody>
          </p:sp>
          <p:sp>
            <p:nvSpPr>
              <p:cNvPr id="8" name="Freeform 7"/>
              <p:cNvSpPr>
                <a:spLocks/>
              </p:cNvSpPr>
              <p:nvPr/>
            </p:nvSpPr>
            <p:spPr bwMode="auto">
              <a:xfrm rot="16200000">
                <a:off x="6240388" y="4413114"/>
                <a:ext cx="693677" cy="1365121"/>
              </a:xfrm>
              <a:custGeom>
                <a:avLst/>
                <a:gdLst>
                  <a:gd name="T0" fmla="*/ 246 w 246"/>
                  <a:gd name="T1" fmla="*/ 118 h 483"/>
                  <a:gd name="T2" fmla="*/ 128 w 246"/>
                  <a:gd name="T3" fmla="*/ 0 h 483"/>
                  <a:gd name="T4" fmla="*/ 128 w 246"/>
                  <a:gd name="T5" fmla="*/ 483 h 483"/>
                  <a:gd name="T6" fmla="*/ 246 w 246"/>
                  <a:gd name="T7" fmla="*/ 365 h 483"/>
                  <a:gd name="T8" fmla="*/ 246 w 246"/>
                  <a:gd name="T9" fmla="*/ 118 h 483"/>
                </a:gdLst>
                <a:ahLst/>
                <a:cxnLst>
                  <a:cxn ang="0">
                    <a:pos x="T0" y="T1"/>
                  </a:cxn>
                  <a:cxn ang="0">
                    <a:pos x="T2" y="T3"/>
                  </a:cxn>
                  <a:cxn ang="0">
                    <a:pos x="T4" y="T5"/>
                  </a:cxn>
                  <a:cxn ang="0">
                    <a:pos x="T6" y="T7"/>
                  </a:cxn>
                  <a:cxn ang="0">
                    <a:pos x="T8" y="T9"/>
                  </a:cxn>
                </a:cxnLst>
                <a:rect l="0" t="0" r="r" b="b"/>
                <a:pathLst>
                  <a:path w="246" h="483">
                    <a:moveTo>
                      <a:pt x="246" y="118"/>
                    </a:moveTo>
                    <a:cubicBezTo>
                      <a:pt x="128" y="0"/>
                      <a:pt x="128" y="0"/>
                      <a:pt x="128" y="0"/>
                    </a:cubicBezTo>
                    <a:cubicBezTo>
                      <a:pt x="0" y="135"/>
                      <a:pt x="0" y="347"/>
                      <a:pt x="128" y="483"/>
                    </a:cubicBezTo>
                    <a:cubicBezTo>
                      <a:pt x="246" y="365"/>
                      <a:pt x="246" y="365"/>
                      <a:pt x="246" y="365"/>
                    </a:cubicBezTo>
                    <a:cubicBezTo>
                      <a:pt x="183" y="295"/>
                      <a:pt x="183" y="188"/>
                      <a:pt x="246" y="118"/>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9" name="Freeform 8"/>
              <p:cNvSpPr>
                <a:spLocks/>
              </p:cNvSpPr>
              <p:nvPr/>
            </p:nvSpPr>
            <p:spPr bwMode="auto">
              <a:xfrm rot="16200000">
                <a:off x="6240388" y="2943219"/>
                <a:ext cx="693677" cy="1365121"/>
              </a:xfrm>
              <a:custGeom>
                <a:avLst/>
                <a:gdLst>
                  <a:gd name="T0" fmla="*/ 118 w 246"/>
                  <a:gd name="T1" fmla="*/ 0 h 483"/>
                  <a:gd name="T2" fmla="*/ 0 w 246"/>
                  <a:gd name="T3" fmla="*/ 118 h 483"/>
                  <a:gd name="T4" fmla="*/ 0 w 246"/>
                  <a:gd name="T5" fmla="*/ 365 h 483"/>
                  <a:gd name="T6" fmla="*/ 118 w 246"/>
                  <a:gd name="T7" fmla="*/ 483 h 483"/>
                  <a:gd name="T8" fmla="*/ 118 w 246"/>
                  <a:gd name="T9" fmla="*/ 0 h 483"/>
                </a:gdLst>
                <a:ahLst/>
                <a:cxnLst>
                  <a:cxn ang="0">
                    <a:pos x="T0" y="T1"/>
                  </a:cxn>
                  <a:cxn ang="0">
                    <a:pos x="T2" y="T3"/>
                  </a:cxn>
                  <a:cxn ang="0">
                    <a:pos x="T4" y="T5"/>
                  </a:cxn>
                  <a:cxn ang="0">
                    <a:pos x="T6" y="T7"/>
                  </a:cxn>
                  <a:cxn ang="0">
                    <a:pos x="T8" y="T9"/>
                  </a:cxn>
                </a:cxnLst>
                <a:rect l="0" t="0" r="r" b="b"/>
                <a:pathLst>
                  <a:path w="246" h="483">
                    <a:moveTo>
                      <a:pt x="118" y="0"/>
                    </a:moveTo>
                    <a:cubicBezTo>
                      <a:pt x="0" y="118"/>
                      <a:pt x="0" y="118"/>
                      <a:pt x="0" y="118"/>
                    </a:cubicBezTo>
                    <a:cubicBezTo>
                      <a:pt x="63" y="188"/>
                      <a:pt x="63" y="295"/>
                      <a:pt x="0" y="365"/>
                    </a:cubicBezTo>
                    <a:cubicBezTo>
                      <a:pt x="118" y="483"/>
                      <a:pt x="118" y="483"/>
                      <a:pt x="118" y="483"/>
                    </a:cubicBezTo>
                    <a:cubicBezTo>
                      <a:pt x="246" y="347"/>
                      <a:pt x="246" y="135"/>
                      <a:pt x="118" y="0"/>
                    </a:cubicBezTo>
                    <a:close/>
                  </a:path>
                </a:pathLst>
              </a:custGeom>
              <a:solidFill>
                <a:schemeClr val="accent3"/>
              </a:solidFill>
              <a:ln>
                <a:noFill/>
              </a:ln>
              <a:extLst/>
            </p:spPr>
            <p:txBody>
              <a:bodyPr/>
              <a:lstStyle/>
              <a:p>
                <a:pPr fontAlgn="auto">
                  <a:spcBef>
                    <a:spcPts val="0"/>
                  </a:spcBef>
                  <a:spcAft>
                    <a:spcPts val="0"/>
                  </a:spcAft>
                  <a:defRPr/>
                </a:pPr>
                <a:endParaRPr lang="en-US">
                  <a:latin typeface="+mn-lt"/>
                  <a:ea typeface="+mn-ea"/>
                </a:endParaRPr>
              </a:p>
            </p:txBody>
          </p:sp>
          <p:sp>
            <p:nvSpPr>
              <p:cNvPr id="10" name="Freeform 9"/>
              <p:cNvSpPr>
                <a:spLocks/>
              </p:cNvSpPr>
              <p:nvPr/>
            </p:nvSpPr>
            <p:spPr bwMode="auto">
              <a:xfrm rot="16200000">
                <a:off x="3030764" y="4009923"/>
                <a:ext cx="1365129" cy="693673"/>
              </a:xfrm>
              <a:custGeom>
                <a:avLst/>
                <a:gdLst>
                  <a:gd name="T0" fmla="*/ 365 w 483"/>
                  <a:gd name="T1" fmla="*/ 246 h 246"/>
                  <a:gd name="T2" fmla="*/ 483 w 483"/>
                  <a:gd name="T3" fmla="*/ 128 h 246"/>
                  <a:gd name="T4" fmla="*/ 0 w 483"/>
                  <a:gd name="T5" fmla="*/ 128 h 246"/>
                  <a:gd name="T6" fmla="*/ 118 w 483"/>
                  <a:gd name="T7" fmla="*/ 246 h 246"/>
                  <a:gd name="T8" fmla="*/ 365 w 483"/>
                  <a:gd name="T9" fmla="*/ 246 h 246"/>
                </a:gdLst>
                <a:ahLst/>
                <a:cxnLst>
                  <a:cxn ang="0">
                    <a:pos x="T0" y="T1"/>
                  </a:cxn>
                  <a:cxn ang="0">
                    <a:pos x="T2" y="T3"/>
                  </a:cxn>
                  <a:cxn ang="0">
                    <a:pos x="T4" y="T5"/>
                  </a:cxn>
                  <a:cxn ang="0">
                    <a:pos x="T6" y="T7"/>
                  </a:cxn>
                  <a:cxn ang="0">
                    <a:pos x="T8" y="T9"/>
                  </a:cxn>
                </a:cxnLst>
                <a:rect l="0" t="0" r="r" b="b"/>
                <a:pathLst>
                  <a:path w="483" h="246">
                    <a:moveTo>
                      <a:pt x="365" y="246"/>
                    </a:moveTo>
                    <a:cubicBezTo>
                      <a:pt x="483" y="128"/>
                      <a:pt x="483" y="128"/>
                      <a:pt x="483" y="128"/>
                    </a:cubicBezTo>
                    <a:cubicBezTo>
                      <a:pt x="347" y="0"/>
                      <a:pt x="135" y="0"/>
                      <a:pt x="0" y="128"/>
                    </a:cubicBezTo>
                    <a:cubicBezTo>
                      <a:pt x="118" y="246"/>
                      <a:pt x="118" y="246"/>
                      <a:pt x="118" y="246"/>
                    </a:cubicBezTo>
                    <a:cubicBezTo>
                      <a:pt x="188" y="183"/>
                      <a:pt x="295" y="183"/>
                      <a:pt x="365" y="246"/>
                    </a:cubicBezTo>
                    <a:close/>
                  </a:path>
                </a:pathLst>
              </a:custGeom>
              <a:solidFill>
                <a:schemeClr val="accent2"/>
              </a:solidFill>
              <a:ln>
                <a:noFill/>
              </a:ln>
              <a:extLst/>
            </p:spPr>
            <p:txBody>
              <a:bodyPr/>
              <a:lstStyle/>
              <a:p>
                <a:pPr fontAlgn="auto">
                  <a:spcBef>
                    <a:spcPts val="0"/>
                  </a:spcBef>
                  <a:spcAft>
                    <a:spcPts val="0"/>
                  </a:spcAft>
                  <a:defRPr/>
                </a:pPr>
                <a:endParaRPr lang="en-US">
                  <a:latin typeface="+mn-lt"/>
                  <a:ea typeface="+mn-ea"/>
                </a:endParaRPr>
              </a:p>
            </p:txBody>
          </p:sp>
          <p:sp>
            <p:nvSpPr>
              <p:cNvPr id="11" name="Freeform 10"/>
              <p:cNvSpPr>
                <a:spLocks/>
              </p:cNvSpPr>
              <p:nvPr/>
            </p:nvSpPr>
            <p:spPr bwMode="auto">
              <a:xfrm rot="16200000">
                <a:off x="4499063" y="4009923"/>
                <a:ext cx="1365129" cy="693672"/>
              </a:xfrm>
              <a:custGeom>
                <a:avLst/>
                <a:gdLst>
                  <a:gd name="T0" fmla="*/ 118 w 483"/>
                  <a:gd name="T1" fmla="*/ 0 h 246"/>
                  <a:gd name="T2" fmla="*/ 0 w 483"/>
                  <a:gd name="T3" fmla="*/ 118 h 246"/>
                  <a:gd name="T4" fmla="*/ 483 w 483"/>
                  <a:gd name="T5" fmla="*/ 118 h 246"/>
                  <a:gd name="T6" fmla="*/ 365 w 483"/>
                  <a:gd name="T7" fmla="*/ 0 h 246"/>
                  <a:gd name="T8" fmla="*/ 118 w 483"/>
                  <a:gd name="T9" fmla="*/ 0 h 246"/>
                </a:gdLst>
                <a:ahLst/>
                <a:cxnLst>
                  <a:cxn ang="0">
                    <a:pos x="T0" y="T1"/>
                  </a:cxn>
                  <a:cxn ang="0">
                    <a:pos x="T2" y="T3"/>
                  </a:cxn>
                  <a:cxn ang="0">
                    <a:pos x="T4" y="T5"/>
                  </a:cxn>
                  <a:cxn ang="0">
                    <a:pos x="T6" y="T7"/>
                  </a:cxn>
                  <a:cxn ang="0">
                    <a:pos x="T8" y="T9"/>
                  </a:cxn>
                </a:cxnLst>
                <a:rect l="0" t="0" r="r" b="b"/>
                <a:pathLst>
                  <a:path w="483" h="246">
                    <a:moveTo>
                      <a:pt x="118" y="0"/>
                    </a:moveTo>
                    <a:cubicBezTo>
                      <a:pt x="0" y="118"/>
                      <a:pt x="0" y="118"/>
                      <a:pt x="0" y="118"/>
                    </a:cubicBezTo>
                    <a:cubicBezTo>
                      <a:pt x="135" y="246"/>
                      <a:pt x="347" y="246"/>
                      <a:pt x="483" y="118"/>
                    </a:cubicBezTo>
                    <a:cubicBezTo>
                      <a:pt x="365" y="0"/>
                      <a:pt x="365" y="0"/>
                      <a:pt x="365" y="0"/>
                    </a:cubicBezTo>
                    <a:cubicBezTo>
                      <a:pt x="295" y="63"/>
                      <a:pt x="188" y="63"/>
                      <a:pt x="118" y="0"/>
                    </a:cubicBezTo>
                    <a:close/>
                  </a:path>
                </a:pathLst>
              </a:custGeom>
              <a:solidFill>
                <a:schemeClr val="accent3"/>
              </a:solidFill>
              <a:ln>
                <a:noFill/>
              </a:ln>
              <a:extLst/>
            </p:spPr>
            <p:txBody>
              <a:bodyPr/>
              <a:lstStyle/>
              <a:p>
                <a:pPr fontAlgn="auto">
                  <a:spcBef>
                    <a:spcPts val="0"/>
                  </a:spcBef>
                  <a:spcAft>
                    <a:spcPts val="0"/>
                  </a:spcAft>
                  <a:defRPr/>
                </a:pPr>
                <a:endParaRPr lang="en-US">
                  <a:latin typeface="+mn-lt"/>
                  <a:ea typeface="+mn-ea"/>
                </a:endParaRPr>
              </a:p>
            </p:txBody>
          </p:sp>
          <p:sp>
            <p:nvSpPr>
              <p:cNvPr id="12" name="Freeform 11"/>
              <p:cNvSpPr>
                <a:spLocks/>
              </p:cNvSpPr>
              <p:nvPr/>
            </p:nvSpPr>
            <p:spPr bwMode="auto">
              <a:xfrm rot="16200000">
                <a:off x="4099846" y="4410733"/>
                <a:ext cx="695264" cy="1361947"/>
              </a:xfrm>
              <a:custGeom>
                <a:avLst/>
                <a:gdLst>
                  <a:gd name="T0" fmla="*/ 246 w 246"/>
                  <a:gd name="T1" fmla="*/ 118 h 482"/>
                  <a:gd name="T2" fmla="*/ 128 w 246"/>
                  <a:gd name="T3" fmla="*/ 0 h 482"/>
                  <a:gd name="T4" fmla="*/ 128 w 246"/>
                  <a:gd name="T5" fmla="*/ 482 h 482"/>
                  <a:gd name="T6" fmla="*/ 246 w 246"/>
                  <a:gd name="T7" fmla="*/ 364 h 482"/>
                  <a:gd name="T8" fmla="*/ 246 w 246"/>
                  <a:gd name="T9" fmla="*/ 118 h 482"/>
                </a:gdLst>
                <a:ahLst/>
                <a:cxnLst>
                  <a:cxn ang="0">
                    <a:pos x="T0" y="T1"/>
                  </a:cxn>
                  <a:cxn ang="0">
                    <a:pos x="T2" y="T3"/>
                  </a:cxn>
                  <a:cxn ang="0">
                    <a:pos x="T4" y="T5"/>
                  </a:cxn>
                  <a:cxn ang="0">
                    <a:pos x="T6" y="T7"/>
                  </a:cxn>
                  <a:cxn ang="0">
                    <a:pos x="T8" y="T9"/>
                  </a:cxn>
                </a:cxnLst>
                <a:rect l="0" t="0" r="r" b="b"/>
                <a:pathLst>
                  <a:path w="246" h="482">
                    <a:moveTo>
                      <a:pt x="246" y="118"/>
                    </a:moveTo>
                    <a:cubicBezTo>
                      <a:pt x="128" y="0"/>
                      <a:pt x="128" y="0"/>
                      <a:pt x="128" y="0"/>
                    </a:cubicBezTo>
                    <a:cubicBezTo>
                      <a:pt x="0" y="135"/>
                      <a:pt x="0" y="347"/>
                      <a:pt x="128" y="482"/>
                    </a:cubicBezTo>
                    <a:cubicBezTo>
                      <a:pt x="246" y="364"/>
                      <a:pt x="246" y="364"/>
                      <a:pt x="246" y="364"/>
                    </a:cubicBezTo>
                    <a:cubicBezTo>
                      <a:pt x="183" y="294"/>
                      <a:pt x="183" y="188"/>
                      <a:pt x="246" y="118"/>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13" name="Freeform 12"/>
              <p:cNvSpPr>
                <a:spLocks/>
              </p:cNvSpPr>
              <p:nvPr/>
            </p:nvSpPr>
            <p:spPr bwMode="auto">
              <a:xfrm rot="16200000">
                <a:off x="4099846" y="2939250"/>
                <a:ext cx="695264" cy="1361947"/>
              </a:xfrm>
              <a:custGeom>
                <a:avLst/>
                <a:gdLst>
                  <a:gd name="T0" fmla="*/ 118 w 246"/>
                  <a:gd name="T1" fmla="*/ 0 h 482"/>
                  <a:gd name="T2" fmla="*/ 0 w 246"/>
                  <a:gd name="T3" fmla="*/ 118 h 482"/>
                  <a:gd name="T4" fmla="*/ 0 w 246"/>
                  <a:gd name="T5" fmla="*/ 364 h 482"/>
                  <a:gd name="T6" fmla="*/ 118 w 246"/>
                  <a:gd name="T7" fmla="*/ 482 h 482"/>
                  <a:gd name="T8" fmla="*/ 118 w 246"/>
                  <a:gd name="T9" fmla="*/ 0 h 482"/>
                </a:gdLst>
                <a:ahLst/>
                <a:cxnLst>
                  <a:cxn ang="0">
                    <a:pos x="T0" y="T1"/>
                  </a:cxn>
                  <a:cxn ang="0">
                    <a:pos x="T2" y="T3"/>
                  </a:cxn>
                  <a:cxn ang="0">
                    <a:pos x="T4" y="T5"/>
                  </a:cxn>
                  <a:cxn ang="0">
                    <a:pos x="T6" y="T7"/>
                  </a:cxn>
                  <a:cxn ang="0">
                    <a:pos x="T8" y="T9"/>
                  </a:cxn>
                </a:cxnLst>
                <a:rect l="0" t="0" r="r" b="b"/>
                <a:pathLst>
                  <a:path w="246" h="482">
                    <a:moveTo>
                      <a:pt x="118" y="0"/>
                    </a:moveTo>
                    <a:cubicBezTo>
                      <a:pt x="0" y="118"/>
                      <a:pt x="0" y="118"/>
                      <a:pt x="0" y="118"/>
                    </a:cubicBezTo>
                    <a:cubicBezTo>
                      <a:pt x="62" y="188"/>
                      <a:pt x="62" y="294"/>
                      <a:pt x="0" y="364"/>
                    </a:cubicBezTo>
                    <a:cubicBezTo>
                      <a:pt x="118" y="482"/>
                      <a:pt x="118" y="482"/>
                      <a:pt x="118" y="482"/>
                    </a:cubicBezTo>
                    <a:cubicBezTo>
                      <a:pt x="246" y="347"/>
                      <a:pt x="246" y="135"/>
                      <a:pt x="118" y="0"/>
                    </a:cubicBezTo>
                    <a:close/>
                  </a:path>
                </a:pathLst>
              </a:custGeom>
              <a:solidFill>
                <a:schemeClr val="accent3"/>
              </a:solidFill>
              <a:ln>
                <a:noFill/>
              </a:ln>
              <a:extLst/>
            </p:spPr>
            <p:txBody>
              <a:bodyPr/>
              <a:lstStyle/>
              <a:p>
                <a:pPr fontAlgn="auto">
                  <a:spcBef>
                    <a:spcPts val="0"/>
                  </a:spcBef>
                  <a:spcAft>
                    <a:spcPts val="0"/>
                  </a:spcAft>
                  <a:defRPr/>
                </a:pPr>
                <a:endParaRPr lang="en-US">
                  <a:latin typeface="+mn-lt"/>
                  <a:ea typeface="+mn-ea"/>
                </a:endParaRPr>
              </a:p>
            </p:txBody>
          </p:sp>
          <p:sp>
            <p:nvSpPr>
              <p:cNvPr id="14" name="Freeform 13"/>
              <p:cNvSpPr>
                <a:spLocks/>
              </p:cNvSpPr>
              <p:nvPr/>
            </p:nvSpPr>
            <p:spPr bwMode="auto">
              <a:xfrm rot="16200000">
                <a:off x="4096669" y="2939248"/>
                <a:ext cx="1361955" cy="695259"/>
              </a:xfrm>
              <a:custGeom>
                <a:avLst/>
                <a:gdLst>
                  <a:gd name="T0" fmla="*/ 364 w 482"/>
                  <a:gd name="T1" fmla="*/ 246 h 246"/>
                  <a:gd name="T2" fmla="*/ 482 w 482"/>
                  <a:gd name="T3" fmla="*/ 128 h 246"/>
                  <a:gd name="T4" fmla="*/ 0 w 482"/>
                  <a:gd name="T5" fmla="*/ 128 h 246"/>
                  <a:gd name="T6" fmla="*/ 118 w 482"/>
                  <a:gd name="T7" fmla="*/ 246 h 246"/>
                  <a:gd name="T8" fmla="*/ 364 w 482"/>
                  <a:gd name="T9" fmla="*/ 246 h 246"/>
                </a:gdLst>
                <a:ahLst/>
                <a:cxnLst>
                  <a:cxn ang="0">
                    <a:pos x="T0" y="T1"/>
                  </a:cxn>
                  <a:cxn ang="0">
                    <a:pos x="T2" y="T3"/>
                  </a:cxn>
                  <a:cxn ang="0">
                    <a:pos x="T4" y="T5"/>
                  </a:cxn>
                  <a:cxn ang="0">
                    <a:pos x="T6" y="T7"/>
                  </a:cxn>
                  <a:cxn ang="0">
                    <a:pos x="T8" y="T9"/>
                  </a:cxn>
                </a:cxnLst>
                <a:rect l="0" t="0" r="r" b="b"/>
                <a:pathLst>
                  <a:path w="482" h="246">
                    <a:moveTo>
                      <a:pt x="364" y="246"/>
                    </a:moveTo>
                    <a:cubicBezTo>
                      <a:pt x="482" y="128"/>
                      <a:pt x="482" y="128"/>
                      <a:pt x="482" y="128"/>
                    </a:cubicBezTo>
                    <a:cubicBezTo>
                      <a:pt x="347" y="0"/>
                      <a:pt x="135" y="0"/>
                      <a:pt x="0" y="128"/>
                    </a:cubicBezTo>
                    <a:cubicBezTo>
                      <a:pt x="118" y="246"/>
                      <a:pt x="118" y="246"/>
                      <a:pt x="118" y="246"/>
                    </a:cubicBezTo>
                    <a:cubicBezTo>
                      <a:pt x="188" y="184"/>
                      <a:pt x="294" y="184"/>
                      <a:pt x="364" y="246"/>
                    </a:cubicBezTo>
                    <a:close/>
                  </a:path>
                </a:pathLst>
              </a:custGeom>
              <a:solidFill>
                <a:schemeClr val="accent2"/>
              </a:solidFill>
              <a:ln>
                <a:noFill/>
              </a:ln>
              <a:extLst/>
            </p:spPr>
            <p:txBody>
              <a:bodyPr/>
              <a:lstStyle/>
              <a:p>
                <a:pPr fontAlgn="auto">
                  <a:spcBef>
                    <a:spcPts val="0"/>
                  </a:spcBef>
                  <a:spcAft>
                    <a:spcPts val="0"/>
                  </a:spcAft>
                  <a:defRPr/>
                </a:pPr>
                <a:endParaRPr lang="en-US">
                  <a:latin typeface="+mn-lt"/>
                  <a:ea typeface="+mn-ea"/>
                </a:endParaRPr>
              </a:p>
            </p:txBody>
          </p:sp>
          <p:sp>
            <p:nvSpPr>
              <p:cNvPr id="15" name="Freeform 14"/>
              <p:cNvSpPr>
                <a:spLocks/>
              </p:cNvSpPr>
              <p:nvPr/>
            </p:nvSpPr>
            <p:spPr bwMode="auto">
              <a:xfrm rot="16200000">
                <a:off x="5568143" y="2939248"/>
                <a:ext cx="1361955" cy="695259"/>
              </a:xfrm>
              <a:custGeom>
                <a:avLst/>
                <a:gdLst>
                  <a:gd name="T0" fmla="*/ 118 w 482"/>
                  <a:gd name="T1" fmla="*/ 0 h 246"/>
                  <a:gd name="T2" fmla="*/ 0 w 482"/>
                  <a:gd name="T3" fmla="*/ 118 h 246"/>
                  <a:gd name="T4" fmla="*/ 482 w 482"/>
                  <a:gd name="T5" fmla="*/ 118 h 246"/>
                  <a:gd name="T6" fmla="*/ 364 w 482"/>
                  <a:gd name="T7" fmla="*/ 0 h 246"/>
                  <a:gd name="T8" fmla="*/ 118 w 482"/>
                  <a:gd name="T9" fmla="*/ 0 h 246"/>
                </a:gdLst>
                <a:ahLst/>
                <a:cxnLst>
                  <a:cxn ang="0">
                    <a:pos x="T0" y="T1"/>
                  </a:cxn>
                  <a:cxn ang="0">
                    <a:pos x="T2" y="T3"/>
                  </a:cxn>
                  <a:cxn ang="0">
                    <a:pos x="T4" y="T5"/>
                  </a:cxn>
                  <a:cxn ang="0">
                    <a:pos x="T6" y="T7"/>
                  </a:cxn>
                  <a:cxn ang="0">
                    <a:pos x="T8" y="T9"/>
                  </a:cxn>
                </a:cxnLst>
                <a:rect l="0" t="0" r="r" b="b"/>
                <a:pathLst>
                  <a:path w="482" h="246">
                    <a:moveTo>
                      <a:pt x="118" y="0"/>
                    </a:moveTo>
                    <a:cubicBezTo>
                      <a:pt x="0" y="118"/>
                      <a:pt x="0" y="118"/>
                      <a:pt x="0" y="118"/>
                    </a:cubicBezTo>
                    <a:cubicBezTo>
                      <a:pt x="135" y="246"/>
                      <a:pt x="347" y="246"/>
                      <a:pt x="482" y="118"/>
                    </a:cubicBezTo>
                    <a:cubicBezTo>
                      <a:pt x="364" y="0"/>
                      <a:pt x="364" y="0"/>
                      <a:pt x="364" y="0"/>
                    </a:cubicBezTo>
                    <a:cubicBezTo>
                      <a:pt x="294" y="63"/>
                      <a:pt x="188" y="63"/>
                      <a:pt x="118" y="0"/>
                    </a:cubicBezTo>
                    <a:close/>
                  </a:path>
                </a:pathLst>
              </a:custGeom>
              <a:solidFill>
                <a:schemeClr val="accent2"/>
              </a:solidFill>
              <a:ln>
                <a:noFill/>
              </a:ln>
              <a:extLst/>
            </p:spPr>
            <p:txBody>
              <a:bodyPr/>
              <a:lstStyle/>
              <a:p>
                <a:pPr fontAlgn="auto">
                  <a:spcBef>
                    <a:spcPts val="0"/>
                  </a:spcBef>
                  <a:spcAft>
                    <a:spcPts val="0"/>
                  </a:spcAft>
                  <a:defRPr/>
                </a:pPr>
                <a:endParaRPr lang="en-US">
                  <a:latin typeface="+mn-lt"/>
                  <a:ea typeface="+mn-ea"/>
                </a:endParaRPr>
              </a:p>
            </p:txBody>
          </p:sp>
          <p:sp>
            <p:nvSpPr>
              <p:cNvPr id="16" name="Freeform 15"/>
              <p:cNvSpPr>
                <a:spLocks/>
              </p:cNvSpPr>
              <p:nvPr/>
            </p:nvSpPr>
            <p:spPr bwMode="auto">
              <a:xfrm rot="16200000">
                <a:off x="5165751" y="1870165"/>
                <a:ext cx="695264" cy="1363533"/>
              </a:xfrm>
              <a:custGeom>
                <a:avLst/>
                <a:gdLst>
                  <a:gd name="T0" fmla="*/ 118 w 246"/>
                  <a:gd name="T1" fmla="*/ 0 h 483"/>
                  <a:gd name="T2" fmla="*/ 0 w 246"/>
                  <a:gd name="T3" fmla="*/ 118 h 483"/>
                  <a:gd name="T4" fmla="*/ 0 w 246"/>
                  <a:gd name="T5" fmla="*/ 365 h 483"/>
                  <a:gd name="T6" fmla="*/ 118 w 246"/>
                  <a:gd name="T7" fmla="*/ 483 h 483"/>
                  <a:gd name="T8" fmla="*/ 118 w 246"/>
                  <a:gd name="T9" fmla="*/ 0 h 483"/>
                </a:gdLst>
                <a:ahLst/>
                <a:cxnLst>
                  <a:cxn ang="0">
                    <a:pos x="T0" y="T1"/>
                  </a:cxn>
                  <a:cxn ang="0">
                    <a:pos x="T2" y="T3"/>
                  </a:cxn>
                  <a:cxn ang="0">
                    <a:pos x="T4" y="T5"/>
                  </a:cxn>
                  <a:cxn ang="0">
                    <a:pos x="T6" y="T7"/>
                  </a:cxn>
                  <a:cxn ang="0">
                    <a:pos x="T8" y="T9"/>
                  </a:cxn>
                </a:cxnLst>
                <a:rect l="0" t="0" r="r" b="b"/>
                <a:pathLst>
                  <a:path w="246" h="483">
                    <a:moveTo>
                      <a:pt x="118" y="0"/>
                    </a:moveTo>
                    <a:cubicBezTo>
                      <a:pt x="0" y="118"/>
                      <a:pt x="0" y="118"/>
                      <a:pt x="0" y="118"/>
                    </a:cubicBezTo>
                    <a:cubicBezTo>
                      <a:pt x="63" y="188"/>
                      <a:pt x="63" y="295"/>
                      <a:pt x="0" y="365"/>
                    </a:cubicBezTo>
                    <a:cubicBezTo>
                      <a:pt x="118" y="483"/>
                      <a:pt x="118" y="483"/>
                      <a:pt x="118" y="483"/>
                    </a:cubicBezTo>
                    <a:cubicBezTo>
                      <a:pt x="246" y="348"/>
                      <a:pt x="246" y="136"/>
                      <a:pt x="118" y="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grpSp>
        <p:sp>
          <p:nvSpPr>
            <p:cNvPr id="34" name="Freeform 27"/>
            <p:cNvSpPr>
              <a:spLocks noChangeArrowheads="1"/>
            </p:cNvSpPr>
            <p:nvPr/>
          </p:nvSpPr>
          <p:spPr bwMode="auto">
            <a:xfrm>
              <a:off x="3987374" y="3936359"/>
              <a:ext cx="604682" cy="473227"/>
            </a:xfrm>
            <a:custGeom>
              <a:avLst/>
              <a:gdLst>
                <a:gd name="T0" fmla="*/ 518640 w 506"/>
                <a:gd name="T1" fmla="*/ 83022 h 399"/>
                <a:gd name="T2" fmla="*/ 518640 w 506"/>
                <a:gd name="T3" fmla="*/ 83022 h 399"/>
                <a:gd name="T4" fmla="*/ 200764 w 506"/>
                <a:gd name="T5" fmla="*/ 41511 h 399"/>
                <a:gd name="T6" fmla="*/ 10755 w 506"/>
                <a:gd name="T7" fmla="*/ 262113 h 399"/>
                <a:gd name="T8" fmla="*/ 233030 w 506"/>
                <a:gd name="T9" fmla="*/ 472041 h 399"/>
                <a:gd name="T10" fmla="*/ 455304 w 506"/>
                <a:gd name="T11" fmla="*/ 367670 h 399"/>
                <a:gd name="T12" fmla="*/ 433794 w 506"/>
                <a:gd name="T13" fmla="*/ 251439 h 399"/>
                <a:gd name="T14" fmla="*/ 560466 w 506"/>
                <a:gd name="T15" fmla="*/ 240765 h 399"/>
                <a:gd name="T16" fmla="*/ 518640 w 506"/>
                <a:gd name="T17" fmla="*/ 83022 h 399"/>
                <a:gd name="T18" fmla="*/ 327436 w 506"/>
                <a:gd name="T19" fmla="*/ 356996 h 399"/>
                <a:gd name="T20" fmla="*/ 327436 w 506"/>
                <a:gd name="T21" fmla="*/ 356996 h 399"/>
                <a:gd name="T22" fmla="*/ 285611 w 506"/>
                <a:gd name="T23" fmla="*/ 314299 h 399"/>
                <a:gd name="T24" fmla="*/ 327436 w 506"/>
                <a:gd name="T25" fmla="*/ 272787 h 399"/>
                <a:gd name="T26" fmla="*/ 369262 w 506"/>
                <a:gd name="T27" fmla="*/ 314299 h 399"/>
                <a:gd name="T28" fmla="*/ 327436 w 506"/>
                <a:gd name="T29" fmla="*/ 356996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777777"/>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35" name="Freeform 97"/>
            <p:cNvSpPr>
              <a:spLocks noChangeArrowheads="1"/>
            </p:cNvSpPr>
            <p:nvPr/>
          </p:nvSpPr>
          <p:spPr bwMode="auto">
            <a:xfrm>
              <a:off x="5071610" y="2885136"/>
              <a:ext cx="556310" cy="477540"/>
            </a:xfrm>
            <a:custGeom>
              <a:avLst/>
              <a:gdLst>
                <a:gd name="T0" fmla="*/ 257447 w 497"/>
                <a:gd name="T1" fmla="*/ 258948 h 426"/>
                <a:gd name="T2" fmla="*/ 257447 w 497"/>
                <a:gd name="T3" fmla="*/ 258948 h 426"/>
                <a:gd name="T4" fmla="*/ 306698 w 497"/>
                <a:gd name="T5" fmla="*/ 258948 h 426"/>
                <a:gd name="T6" fmla="*/ 306698 w 497"/>
                <a:gd name="T7" fmla="*/ 308271 h 426"/>
                <a:gd name="T8" fmla="*/ 555191 w 497"/>
                <a:gd name="T9" fmla="*/ 308271 h 426"/>
                <a:gd name="T10" fmla="*/ 545117 w 497"/>
                <a:gd name="T11" fmla="*/ 149091 h 426"/>
                <a:gd name="T12" fmla="*/ 495866 w 497"/>
                <a:gd name="T13" fmla="*/ 89679 h 426"/>
                <a:gd name="T14" fmla="*/ 406319 w 497"/>
                <a:gd name="T15" fmla="*/ 89679 h 426"/>
                <a:gd name="T16" fmla="*/ 377216 w 497"/>
                <a:gd name="T17" fmla="*/ 30267 h 426"/>
                <a:gd name="T18" fmla="*/ 335801 w 497"/>
                <a:gd name="T19" fmla="*/ 0 h 426"/>
                <a:gd name="T20" fmla="*/ 217151 w 497"/>
                <a:gd name="T21" fmla="*/ 0 h 426"/>
                <a:gd name="T22" fmla="*/ 188048 w 497"/>
                <a:gd name="T23" fmla="*/ 30267 h 426"/>
                <a:gd name="T24" fmla="*/ 148872 w 497"/>
                <a:gd name="T25" fmla="*/ 89679 h 426"/>
                <a:gd name="T26" fmla="*/ 59325 w 497"/>
                <a:gd name="T27" fmla="*/ 89679 h 426"/>
                <a:gd name="T28" fmla="*/ 10074 w 497"/>
                <a:gd name="T29" fmla="*/ 149091 h 426"/>
                <a:gd name="T30" fmla="*/ 0 w 497"/>
                <a:gd name="T31" fmla="*/ 308271 h 426"/>
                <a:gd name="T32" fmla="*/ 257447 w 497"/>
                <a:gd name="T33" fmla="*/ 308271 h 426"/>
                <a:gd name="T34" fmla="*/ 257447 w 497"/>
                <a:gd name="T35" fmla="*/ 258948 h 426"/>
                <a:gd name="T36" fmla="*/ 208196 w 497"/>
                <a:gd name="T37" fmla="*/ 59412 h 426"/>
                <a:gd name="T38" fmla="*/ 208196 w 497"/>
                <a:gd name="T39" fmla="*/ 59412 h 426"/>
                <a:gd name="T40" fmla="*/ 237299 w 497"/>
                <a:gd name="T41" fmla="*/ 40355 h 426"/>
                <a:gd name="T42" fmla="*/ 317891 w 497"/>
                <a:gd name="T43" fmla="*/ 40355 h 426"/>
                <a:gd name="T44" fmla="*/ 345875 w 497"/>
                <a:gd name="T45" fmla="*/ 59412 h 426"/>
                <a:gd name="T46" fmla="*/ 357068 w 497"/>
                <a:gd name="T47" fmla="*/ 89679 h 426"/>
                <a:gd name="T48" fmla="*/ 198122 w 497"/>
                <a:gd name="T49" fmla="*/ 89679 h 426"/>
                <a:gd name="T50" fmla="*/ 208196 w 497"/>
                <a:gd name="T51" fmla="*/ 59412 h 426"/>
                <a:gd name="T52" fmla="*/ 306698 w 497"/>
                <a:gd name="T53" fmla="*/ 397950 h 426"/>
                <a:gd name="T54" fmla="*/ 306698 w 497"/>
                <a:gd name="T55" fmla="*/ 397950 h 426"/>
                <a:gd name="T56" fmla="*/ 257447 w 497"/>
                <a:gd name="T57" fmla="*/ 397950 h 426"/>
                <a:gd name="T58" fmla="*/ 257447 w 497"/>
                <a:gd name="T59" fmla="*/ 338538 h 426"/>
                <a:gd name="T60" fmla="*/ 10074 w 497"/>
                <a:gd name="T61" fmla="*/ 338538 h 426"/>
                <a:gd name="T62" fmla="*/ 19029 w 497"/>
                <a:gd name="T63" fmla="*/ 427096 h 426"/>
                <a:gd name="T64" fmla="*/ 69399 w 497"/>
                <a:gd name="T65" fmla="*/ 476419 h 426"/>
                <a:gd name="T66" fmla="*/ 485792 w 497"/>
                <a:gd name="T67" fmla="*/ 476419 h 426"/>
                <a:gd name="T68" fmla="*/ 535043 w 497"/>
                <a:gd name="T69" fmla="*/ 427096 h 426"/>
                <a:gd name="T70" fmla="*/ 545117 w 497"/>
                <a:gd name="T71" fmla="*/ 338538 h 426"/>
                <a:gd name="T72" fmla="*/ 306698 w 497"/>
                <a:gd name="T73" fmla="*/ 338538 h 426"/>
                <a:gd name="T74" fmla="*/ 306698 w 497"/>
                <a:gd name="T75" fmla="*/ 397950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777777"/>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36" name="Freeform 116"/>
            <p:cNvSpPr>
              <a:spLocks noChangeArrowheads="1"/>
            </p:cNvSpPr>
            <p:nvPr/>
          </p:nvSpPr>
          <p:spPr bwMode="auto">
            <a:xfrm>
              <a:off x="6194390" y="3947764"/>
              <a:ext cx="433260" cy="450415"/>
            </a:xfrm>
            <a:custGeom>
              <a:avLst/>
              <a:gdLst>
                <a:gd name="T0" fmla="*/ 389447 w 445"/>
                <a:gd name="T1" fmla="*/ 155013 h 462"/>
                <a:gd name="T2" fmla="*/ 389447 w 445"/>
                <a:gd name="T3" fmla="*/ 155013 h 462"/>
                <a:gd name="T4" fmla="*/ 258982 w 445"/>
                <a:gd name="T5" fmla="*/ 7799 h 462"/>
                <a:gd name="T6" fmla="*/ 35050 w 445"/>
                <a:gd name="T7" fmla="*/ 241781 h 462"/>
                <a:gd name="T8" fmla="*/ 8763 w 445"/>
                <a:gd name="T9" fmla="*/ 311001 h 462"/>
                <a:gd name="T10" fmla="*/ 78863 w 445"/>
                <a:gd name="T11" fmla="*/ 346098 h 462"/>
                <a:gd name="T12" fmla="*/ 95415 w 445"/>
                <a:gd name="T13" fmla="*/ 337324 h 462"/>
                <a:gd name="T14" fmla="*/ 130465 w 445"/>
                <a:gd name="T15" fmla="*/ 362672 h 462"/>
                <a:gd name="T16" fmla="*/ 155779 w 445"/>
                <a:gd name="T17" fmla="*/ 423117 h 462"/>
                <a:gd name="T18" fmla="*/ 182067 w 445"/>
                <a:gd name="T19" fmla="*/ 440666 h 462"/>
                <a:gd name="T20" fmla="*/ 233668 w 445"/>
                <a:gd name="T21" fmla="*/ 423117 h 462"/>
                <a:gd name="T22" fmla="*/ 242431 w 445"/>
                <a:gd name="T23" fmla="*/ 405568 h 462"/>
                <a:gd name="T24" fmla="*/ 224906 w 445"/>
                <a:gd name="T25" fmla="*/ 380220 h 462"/>
                <a:gd name="T26" fmla="*/ 198618 w 445"/>
                <a:gd name="T27" fmla="*/ 328549 h 462"/>
                <a:gd name="T28" fmla="*/ 224906 w 445"/>
                <a:gd name="T29" fmla="*/ 302227 h 462"/>
                <a:gd name="T30" fmla="*/ 405999 w 445"/>
                <a:gd name="T31" fmla="*/ 346098 h 462"/>
                <a:gd name="T32" fmla="*/ 389447 w 445"/>
                <a:gd name="T33" fmla="*/ 155013 h 462"/>
                <a:gd name="T34" fmla="*/ 379711 w 445"/>
                <a:gd name="T35" fmla="*/ 302227 h 462"/>
                <a:gd name="T36" fmla="*/ 379711 w 445"/>
                <a:gd name="T37" fmla="*/ 302227 h 462"/>
                <a:gd name="T38" fmla="*/ 294033 w 445"/>
                <a:gd name="T39" fmla="*/ 198885 h 462"/>
                <a:gd name="T40" fmla="*/ 276508 w 445"/>
                <a:gd name="T41" fmla="*/ 60445 h 462"/>
                <a:gd name="T42" fmla="*/ 354397 w 445"/>
                <a:gd name="T43" fmla="*/ 172562 h 462"/>
                <a:gd name="T44" fmla="*/ 379711 w 445"/>
                <a:gd name="T45" fmla="*/ 302227 h 4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777777"/>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grpSp>
      <p:sp>
        <p:nvSpPr>
          <p:cNvPr id="37" name="Freeform 27"/>
          <p:cNvSpPr>
            <a:spLocks noChangeArrowheads="1"/>
          </p:cNvSpPr>
          <p:nvPr/>
        </p:nvSpPr>
        <p:spPr bwMode="auto">
          <a:xfrm>
            <a:off x="1782445" y="1773389"/>
            <a:ext cx="453629" cy="354916"/>
          </a:xfrm>
          <a:custGeom>
            <a:avLst/>
            <a:gdLst>
              <a:gd name="T0" fmla="*/ 518640 w 506"/>
              <a:gd name="T1" fmla="*/ 83022 h 399"/>
              <a:gd name="T2" fmla="*/ 518640 w 506"/>
              <a:gd name="T3" fmla="*/ 83022 h 399"/>
              <a:gd name="T4" fmla="*/ 200764 w 506"/>
              <a:gd name="T5" fmla="*/ 41511 h 399"/>
              <a:gd name="T6" fmla="*/ 10755 w 506"/>
              <a:gd name="T7" fmla="*/ 262113 h 399"/>
              <a:gd name="T8" fmla="*/ 233030 w 506"/>
              <a:gd name="T9" fmla="*/ 472041 h 399"/>
              <a:gd name="T10" fmla="*/ 455304 w 506"/>
              <a:gd name="T11" fmla="*/ 367670 h 399"/>
              <a:gd name="T12" fmla="*/ 433794 w 506"/>
              <a:gd name="T13" fmla="*/ 251439 h 399"/>
              <a:gd name="T14" fmla="*/ 560466 w 506"/>
              <a:gd name="T15" fmla="*/ 240765 h 399"/>
              <a:gd name="T16" fmla="*/ 518640 w 506"/>
              <a:gd name="T17" fmla="*/ 83022 h 399"/>
              <a:gd name="T18" fmla="*/ 327436 w 506"/>
              <a:gd name="T19" fmla="*/ 356996 h 399"/>
              <a:gd name="T20" fmla="*/ 327436 w 506"/>
              <a:gd name="T21" fmla="*/ 356996 h 399"/>
              <a:gd name="T22" fmla="*/ 285611 w 506"/>
              <a:gd name="T23" fmla="*/ 314299 h 399"/>
              <a:gd name="T24" fmla="*/ 327436 w 506"/>
              <a:gd name="T25" fmla="*/ 272787 h 399"/>
              <a:gd name="T26" fmla="*/ 369262 w 506"/>
              <a:gd name="T27" fmla="*/ 314299 h 399"/>
              <a:gd name="T28" fmla="*/ 327436 w 506"/>
              <a:gd name="T29" fmla="*/ 356996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lIns="68580" tIns="34290" rIns="68580" bIns="34290" anchor="ctr"/>
          <a:lstStyle/>
          <a:p>
            <a:endParaRPr lang="zh-CN" altLang="en-US"/>
          </a:p>
        </p:txBody>
      </p:sp>
      <p:sp>
        <p:nvSpPr>
          <p:cNvPr id="38" name="Text Placeholder 2"/>
          <p:cNvSpPr txBox="1">
            <a:spLocks/>
          </p:cNvSpPr>
          <p:nvPr/>
        </p:nvSpPr>
        <p:spPr>
          <a:xfrm>
            <a:off x="2400381" y="1674638"/>
            <a:ext cx="1735931" cy="285838"/>
          </a:xfrm>
          <a:prstGeom prst="rect">
            <a:avLst/>
          </a:prstGeom>
        </p:spPr>
        <p:txBody>
          <a:bodyPr lIns="68580" tIns="34290" rIns="68580" bIns="34290"/>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457082" fontAlgn="auto">
              <a:spcAft>
                <a:spcPts val="0"/>
              </a:spcAft>
              <a:defRPr/>
            </a:pPr>
            <a:r>
              <a:rPr lang="zh-CN" altLang="en-US" dirty="0">
                <a:solidFill>
                  <a:schemeClr val="tx1">
                    <a:lumMod val="75000"/>
                    <a:lumOff val="25000"/>
                  </a:schemeClr>
                </a:solidFill>
                <a:ea typeface="微软雅黑" pitchFamily="34" charset="-122"/>
              </a:rPr>
              <a:t>请在这里输入标题</a:t>
            </a:r>
            <a:endParaRPr lang="en-AU" altLang="zh-CN" dirty="0">
              <a:solidFill>
                <a:schemeClr val="tx1">
                  <a:lumMod val="75000"/>
                  <a:lumOff val="25000"/>
                </a:schemeClr>
              </a:solidFill>
              <a:latin typeface="Roboto Condensed" panose="02000000000000000000" pitchFamily="2" charset="0"/>
              <a:ea typeface="Arial"/>
              <a:cs typeface="Arial"/>
            </a:endParaRPr>
          </a:p>
        </p:txBody>
      </p:sp>
    </p:spTree>
    <p:extLst>
      <p:ext uri="{BB962C8B-B14F-4D97-AF65-F5344CB8AC3E}">
        <p14:creationId xmlns="" xmlns:p14="http://schemas.microsoft.com/office/powerpoint/2010/main" val="3688188524"/>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randombar(horizontal)">
                                      <p:cBhvr>
                                        <p:cTn id="19" dur="500"/>
                                        <p:tgtEl>
                                          <p:spTgt spid="3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rot="2700000" flipV="1">
            <a:off x="3558228" y="1350915"/>
            <a:ext cx="241195" cy="1239609"/>
            <a:chOff x="2476500" y="2038350"/>
            <a:chExt cx="571500" cy="1828800"/>
          </a:xfrm>
          <a:solidFill>
            <a:schemeClr val="accent1"/>
          </a:solidFill>
        </p:grpSpPr>
        <p:sp>
          <p:nvSpPr>
            <p:cNvPr id="6" name="Bent Arrow 5"/>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783">
                <a:defRPr/>
              </a:pPr>
              <a:endParaRPr lang="en-US">
                <a:latin typeface="+mn-lt"/>
              </a:endParaRPr>
            </a:p>
          </p:txBody>
        </p:sp>
        <p:sp>
          <p:nvSpPr>
            <p:cNvPr id="7" name="Rectangle 6"/>
            <p:cNvSpPr/>
            <p:nvPr/>
          </p:nvSpPr>
          <p:spPr bwMode="auto">
            <a:xfrm>
              <a:off x="2514600" y="2038350"/>
              <a:ext cx="533400" cy="45719"/>
            </a:xfrm>
            <a:prstGeom prst="rect">
              <a:avLst/>
            </a:prstGeom>
            <a:grpFill/>
            <a:ln w="9525">
              <a:noFill/>
              <a:round/>
              <a:headEnd/>
              <a:tailEnd/>
            </a:ln>
          </p:spPr>
          <p:txBody>
            <a:bodyPr/>
            <a:lstStyle/>
            <a:p>
              <a:pPr algn="ctr" defTabSz="685783">
                <a:defRPr/>
              </a:pPr>
              <a:endParaRPr lang="en-US">
                <a:latin typeface="+mn-lt"/>
              </a:endParaRPr>
            </a:p>
          </p:txBody>
        </p:sp>
      </p:grpSp>
      <p:grpSp>
        <p:nvGrpSpPr>
          <p:cNvPr id="3" name="Group 18"/>
          <p:cNvGrpSpPr/>
          <p:nvPr/>
        </p:nvGrpSpPr>
        <p:grpSpPr>
          <a:xfrm rot="18900000" flipV="1">
            <a:off x="3541958" y="3120651"/>
            <a:ext cx="241120" cy="1239992"/>
            <a:chOff x="2476500" y="2038350"/>
            <a:chExt cx="571500" cy="1828800"/>
          </a:xfrm>
          <a:solidFill>
            <a:schemeClr val="accent4"/>
          </a:solidFill>
        </p:grpSpPr>
        <p:sp>
          <p:nvSpPr>
            <p:cNvPr id="9" name="Bent Arrow 8"/>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783">
                <a:defRPr/>
              </a:pPr>
              <a:endParaRPr lang="en-US">
                <a:latin typeface="+mn-lt"/>
              </a:endParaRPr>
            </a:p>
          </p:txBody>
        </p:sp>
        <p:sp>
          <p:nvSpPr>
            <p:cNvPr id="10" name="Rectangle 9"/>
            <p:cNvSpPr/>
            <p:nvPr/>
          </p:nvSpPr>
          <p:spPr bwMode="auto">
            <a:xfrm>
              <a:off x="2514600" y="2038350"/>
              <a:ext cx="533400" cy="45719"/>
            </a:xfrm>
            <a:prstGeom prst="rect">
              <a:avLst/>
            </a:prstGeom>
            <a:grpFill/>
            <a:ln w="9525">
              <a:noFill/>
              <a:round/>
              <a:headEnd/>
              <a:tailEnd/>
            </a:ln>
          </p:spPr>
          <p:txBody>
            <a:bodyPr/>
            <a:lstStyle/>
            <a:p>
              <a:pPr algn="ctr" defTabSz="685783">
                <a:defRPr/>
              </a:pPr>
              <a:endParaRPr lang="en-US">
                <a:latin typeface="+mn-lt"/>
              </a:endParaRPr>
            </a:p>
          </p:txBody>
        </p:sp>
      </p:grpSp>
      <p:grpSp>
        <p:nvGrpSpPr>
          <p:cNvPr id="4" name="Group 21"/>
          <p:cNvGrpSpPr/>
          <p:nvPr/>
        </p:nvGrpSpPr>
        <p:grpSpPr>
          <a:xfrm rot="18900000" flipH="1">
            <a:off x="5319214" y="1342845"/>
            <a:ext cx="241120" cy="1239992"/>
            <a:chOff x="2476500" y="2038350"/>
            <a:chExt cx="571500" cy="1828800"/>
          </a:xfrm>
          <a:solidFill>
            <a:schemeClr val="accent2"/>
          </a:solidFill>
        </p:grpSpPr>
        <p:sp>
          <p:nvSpPr>
            <p:cNvPr id="12" name="Bent Arrow 11"/>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783">
                <a:defRPr/>
              </a:pPr>
              <a:endParaRPr lang="en-US">
                <a:latin typeface="+mn-lt"/>
              </a:endParaRPr>
            </a:p>
          </p:txBody>
        </p:sp>
        <p:sp>
          <p:nvSpPr>
            <p:cNvPr id="13" name="Rectangle 12"/>
            <p:cNvSpPr/>
            <p:nvPr/>
          </p:nvSpPr>
          <p:spPr bwMode="auto">
            <a:xfrm>
              <a:off x="2514600" y="2038350"/>
              <a:ext cx="533400" cy="45719"/>
            </a:xfrm>
            <a:prstGeom prst="rect">
              <a:avLst/>
            </a:prstGeom>
            <a:grpFill/>
            <a:ln w="9525">
              <a:noFill/>
              <a:round/>
              <a:headEnd/>
              <a:tailEnd/>
            </a:ln>
          </p:spPr>
          <p:txBody>
            <a:bodyPr/>
            <a:lstStyle/>
            <a:p>
              <a:pPr algn="ctr" defTabSz="685783">
                <a:defRPr/>
              </a:pPr>
              <a:endParaRPr lang="en-US">
                <a:latin typeface="+mn-lt"/>
              </a:endParaRPr>
            </a:p>
          </p:txBody>
        </p:sp>
      </p:grpSp>
      <p:grpSp>
        <p:nvGrpSpPr>
          <p:cNvPr id="5" name="Group 24"/>
          <p:cNvGrpSpPr/>
          <p:nvPr/>
        </p:nvGrpSpPr>
        <p:grpSpPr>
          <a:xfrm rot="2700000" flipH="1">
            <a:off x="5343917" y="3137155"/>
            <a:ext cx="241195" cy="1239609"/>
            <a:chOff x="2476500" y="2038350"/>
            <a:chExt cx="571500" cy="1828800"/>
          </a:xfrm>
          <a:solidFill>
            <a:schemeClr val="accent3"/>
          </a:solidFill>
        </p:grpSpPr>
        <p:sp>
          <p:nvSpPr>
            <p:cNvPr id="15" name="Bent Arrow 14"/>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783">
                <a:defRPr/>
              </a:pPr>
              <a:endParaRPr lang="en-US">
                <a:latin typeface="+mn-lt"/>
              </a:endParaRPr>
            </a:p>
          </p:txBody>
        </p:sp>
        <p:sp>
          <p:nvSpPr>
            <p:cNvPr id="16" name="Rectangle 15"/>
            <p:cNvSpPr/>
            <p:nvPr/>
          </p:nvSpPr>
          <p:spPr bwMode="auto">
            <a:xfrm>
              <a:off x="2514600" y="2038350"/>
              <a:ext cx="533400" cy="45719"/>
            </a:xfrm>
            <a:prstGeom prst="rect">
              <a:avLst/>
            </a:prstGeom>
            <a:grpFill/>
            <a:ln w="9525">
              <a:noFill/>
              <a:round/>
              <a:headEnd/>
              <a:tailEnd/>
            </a:ln>
          </p:spPr>
          <p:txBody>
            <a:bodyPr/>
            <a:lstStyle/>
            <a:p>
              <a:pPr algn="ctr" defTabSz="685783">
                <a:defRPr/>
              </a:pPr>
              <a:endParaRPr lang="en-US">
                <a:latin typeface="+mn-lt"/>
              </a:endParaRPr>
            </a:p>
          </p:txBody>
        </p:sp>
      </p:grpSp>
      <p:grpSp>
        <p:nvGrpSpPr>
          <p:cNvPr id="8" name="Group 59"/>
          <p:cNvGrpSpPr>
            <a:grpSpLocks/>
          </p:cNvGrpSpPr>
          <p:nvPr/>
        </p:nvGrpSpPr>
        <p:grpSpPr bwMode="auto">
          <a:xfrm>
            <a:off x="6215062" y="1445865"/>
            <a:ext cx="2215754" cy="531871"/>
            <a:chOff x="1603804" y="2220559"/>
            <a:chExt cx="2955174" cy="708959"/>
          </a:xfrm>
        </p:grpSpPr>
        <p:sp>
          <p:nvSpPr>
            <p:cNvPr id="61" name="Text Placeholder 2"/>
            <p:cNvSpPr txBox="1">
              <a:spLocks/>
            </p:cNvSpPr>
            <p:nvPr/>
          </p:nvSpPr>
          <p:spPr>
            <a:xfrm>
              <a:off x="1603804" y="2220559"/>
              <a:ext cx="2013520" cy="261944"/>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783">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2" name="TextBox 61"/>
            <p:cNvSpPr txBox="1"/>
            <p:nvPr/>
          </p:nvSpPr>
          <p:spPr>
            <a:xfrm>
              <a:off x="1680026" y="2560292"/>
              <a:ext cx="2878952" cy="369226"/>
            </a:xfrm>
            <a:prstGeom prst="rect">
              <a:avLst/>
            </a:prstGeom>
            <a:noFill/>
          </p:spPr>
          <p:txBody>
            <a:bodyPr lIns="0" tIns="0" rIns="0" bIns="0">
              <a:spAutoFit/>
            </a:bodyPr>
            <a:lstStyle/>
            <a:p>
              <a:pPr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1" name="Group 62"/>
          <p:cNvGrpSpPr>
            <a:grpSpLocks/>
          </p:cNvGrpSpPr>
          <p:nvPr/>
        </p:nvGrpSpPr>
        <p:grpSpPr bwMode="auto">
          <a:xfrm>
            <a:off x="6215062" y="3395519"/>
            <a:ext cx="2215754" cy="531871"/>
            <a:chOff x="1603804" y="2220559"/>
            <a:chExt cx="2955174" cy="708959"/>
          </a:xfrm>
        </p:grpSpPr>
        <p:sp>
          <p:nvSpPr>
            <p:cNvPr id="64" name="Text Placeholder 2"/>
            <p:cNvSpPr txBox="1">
              <a:spLocks/>
            </p:cNvSpPr>
            <p:nvPr/>
          </p:nvSpPr>
          <p:spPr>
            <a:xfrm>
              <a:off x="1603804" y="2220559"/>
              <a:ext cx="2013520" cy="261943"/>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783">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5" name="TextBox 64"/>
            <p:cNvSpPr txBox="1"/>
            <p:nvPr/>
          </p:nvSpPr>
          <p:spPr>
            <a:xfrm>
              <a:off x="1680026" y="2560292"/>
              <a:ext cx="2878952" cy="369226"/>
            </a:xfrm>
            <a:prstGeom prst="rect">
              <a:avLst/>
            </a:prstGeom>
            <a:noFill/>
          </p:spPr>
          <p:txBody>
            <a:bodyPr lIns="0" tIns="0" rIns="0" bIns="0">
              <a:spAutoFit/>
            </a:bodyPr>
            <a:lstStyle/>
            <a:p>
              <a:pPr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4" name="Group 65"/>
          <p:cNvGrpSpPr>
            <a:grpSpLocks/>
          </p:cNvGrpSpPr>
          <p:nvPr/>
        </p:nvGrpSpPr>
        <p:grpSpPr bwMode="auto">
          <a:xfrm>
            <a:off x="697706" y="3395519"/>
            <a:ext cx="2219325" cy="531871"/>
            <a:chOff x="1679271" y="2220559"/>
            <a:chExt cx="2959965" cy="708959"/>
          </a:xfrm>
        </p:grpSpPr>
        <p:sp>
          <p:nvSpPr>
            <p:cNvPr id="67" name="Text Placeholder 2"/>
            <p:cNvSpPr txBox="1">
              <a:spLocks/>
            </p:cNvSpPr>
            <p:nvPr/>
          </p:nvSpPr>
          <p:spPr>
            <a:xfrm>
              <a:off x="2625698" y="2220559"/>
              <a:ext cx="2013538" cy="261943"/>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8" name="TextBox 67"/>
            <p:cNvSpPr txBox="1"/>
            <p:nvPr/>
          </p:nvSpPr>
          <p:spPr>
            <a:xfrm>
              <a:off x="1679271" y="2560292"/>
              <a:ext cx="2878979" cy="369226"/>
            </a:xfrm>
            <a:prstGeom prst="rect">
              <a:avLst/>
            </a:prstGeom>
            <a:noFill/>
          </p:spPr>
          <p:txBody>
            <a:bodyPr lIns="0" tIns="0" rIns="0" bIns="0">
              <a:spAutoFit/>
            </a:bodyPr>
            <a:lstStyle/>
            <a:p>
              <a:pPr algn="r"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7" name="Group 68"/>
          <p:cNvGrpSpPr>
            <a:grpSpLocks/>
          </p:cNvGrpSpPr>
          <p:nvPr/>
        </p:nvGrpSpPr>
        <p:grpSpPr bwMode="auto">
          <a:xfrm>
            <a:off x="697706" y="1445866"/>
            <a:ext cx="2219325" cy="531873"/>
            <a:chOff x="1679271" y="2220559"/>
            <a:chExt cx="2959965" cy="708961"/>
          </a:xfrm>
        </p:grpSpPr>
        <p:sp>
          <p:nvSpPr>
            <p:cNvPr id="70" name="Text Placeholder 2"/>
            <p:cNvSpPr txBox="1">
              <a:spLocks/>
            </p:cNvSpPr>
            <p:nvPr/>
          </p:nvSpPr>
          <p:spPr>
            <a:xfrm>
              <a:off x="2625698" y="2220559"/>
              <a:ext cx="2013538" cy="261944"/>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71" name="TextBox 70"/>
            <p:cNvSpPr txBox="1"/>
            <p:nvPr/>
          </p:nvSpPr>
          <p:spPr>
            <a:xfrm>
              <a:off x="1679271" y="2560293"/>
              <a:ext cx="2878979" cy="369227"/>
            </a:xfrm>
            <a:prstGeom prst="rect">
              <a:avLst/>
            </a:prstGeom>
            <a:noFill/>
          </p:spPr>
          <p:txBody>
            <a:bodyPr lIns="0" tIns="0" rIns="0" bIns="0">
              <a:spAutoFit/>
            </a:bodyPr>
            <a:lstStyle/>
            <a:p>
              <a:pPr algn="r"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9" name="Group 1"/>
          <p:cNvGrpSpPr>
            <a:grpSpLocks/>
          </p:cNvGrpSpPr>
          <p:nvPr/>
        </p:nvGrpSpPr>
        <p:grpSpPr bwMode="auto">
          <a:xfrm>
            <a:off x="4842272" y="2306953"/>
            <a:ext cx="1113234" cy="1114769"/>
            <a:chOff x="6455778" y="3074438"/>
            <a:chExt cx="1485674" cy="1485674"/>
          </a:xfrm>
        </p:grpSpPr>
        <p:sp>
          <p:nvSpPr>
            <p:cNvPr id="21" name="Rounded Rectangle 20"/>
            <p:cNvSpPr/>
            <p:nvPr/>
          </p:nvSpPr>
          <p:spPr bwMode="auto">
            <a:xfrm rot="18900000" flipV="1">
              <a:off x="6455778" y="3074438"/>
              <a:ext cx="1485674" cy="1485674"/>
            </a:xfrm>
            <a:prstGeom prst="roundRect">
              <a:avLst>
                <a:gd name="adj" fmla="val 9646"/>
              </a:avLst>
            </a:prstGeom>
            <a:solidFill>
              <a:schemeClr val="accent3"/>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grpSp>
          <p:nvGrpSpPr>
            <p:cNvPr id="20" name="Group 34"/>
            <p:cNvGrpSpPr/>
            <p:nvPr/>
          </p:nvGrpSpPr>
          <p:grpSpPr>
            <a:xfrm>
              <a:off x="6880423" y="3544610"/>
              <a:ext cx="613402" cy="593867"/>
              <a:chOff x="2339975" y="3200401"/>
              <a:chExt cx="249238" cy="241301"/>
            </a:xfrm>
            <a:solidFill>
              <a:schemeClr val="bg1"/>
            </a:solidFill>
          </p:grpSpPr>
          <p:sp>
            <p:nvSpPr>
              <p:cNvPr id="36"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Freeform 29"/>
              <p:cNvSpPr>
                <a:spLocks noEditPoints="1"/>
              </p:cNvSpPr>
              <p:nvPr/>
            </p:nvSpPr>
            <p:spPr bwMode="auto">
              <a:xfrm>
                <a:off x="2339975" y="3217864"/>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22" name="Group 2"/>
          <p:cNvGrpSpPr>
            <a:grpSpLocks/>
          </p:cNvGrpSpPr>
          <p:nvPr/>
        </p:nvGrpSpPr>
        <p:grpSpPr bwMode="auto">
          <a:xfrm>
            <a:off x="4014788" y="3133502"/>
            <a:ext cx="1114425" cy="1114769"/>
            <a:chOff x="5352721" y="4177495"/>
            <a:chExt cx="1485674" cy="1485674"/>
          </a:xfrm>
        </p:grpSpPr>
        <p:sp>
          <p:nvSpPr>
            <p:cNvPr id="18" name="Rounded Rectangle 17"/>
            <p:cNvSpPr/>
            <p:nvPr/>
          </p:nvSpPr>
          <p:spPr bwMode="auto">
            <a:xfrm rot="18900000" flipV="1">
              <a:off x="5352721" y="4177495"/>
              <a:ext cx="1485674" cy="1485674"/>
            </a:xfrm>
            <a:prstGeom prst="roundRect">
              <a:avLst>
                <a:gd name="adj" fmla="val 9646"/>
              </a:avLst>
            </a:prstGeom>
            <a:solidFill>
              <a:schemeClr val="accent4"/>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sp>
          <p:nvSpPr>
            <p:cNvPr id="75800" name="Shape 719"/>
            <p:cNvSpPr>
              <a:spLocks/>
            </p:cNvSpPr>
            <p:nvPr/>
          </p:nvSpPr>
          <p:spPr bwMode="auto">
            <a:xfrm>
              <a:off x="5801694" y="4639527"/>
              <a:ext cx="587506" cy="505264"/>
            </a:xfrm>
            <a:custGeom>
              <a:avLst/>
              <a:gdLst>
                <a:gd name="T0" fmla="*/ 293753 w 21332"/>
                <a:gd name="T1" fmla="*/ 252632 h 21446"/>
                <a:gd name="T2" fmla="*/ 293753 w 21332"/>
                <a:gd name="T3" fmla="*/ 252632 h 21446"/>
                <a:gd name="T4" fmla="*/ 293753 w 21332"/>
                <a:gd name="T5" fmla="*/ 252632 h 21446"/>
                <a:gd name="T6" fmla="*/ 293753 w 21332"/>
                <a:gd name="T7" fmla="*/ 252632 h 2144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a:noFill/>
            </a:ln>
            <a:extLst>
              <a:ext uri="{91240B29-F687-4F45-9708-019B960494DF}">
                <a14:hiddenLine xmlns="" xmlns:a14="http://schemas.microsoft.com/office/drawing/2010/main" w="12700" cap="flat">
                  <a:solidFill>
                    <a:srgbClr val="000000"/>
                  </a:solidFill>
                  <a:miter lim="400000"/>
                  <a:headEnd/>
                  <a:tailEnd/>
                </a14:hiddenLine>
              </a:ext>
            </a:extLst>
          </p:spPr>
          <p:txBody>
            <a:bodyPr lIns="38100" tIns="38100" rIns="38100" bIns="38100" anchor="ctr"/>
            <a:lstStyle/>
            <a:p>
              <a:endParaRPr lang="zh-CN" altLang="en-US"/>
            </a:p>
          </p:txBody>
        </p:sp>
      </p:grpSp>
      <p:grpSp>
        <p:nvGrpSpPr>
          <p:cNvPr id="23" name="Group 3"/>
          <p:cNvGrpSpPr>
            <a:grpSpLocks/>
          </p:cNvGrpSpPr>
          <p:nvPr/>
        </p:nvGrpSpPr>
        <p:grpSpPr bwMode="auto">
          <a:xfrm>
            <a:off x="3187304" y="2306953"/>
            <a:ext cx="1114425" cy="1114769"/>
            <a:chOff x="4249665" y="3074438"/>
            <a:chExt cx="1485674" cy="1485674"/>
          </a:xfrm>
        </p:grpSpPr>
        <p:sp>
          <p:nvSpPr>
            <p:cNvPr id="24" name="Rounded Rectangle 23"/>
            <p:cNvSpPr/>
            <p:nvPr/>
          </p:nvSpPr>
          <p:spPr bwMode="auto">
            <a:xfrm rot="18900000" flipV="1">
              <a:off x="4249665" y="3074438"/>
              <a:ext cx="1485674" cy="1485674"/>
            </a:xfrm>
            <a:prstGeom prst="roundRect">
              <a:avLst>
                <a:gd name="adj" fmla="val 9646"/>
              </a:avLst>
            </a:prstGeom>
            <a:solidFill>
              <a:schemeClr val="accent1"/>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sp>
          <p:nvSpPr>
            <p:cNvPr id="75798" name="Shape 2102"/>
            <p:cNvSpPr>
              <a:spLocks/>
            </p:cNvSpPr>
            <p:nvPr/>
          </p:nvSpPr>
          <p:spPr bwMode="auto">
            <a:xfrm>
              <a:off x="4622339" y="3522435"/>
              <a:ext cx="720330" cy="576242"/>
            </a:xfrm>
            <a:custGeom>
              <a:avLst/>
              <a:gdLst>
                <a:gd name="T0" fmla="*/ 360165 w 21600"/>
                <a:gd name="T1" fmla="*/ 288121 h 21600"/>
                <a:gd name="T2" fmla="*/ 360165 w 21600"/>
                <a:gd name="T3" fmla="*/ 288121 h 21600"/>
                <a:gd name="T4" fmla="*/ 360165 w 21600"/>
                <a:gd name="T5" fmla="*/ 288121 h 21600"/>
                <a:gd name="T6" fmla="*/ 360165 w 21600"/>
                <a:gd name="T7" fmla="*/ 2881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a:noFill/>
            </a:ln>
            <a:extLst>
              <a:ext uri="{91240B29-F687-4F45-9708-019B960494DF}">
                <a14:hiddenLine xmlns="" xmlns:a14="http://schemas.microsoft.com/office/drawing/2010/main" w="12700" cap="flat">
                  <a:solidFill>
                    <a:srgbClr val="000000"/>
                  </a:solidFill>
                  <a:miter lim="400000"/>
                  <a:headEnd/>
                  <a:tailEnd/>
                </a14:hiddenLine>
              </a:ext>
            </a:extLst>
          </p:spPr>
          <p:txBody>
            <a:bodyPr lIns="38100" tIns="38100" rIns="38100" bIns="38100" anchor="ctr"/>
            <a:lstStyle/>
            <a:p>
              <a:endParaRPr lang="zh-CN" altLang="en-US"/>
            </a:p>
          </p:txBody>
        </p:sp>
      </p:grpSp>
      <p:grpSp>
        <p:nvGrpSpPr>
          <p:cNvPr id="25" name="Group 16"/>
          <p:cNvGrpSpPr>
            <a:grpSpLocks/>
          </p:cNvGrpSpPr>
          <p:nvPr/>
        </p:nvGrpSpPr>
        <p:grpSpPr bwMode="auto">
          <a:xfrm>
            <a:off x="4014788" y="1479213"/>
            <a:ext cx="1114425" cy="1114769"/>
            <a:chOff x="5352721" y="1971381"/>
            <a:chExt cx="1485674" cy="1485674"/>
          </a:xfrm>
        </p:grpSpPr>
        <p:sp>
          <p:nvSpPr>
            <p:cNvPr id="27" name="Rounded Rectangle 26"/>
            <p:cNvSpPr/>
            <p:nvPr/>
          </p:nvSpPr>
          <p:spPr bwMode="auto">
            <a:xfrm rot="18900000" flipV="1">
              <a:off x="5352721" y="1971381"/>
              <a:ext cx="1485674" cy="1485674"/>
            </a:xfrm>
            <a:prstGeom prst="roundRect">
              <a:avLst>
                <a:gd name="adj" fmla="val 9646"/>
              </a:avLst>
            </a:prstGeom>
            <a:solidFill>
              <a:schemeClr val="accent2"/>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sp>
          <p:nvSpPr>
            <p:cNvPr id="75796" name="Freeform 56"/>
            <p:cNvSpPr>
              <a:spLocks/>
            </p:cNvSpPr>
            <p:nvPr/>
          </p:nvSpPr>
          <p:spPr bwMode="auto">
            <a:xfrm>
              <a:off x="5802898" y="2468253"/>
              <a:ext cx="664971" cy="542729"/>
            </a:xfrm>
            <a:custGeom>
              <a:avLst/>
              <a:gdLst>
                <a:gd name="T0" fmla="*/ 534414 w 382"/>
                <a:gd name="T1" fmla="*/ 234835 h 312"/>
                <a:gd name="T2" fmla="*/ 630156 w 382"/>
                <a:gd name="T3" fmla="*/ 123506 h 312"/>
                <a:gd name="T4" fmla="*/ 414301 w 382"/>
                <a:gd name="T5" fmla="*/ 43488 h 312"/>
                <a:gd name="T6" fmla="*/ 398634 w 382"/>
                <a:gd name="T7" fmla="*/ 33051 h 312"/>
                <a:gd name="T8" fmla="*/ 398634 w 382"/>
                <a:gd name="T9" fmla="*/ 233095 h 312"/>
                <a:gd name="T10" fmla="*/ 313337 w 382"/>
                <a:gd name="T11" fmla="*/ 372256 h 312"/>
                <a:gd name="T12" fmla="*/ 149706 w 382"/>
                <a:gd name="T13" fmla="*/ 328769 h 312"/>
                <a:gd name="T14" fmla="*/ 224558 w 382"/>
                <a:gd name="T15" fmla="*/ 168733 h 312"/>
                <a:gd name="T16" fmla="*/ 330745 w 382"/>
                <a:gd name="T17" fmla="*/ 161775 h 312"/>
                <a:gd name="T18" fmla="*/ 330745 w 382"/>
                <a:gd name="T19" fmla="*/ 6958 h 312"/>
                <a:gd name="T20" fmla="*/ 268077 w 382"/>
                <a:gd name="T21" fmla="*/ 0 h 312"/>
                <a:gd name="T22" fmla="*/ 0 w 382"/>
                <a:gd name="T23" fmla="*/ 271365 h 312"/>
                <a:gd name="T24" fmla="*/ 268077 w 382"/>
                <a:gd name="T25" fmla="*/ 542729 h 312"/>
                <a:gd name="T26" fmla="*/ 536155 w 382"/>
                <a:gd name="T27" fmla="*/ 271365 h 312"/>
                <a:gd name="T28" fmla="*/ 534414 w 382"/>
                <a:gd name="T29" fmla="*/ 234835 h 3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 xmlns:p14="http://schemas.microsoft.com/office/powerpoint/2010/main" val="3597970701"/>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nodeType="afterGroup">
                            <p:stCondLst>
                              <p:cond delay="500"/>
                            </p:stCondLst>
                            <p:childTnLst>
                              <p:par>
                                <p:cTn id="11" presetID="22" presetClass="entr" presetSubtype="2"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childTnLst>
                          </p:cTn>
                        </p:par>
                        <p:par>
                          <p:cTn id="14" fill="hold" nodeType="afterGroup">
                            <p:stCondLst>
                              <p:cond delay="1000"/>
                            </p:stCondLst>
                            <p:childTnLst>
                              <p:par>
                                <p:cTn id="15" presetID="2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nodeType="afterGroup">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nodeType="afterGroup">
                            <p:stCondLst>
                              <p:cond delay="2500"/>
                            </p:stCondLst>
                            <p:childTnLst>
                              <p:par>
                                <p:cTn id="29" presetID="22"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par>
                          <p:cTn id="32" fill="hold" nodeType="afterGroup">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nodeType="afterGroup">
                            <p:stCondLst>
                              <p:cond delay="4000"/>
                            </p:stCondLst>
                            <p:childTnLst>
                              <p:par>
                                <p:cTn id="43" presetID="22" presetClass="entr" presetSubtype="1"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up)">
                                      <p:cBhvr>
                                        <p:cTn id="45" dur="500"/>
                                        <p:tgtEl>
                                          <p:spTgt spid="5"/>
                                        </p:tgtEl>
                                      </p:cBhvr>
                                    </p:animEffect>
                                  </p:childTnLst>
                                </p:cTn>
                              </p:par>
                            </p:childTnLst>
                          </p:cTn>
                        </p:par>
                        <p:par>
                          <p:cTn id="46" fill="hold" nodeType="afterGroup">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childTnLst>
                          </p:cTn>
                        </p:par>
                        <p:par>
                          <p:cTn id="52" fill="hold" nodeType="afterGroup">
                            <p:stCondLst>
                              <p:cond delay="5000"/>
                            </p:stCondLst>
                            <p:childTnLst>
                              <p:par>
                                <p:cTn id="53" presetID="22" presetClass="entr" presetSubtype="2"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right)">
                                      <p:cBhvr>
                                        <p:cTn id="55" dur="500"/>
                                        <p:tgtEl>
                                          <p:spTgt spid="14"/>
                                        </p:tgtEl>
                                      </p:cBhvr>
                                    </p:animEffect>
                                  </p:childTnLst>
                                </p:cTn>
                              </p:par>
                            </p:childTnLst>
                          </p:cTn>
                        </p:par>
                        <p:par>
                          <p:cTn id="56" fill="hold" nodeType="afterGroup">
                            <p:stCondLst>
                              <p:cond delay="5500"/>
                            </p:stCondLst>
                            <p:childTnLst>
                              <p:par>
                                <p:cTn id="57" presetID="22" presetClass="entr" presetSubtype="4"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a:spLocks noChangeArrowheads="1"/>
          </p:cNvSpPr>
          <p:nvPr/>
        </p:nvSpPr>
        <p:spPr bwMode="auto">
          <a:xfrm>
            <a:off x="566739" y="1176701"/>
            <a:ext cx="8016875" cy="483337"/>
          </a:xfrm>
          <a:prstGeom prst="rect">
            <a:avLst/>
          </a:prstGeom>
          <a:noFill/>
          <a:ln w="9525">
            <a:noFill/>
            <a:miter lim="800000"/>
            <a:headEnd/>
            <a:tailEnd/>
          </a:ln>
        </p:spPr>
        <p:txBody>
          <a:bodyPr>
            <a:spAutoFit/>
          </a:bodyPr>
          <a:lstStyle/>
          <a:p>
            <a:pPr>
              <a:lnSpc>
                <a:spcPct val="150000"/>
              </a:lnSpc>
              <a:spcBef>
                <a:spcPts val="600"/>
              </a:spcBef>
              <a:spcAft>
                <a:spcPts val="600"/>
              </a:spcAft>
            </a:pPr>
            <a:r>
              <a:rPr lang="zh-CN" altLang="en-US" sz="900" dirty="0">
                <a:solidFill>
                  <a:schemeClr val="tx1">
                    <a:lumMod val="50000"/>
                    <a:lumOff val="50000"/>
                  </a:schemeClr>
                </a:solidFill>
                <a:latin typeface="微软雅黑" pitchFamily="34" charset="-122"/>
                <a:ea typeface="微软雅黑"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p>
        </p:txBody>
      </p:sp>
      <p:pic>
        <p:nvPicPr>
          <p:cNvPr id="28" name="图片 27"/>
          <p:cNvPicPr>
            <a:picLocks noChangeAspect="1" noChangeArrowheads="1"/>
          </p:cNvPicPr>
          <p:nvPr/>
        </p:nvPicPr>
        <p:blipFill>
          <a:blip r:embed="rId3" cstate="print"/>
          <a:srcRect t="16006" b="21838"/>
          <a:stretch>
            <a:fillRect/>
          </a:stretch>
        </p:blipFill>
        <p:spPr bwMode="auto">
          <a:xfrm>
            <a:off x="566738" y="2107263"/>
            <a:ext cx="5486400" cy="2420097"/>
          </a:xfrm>
          <a:prstGeom prst="rect">
            <a:avLst/>
          </a:prstGeom>
          <a:noFill/>
          <a:ln w="9525">
            <a:noFill/>
            <a:miter lim="800000"/>
            <a:headEnd/>
            <a:tailEnd/>
          </a:ln>
        </p:spPr>
      </p:pic>
      <p:sp>
        <p:nvSpPr>
          <p:cNvPr id="29" name="Rectangle 12"/>
          <p:cNvSpPr/>
          <p:nvPr/>
        </p:nvSpPr>
        <p:spPr bwMode="auto">
          <a:xfrm>
            <a:off x="6130925" y="2107263"/>
            <a:ext cx="2452688" cy="2420097"/>
          </a:xfrm>
          <a:prstGeom prst="rect">
            <a:avLst/>
          </a:prstGeom>
          <a:solidFill>
            <a:schemeClr val="accent1"/>
          </a:solidFill>
          <a:ln w="9525" cap="flat" cmpd="sng" algn="ctr">
            <a:noFill/>
            <a:prstDash val="solid"/>
            <a:headEnd type="none" w="med" len="med"/>
            <a:tailEnd type="none" w="med" len="med"/>
          </a:ln>
          <a:effectLst/>
        </p:spPr>
        <p:txBody>
          <a:bodyPr lIns="137166" tIns="68583" rIns="34292" bIns="34292"/>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fontAlgn="auto">
              <a:spcBef>
                <a:spcPts val="0"/>
              </a:spcBef>
              <a:spcAft>
                <a:spcPts val="450"/>
              </a:spcAft>
              <a:defRPr/>
            </a:pPr>
            <a:endParaRPr lang="en-US" sz="2700" dirty="0">
              <a:solidFill>
                <a:srgbClr val="FFFFFF">
                  <a:alpha val="99000"/>
                </a:srgbClr>
              </a:solidFill>
              <a:latin typeface="Segoe UI Light" panose="020B0502040204020203" pitchFamily="34" charset="0"/>
            </a:endParaRPr>
          </a:p>
        </p:txBody>
      </p:sp>
      <p:sp>
        <p:nvSpPr>
          <p:cNvPr id="30" name="文本框 81"/>
          <p:cNvSpPr txBox="1">
            <a:spLocks noChangeArrowheads="1"/>
          </p:cNvSpPr>
          <p:nvPr/>
        </p:nvSpPr>
        <p:spPr bwMode="auto">
          <a:xfrm>
            <a:off x="6423025" y="2494733"/>
            <a:ext cx="1944688" cy="1734085"/>
          </a:xfrm>
          <a:prstGeom prst="rect">
            <a:avLst/>
          </a:prstGeom>
          <a:noFill/>
          <a:ln w="9525">
            <a:noFill/>
            <a:miter lim="800000"/>
            <a:headEnd/>
            <a:tailEnd/>
          </a:ln>
        </p:spPr>
        <p:txBody>
          <a:bodyPr/>
          <a:lstStyle/>
          <a:p>
            <a:pPr>
              <a:lnSpc>
                <a:spcPct val="150000"/>
              </a:lnSpc>
            </a:pPr>
            <a:r>
              <a:rPr lang="zh-CN" altLang="en-US" sz="900" dirty="0">
                <a:solidFill>
                  <a:schemeClr val="bg1"/>
                </a:solidFill>
                <a:latin typeface="微软雅黑" pitchFamily="34" charset="-122"/>
                <a:ea typeface="微软雅黑" pitchFamily="34" charset="-122"/>
              </a:rPr>
              <a:t>此处输入您的文本请在此处输入您的文本此处输入您的文本此处输入您的文本此处输入您的文本请在此处输入您的文本此处输入您的文本。</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8000"/>
                                  </p:iterate>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258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500"/>
                                        <p:tgtEl>
                                          <p:spTgt spid="29"/>
                                        </p:tgtEl>
                                      </p:cBhvr>
                                    </p:animEffect>
                                  </p:childTnLst>
                                </p:cTn>
                              </p:par>
                            </p:childTnLst>
                          </p:cTn>
                        </p:par>
                        <p:par>
                          <p:cTn id="15" fill="hold">
                            <p:stCondLst>
                              <p:cond delay="3080"/>
                            </p:stCondLst>
                            <p:childTnLst>
                              <p:par>
                                <p:cTn id="16" presetID="22" presetClass="entr" presetSubtype="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6"/>
          <p:cNvPicPr>
            <a:picLocks noChangeAspect="1" noChangeArrowheads="1"/>
          </p:cNvPicPr>
          <p:nvPr/>
        </p:nvPicPr>
        <p:blipFill>
          <a:blip r:embed="rId3" cstate="print"/>
          <a:srcRect t="47871" b="9153"/>
          <a:stretch>
            <a:fillRect/>
          </a:stretch>
        </p:blipFill>
        <p:spPr bwMode="auto">
          <a:xfrm rot="16200000">
            <a:off x="-1467879" y="1464704"/>
            <a:ext cx="5148263" cy="2212504"/>
          </a:xfrm>
          <a:prstGeom prst="rect">
            <a:avLst/>
          </a:prstGeom>
          <a:noFill/>
          <a:ln w="9525">
            <a:noFill/>
            <a:miter lim="800000"/>
            <a:headEnd/>
            <a:tailEnd/>
          </a:ln>
        </p:spPr>
      </p:pic>
      <p:sp>
        <p:nvSpPr>
          <p:cNvPr id="5" name="MH_Others_1"/>
          <p:cNvSpPr txBox="1"/>
          <p:nvPr>
            <p:custDataLst>
              <p:tags r:id="rId1"/>
            </p:custDataLst>
          </p:nvPr>
        </p:nvSpPr>
        <p:spPr>
          <a:xfrm>
            <a:off x="576717" y="1715116"/>
            <a:ext cx="430887" cy="1541504"/>
          </a:xfrm>
          <a:prstGeom prst="rect">
            <a:avLst/>
          </a:prstGeom>
          <a:noFill/>
        </p:spPr>
        <p:txBody>
          <a:bodyPr vert="eaVert" wrap="square" lIns="0" tIns="0" rIns="0" bIns="0" rtlCol="0" anchor="ctr" anchorCtr="0">
            <a:spAutoFit/>
          </a:bodyPr>
          <a:lstStyle/>
          <a:p>
            <a:pPr algn="ctr"/>
            <a:r>
              <a:rPr lang="zh-CN" altLang="en-US" sz="28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第一章</a:t>
            </a:r>
            <a:endParaRPr lang="zh-CN" altLang="en-US" sz="2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层"/>
          <p:cNvSpPr txBox="1"/>
          <p:nvPr/>
        </p:nvSpPr>
        <p:spPr bwMode="auto">
          <a:xfrm>
            <a:off x="4011040" y="2320516"/>
            <a:ext cx="2340260" cy="430633"/>
          </a:xfrm>
          <a:prstGeom prst="rect">
            <a:avLst/>
          </a:prstGeom>
          <a:noFill/>
          <a:effectLst/>
        </p:spPr>
        <p:txBody>
          <a:bodyPr wrap="square" lIns="121670" tIns="60834" rIns="121670" bIns="60834">
            <a:spAutoFit/>
          </a:bodyPr>
          <a:lstStyle/>
          <a:p>
            <a:pPr fontAlgn="base">
              <a:spcBef>
                <a:spcPct val="0"/>
              </a:spcBef>
              <a:spcAft>
                <a:spcPct val="0"/>
              </a:spcAft>
            </a:pPr>
            <a:r>
              <a:rPr lang="zh-CN" altLang="en-US" sz="2000" dirty="0">
                <a:solidFill>
                  <a:schemeClr val="tx1">
                    <a:lumMod val="95000"/>
                    <a:lumOff val="5000"/>
                  </a:schemeClr>
                </a:solidFill>
                <a:latin typeface="微软雅黑" pitchFamily="34" charset="-122"/>
                <a:ea typeface="微软雅黑" pitchFamily="34" charset="-122"/>
              </a:rPr>
              <a:t>单击此</a:t>
            </a:r>
            <a:r>
              <a:rPr lang="zh-CN" altLang="en-US" sz="2000" dirty="0" smtClean="0">
                <a:solidFill>
                  <a:schemeClr val="tx1">
                    <a:lumMod val="95000"/>
                    <a:lumOff val="5000"/>
                  </a:schemeClr>
                </a:solidFill>
                <a:latin typeface="微软雅黑" pitchFamily="34" charset="-122"/>
                <a:ea typeface="微软雅黑" pitchFamily="34" charset="-122"/>
              </a:rPr>
              <a:t>处添加标题</a:t>
            </a:r>
            <a:endParaRPr lang="zh-CN" altLang="en-US" sz="2000" dirty="0">
              <a:solidFill>
                <a:schemeClr val="tx1">
                  <a:lumMod val="95000"/>
                  <a:lumOff val="5000"/>
                </a:schemeClr>
              </a:solidFill>
              <a:latin typeface="微软雅黑" pitchFamily="34" charset="-122"/>
              <a:ea typeface="微软雅黑" pitchFamily="34" charset="-122"/>
            </a:endParaRPr>
          </a:p>
        </p:txBody>
      </p:sp>
      <p:sp>
        <p:nvSpPr>
          <p:cNvPr id="8" name="文本框 7"/>
          <p:cNvSpPr txBox="1"/>
          <p:nvPr/>
        </p:nvSpPr>
        <p:spPr>
          <a:xfrm>
            <a:off x="4083048" y="2679141"/>
            <a:ext cx="2592288" cy="338554"/>
          </a:xfrm>
          <a:prstGeom prst="rect">
            <a:avLst/>
          </a:prstGeom>
          <a:noFill/>
        </p:spPr>
        <p:txBody>
          <a:bodyPr wrap="square" rtlCol="0">
            <a:spAutoFit/>
          </a:bodyPr>
          <a:lstStyle/>
          <a:p>
            <a:pPr>
              <a:buFont typeface="Arial" charset="0"/>
              <a:buNone/>
            </a:pPr>
            <a:r>
              <a:rPr lang="en-US" altLang="zh-CN" sz="800" dirty="0" smtClean="0">
                <a:solidFill>
                  <a:schemeClr val="tx1">
                    <a:lumMod val="75000"/>
                    <a:lumOff val="25000"/>
                  </a:schemeClr>
                </a:solidFill>
                <a:latin typeface="Calibri" pitchFamily="34" charset="0"/>
              </a:rPr>
              <a:t>We have many PowerPoint templates that has been specifically designed.</a:t>
            </a:r>
            <a:endParaRPr lang="en-US" altLang="zh-CN" sz="800" dirty="0">
              <a:solidFill>
                <a:schemeClr val="tx1">
                  <a:lumMod val="75000"/>
                  <a:lumOff val="25000"/>
                </a:schemeClr>
              </a:solidFill>
              <a:latin typeface="Calibri" pitchFamily="34" charset="0"/>
            </a:endParaRPr>
          </a:p>
        </p:txBody>
      </p:sp>
      <p:sp>
        <p:nvSpPr>
          <p:cNvPr id="10" name="Oval 23"/>
          <p:cNvSpPr/>
          <p:nvPr/>
        </p:nvSpPr>
        <p:spPr>
          <a:xfrm>
            <a:off x="2951820" y="2248508"/>
            <a:ext cx="792088" cy="792332"/>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3200" dirty="0" smtClean="0"/>
              <a:t>03</a:t>
            </a:r>
            <a:endParaRPr lang="en-GB" sz="3200" dirty="0"/>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2000"/>
                            </p:stCondLst>
                            <p:childTnLst>
                              <p:par>
                                <p:cTn id="22" presetID="2" presetClass="entr" presetSubtype="2" decel="525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400" fill="hold"/>
                                        <p:tgtEl>
                                          <p:spTgt spid="7"/>
                                        </p:tgtEl>
                                        <p:attrNameLst>
                                          <p:attrName>ppt_x</p:attrName>
                                        </p:attrNameLst>
                                      </p:cBhvr>
                                      <p:tavLst>
                                        <p:tav tm="0">
                                          <p:val>
                                            <p:strVal val="1+#ppt_w/2"/>
                                          </p:val>
                                        </p:tav>
                                        <p:tav tm="100000">
                                          <p:val>
                                            <p:strVal val="#ppt_x"/>
                                          </p:val>
                                        </p:tav>
                                      </p:tavLst>
                                    </p:anim>
                                    <p:anim calcmode="lin" valueType="num">
                                      <p:cBhvr additive="base">
                                        <p:cTn id="25" dur="400" fill="hold"/>
                                        <p:tgtEl>
                                          <p:spTgt spid="7"/>
                                        </p:tgtEl>
                                        <p:attrNameLst>
                                          <p:attrName>ppt_y</p:attrName>
                                        </p:attrNameLst>
                                      </p:cBhvr>
                                      <p:tavLst>
                                        <p:tav tm="0">
                                          <p:val>
                                            <p:strVal val="#ppt_y"/>
                                          </p:val>
                                        </p:tav>
                                        <p:tav tm="100000">
                                          <p:val>
                                            <p:strVal val="#ppt_y"/>
                                          </p:val>
                                        </p:tav>
                                      </p:tavLst>
                                    </p:anim>
                                  </p:childTnLst>
                                </p:cTn>
                              </p:par>
                              <p:par>
                                <p:cTn id="26" presetID="1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lide(fromBottom)">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06775" y="3653981"/>
            <a:ext cx="7130450" cy="866398"/>
          </a:xfrm>
          <a:prstGeom prst="roundRect">
            <a:avLst>
              <a:gd name="adj" fmla="val 50000"/>
            </a:avLst>
          </a:prstGeom>
          <a:solidFill>
            <a:schemeClr val="accent2">
              <a:lumMod val="40000"/>
              <a:lumOff val="60000"/>
            </a:schemeClr>
          </a:solidFill>
          <a:ln w="50800">
            <a:noFill/>
          </a:ln>
          <a:effectLst/>
          <a:scene3d>
            <a:camera prst="orthographicFront"/>
            <a:lightRig rig="threePt" dir="t"/>
          </a:scene3d>
          <a:sp3d prstMaterial="softEdge">
            <a:bevelT w="0" h="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grpSp>
        <p:nvGrpSpPr>
          <p:cNvPr id="2" name="组合 4"/>
          <p:cNvGrpSpPr/>
          <p:nvPr/>
        </p:nvGrpSpPr>
        <p:grpSpPr>
          <a:xfrm>
            <a:off x="1015072" y="3651934"/>
            <a:ext cx="870221" cy="870490"/>
            <a:chOff x="4240335" y="3008435"/>
            <a:chExt cx="3711332" cy="3711332"/>
          </a:xfrm>
        </p:grpSpPr>
        <p:sp>
          <p:nvSpPr>
            <p:cNvPr id="6" name="椭圆 5"/>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grpSp>
          <p:nvGrpSpPr>
            <p:cNvPr id="3" name="组合 6"/>
            <p:cNvGrpSpPr/>
            <p:nvPr/>
          </p:nvGrpSpPr>
          <p:grpSpPr>
            <a:xfrm>
              <a:off x="4710169" y="3478269"/>
              <a:ext cx="2771663" cy="2771663"/>
              <a:chOff x="2193191" y="1899415"/>
              <a:chExt cx="2421376" cy="2421376"/>
            </a:xfrm>
            <a:effectLst/>
          </p:grpSpPr>
          <p:sp>
            <p:nvSpPr>
              <p:cNvPr id="8" name="椭圆 7"/>
              <p:cNvSpPr/>
              <p:nvPr/>
            </p:nvSpPr>
            <p:spPr>
              <a:xfrm>
                <a:off x="2193191" y="1899415"/>
                <a:ext cx="2421376" cy="2421376"/>
              </a:xfrm>
              <a:prstGeom prst="ellipse">
                <a:avLst/>
              </a:prstGeom>
              <a:solidFill>
                <a:schemeClr val="accent3"/>
              </a:solidFill>
              <a:ln w="31750">
                <a:gradFill flip="none" rotWithShape="1">
                  <a:gsLst>
                    <a:gs pos="0">
                      <a:schemeClr val="bg1">
                        <a:lumMod val="7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sp>
            <p:nvSpPr>
              <p:cNvPr id="9" name="椭圆 8"/>
              <p:cNvSpPr/>
              <p:nvPr/>
            </p:nvSpPr>
            <p:spPr>
              <a:xfrm>
                <a:off x="2386802" y="2093026"/>
                <a:ext cx="2034160" cy="2034160"/>
              </a:xfrm>
              <a:prstGeom prst="ellipse">
                <a:avLst/>
              </a:prstGeom>
              <a:solidFill>
                <a:schemeClr val="bg1">
                  <a:lumMod val="95000"/>
                </a:schemeClr>
              </a:solidFill>
              <a:ln w="50800">
                <a:noFill/>
              </a:ln>
              <a:effectLst/>
              <a:scene3d>
                <a:camera prst="orthographicFront"/>
                <a:lightRig rig="threePt" dir="t"/>
              </a:scene3d>
              <a:sp3d prstMaterial="softEdge">
                <a:bevelT w="0" h="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grpSp>
      </p:grpSp>
      <p:sp>
        <p:nvSpPr>
          <p:cNvPr id="10" name="文本框 9"/>
          <p:cNvSpPr txBox="1"/>
          <p:nvPr/>
        </p:nvSpPr>
        <p:spPr bwMode="auto">
          <a:xfrm>
            <a:off x="1885292" y="3844731"/>
            <a:ext cx="6127740" cy="438582"/>
          </a:xfrm>
          <a:prstGeom prst="rect">
            <a:avLst/>
          </a:prstGeom>
          <a:noFill/>
        </p:spPr>
        <p:txBody>
          <a:bodyPr wrap="square">
            <a:spAutoFit/>
          </a:bodyPr>
          <a:lstStyle/>
          <a:p>
            <a:pPr>
              <a:lnSpc>
                <a:spcPct val="125000"/>
              </a:lnSpc>
            </a:pPr>
            <a:r>
              <a:rPr lang="zh-CN" altLang="en-US" sz="900" dirty="0">
                <a:solidFill>
                  <a:schemeClr val="tx1">
                    <a:lumMod val="50000"/>
                    <a:lumOff val="50000"/>
                  </a:schemeClr>
                </a:solidFill>
                <a:latin typeface="微软雅黑" pitchFamily="34" charset="-122"/>
                <a:ea typeface="微软雅黑" pitchFamily="34" charset="-122"/>
                <a:cs typeface="Lato Light" charset="0"/>
                <a:sym typeface="Lato Light" charset="0"/>
              </a:rPr>
              <a:t>此处添加详细文本描述，建议与标题相关并符合整体语言风格，语言描述尽量此处添加详细文本描述，建议与标题相关并符合整体语言风格，语言描述尽量此处添加详细文本描述，建议与标题相关并符合整体语言风格，</a:t>
            </a:r>
            <a:endParaRPr lang="en-US" altLang="zh-CN" sz="900" dirty="0">
              <a:solidFill>
                <a:schemeClr val="tx1">
                  <a:lumMod val="50000"/>
                  <a:lumOff val="50000"/>
                </a:schemeClr>
              </a:solidFill>
              <a:latin typeface="微软雅黑" pitchFamily="34" charset="-122"/>
              <a:ea typeface="微软雅黑" pitchFamily="34" charset="-122"/>
              <a:cs typeface="Lato Light" charset="0"/>
              <a:sym typeface="Lato Light" charset="0"/>
            </a:endParaRPr>
          </a:p>
        </p:txBody>
      </p:sp>
      <p:grpSp>
        <p:nvGrpSpPr>
          <p:cNvPr id="5" name="组合 10"/>
          <p:cNvGrpSpPr/>
          <p:nvPr/>
        </p:nvGrpSpPr>
        <p:grpSpPr>
          <a:xfrm>
            <a:off x="1343770" y="3938765"/>
            <a:ext cx="214938" cy="289816"/>
            <a:chOff x="3722033" y="3714538"/>
            <a:chExt cx="500321" cy="674410"/>
          </a:xfrm>
          <a:solidFill>
            <a:schemeClr val="accent3"/>
          </a:solidFill>
        </p:grpSpPr>
        <p:sp>
          <p:nvSpPr>
            <p:cNvPr id="12"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13"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14"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grpSp>
      <p:graphicFrame>
        <p:nvGraphicFramePr>
          <p:cNvPr id="15" name="图表 14"/>
          <p:cNvGraphicFramePr/>
          <p:nvPr>
            <p:extLst/>
          </p:nvPr>
        </p:nvGraphicFramePr>
        <p:xfrm>
          <a:off x="1553747" y="960928"/>
          <a:ext cx="6036509" cy="25638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4001291808"/>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ipe(up)">
                                      <p:cBhvr>
                                        <p:cTn id="7" dur="500"/>
                                        <p:tgtEl>
                                          <p:spTgt spid="1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graphicEl>
                                              <a:chart seriesIdx="0" categoryIdx="0" bldStep="ptInSeries"/>
                                            </p:graphicEl>
                                          </p:spTgt>
                                        </p:tgtEl>
                                        <p:attrNameLst>
                                          <p:attrName>style.visibility</p:attrName>
                                        </p:attrNameLst>
                                      </p:cBhvr>
                                      <p:to>
                                        <p:strVal val="visible"/>
                                      </p:to>
                                    </p:set>
                                    <p:animEffect transition="in" filter="wipe(left)">
                                      <p:cBhvr>
                                        <p:cTn id="11" dur="500"/>
                                        <p:tgtEl>
                                          <p:spTgt spid="15">
                                            <p:graphicEl>
                                              <a:chart seriesIdx="0" categoryIdx="0" bldStep="ptIn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graphicEl>
                                              <a:chart seriesIdx="0" categoryIdx="1" bldStep="ptInSeries"/>
                                            </p:graphicEl>
                                          </p:spTgt>
                                        </p:tgtEl>
                                        <p:attrNameLst>
                                          <p:attrName>style.visibility</p:attrName>
                                        </p:attrNameLst>
                                      </p:cBhvr>
                                      <p:to>
                                        <p:strVal val="visible"/>
                                      </p:to>
                                    </p:set>
                                    <p:animEffect transition="in" filter="wipe(left)">
                                      <p:cBhvr>
                                        <p:cTn id="15" dur="500"/>
                                        <p:tgtEl>
                                          <p:spTgt spid="15">
                                            <p:graphicEl>
                                              <a:chart seriesIdx="0" categoryIdx="1" bldStep="ptInSeries"/>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graphicEl>
                                              <a:chart seriesIdx="0" categoryIdx="2" bldStep="ptInSeries"/>
                                            </p:graphicEl>
                                          </p:spTgt>
                                        </p:tgtEl>
                                        <p:attrNameLst>
                                          <p:attrName>style.visibility</p:attrName>
                                        </p:attrNameLst>
                                      </p:cBhvr>
                                      <p:to>
                                        <p:strVal val="visible"/>
                                      </p:to>
                                    </p:set>
                                    <p:animEffect transition="in" filter="wipe(left)">
                                      <p:cBhvr>
                                        <p:cTn id="19" dur="500"/>
                                        <p:tgtEl>
                                          <p:spTgt spid="15">
                                            <p:graphicEl>
                                              <a:chart seriesIdx="0" categoryIdx="2" bldStep="ptInSeries"/>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graphicEl>
                                              <a:chart seriesIdx="0" categoryIdx="3" bldStep="ptInSeries"/>
                                            </p:graphicEl>
                                          </p:spTgt>
                                        </p:tgtEl>
                                        <p:attrNameLst>
                                          <p:attrName>style.visibility</p:attrName>
                                        </p:attrNameLst>
                                      </p:cBhvr>
                                      <p:to>
                                        <p:strVal val="visible"/>
                                      </p:to>
                                    </p:set>
                                    <p:animEffect transition="in" filter="wipe(left)">
                                      <p:cBhvr>
                                        <p:cTn id="23" dur="500"/>
                                        <p:tgtEl>
                                          <p:spTgt spid="15">
                                            <p:graphicEl>
                                              <a:chart seriesIdx="0" categoryIdx="3" bldStep="ptIn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graphicEl>
                                              <a:chart seriesIdx="0" categoryIdx="4" bldStep="ptInSeries"/>
                                            </p:graphicEl>
                                          </p:spTgt>
                                        </p:tgtEl>
                                        <p:attrNameLst>
                                          <p:attrName>style.visibility</p:attrName>
                                        </p:attrNameLst>
                                      </p:cBhvr>
                                      <p:to>
                                        <p:strVal val="visible"/>
                                      </p:to>
                                    </p:set>
                                    <p:animEffect transition="in" filter="wipe(left)">
                                      <p:cBhvr>
                                        <p:cTn id="27" dur="500"/>
                                        <p:tgtEl>
                                          <p:spTgt spid="15">
                                            <p:graphicEl>
                                              <a:chart seriesIdx="0" categoryIdx="4" bldStep="ptIn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graphicEl>
                                              <a:chart seriesIdx="1" categoryIdx="0" bldStep="ptInSeries"/>
                                            </p:graphicEl>
                                          </p:spTgt>
                                        </p:tgtEl>
                                        <p:attrNameLst>
                                          <p:attrName>style.visibility</p:attrName>
                                        </p:attrNameLst>
                                      </p:cBhvr>
                                      <p:to>
                                        <p:strVal val="visible"/>
                                      </p:to>
                                    </p:set>
                                    <p:animEffect transition="in" filter="wipe(left)">
                                      <p:cBhvr>
                                        <p:cTn id="31" dur="500"/>
                                        <p:tgtEl>
                                          <p:spTgt spid="15">
                                            <p:graphicEl>
                                              <a:chart seriesIdx="1" categoryIdx="0" bldStep="ptInSeries"/>
                                            </p:graphic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5">
                                            <p:graphicEl>
                                              <a:chart seriesIdx="1" categoryIdx="1" bldStep="ptInSeries"/>
                                            </p:graphicEl>
                                          </p:spTgt>
                                        </p:tgtEl>
                                        <p:attrNameLst>
                                          <p:attrName>style.visibility</p:attrName>
                                        </p:attrNameLst>
                                      </p:cBhvr>
                                      <p:to>
                                        <p:strVal val="visible"/>
                                      </p:to>
                                    </p:set>
                                    <p:animEffect transition="in" filter="wipe(left)">
                                      <p:cBhvr>
                                        <p:cTn id="35" dur="500"/>
                                        <p:tgtEl>
                                          <p:spTgt spid="15">
                                            <p:graphicEl>
                                              <a:chart seriesIdx="1" categoryIdx="1" bldStep="ptInSeries"/>
                                            </p:graphic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graphicEl>
                                              <a:chart seriesIdx="1" categoryIdx="2" bldStep="ptInSeries"/>
                                            </p:graphicEl>
                                          </p:spTgt>
                                        </p:tgtEl>
                                        <p:attrNameLst>
                                          <p:attrName>style.visibility</p:attrName>
                                        </p:attrNameLst>
                                      </p:cBhvr>
                                      <p:to>
                                        <p:strVal val="visible"/>
                                      </p:to>
                                    </p:set>
                                    <p:animEffect transition="in" filter="wipe(left)">
                                      <p:cBhvr>
                                        <p:cTn id="39" dur="500"/>
                                        <p:tgtEl>
                                          <p:spTgt spid="15">
                                            <p:graphicEl>
                                              <a:chart seriesIdx="1" categoryIdx="2" bldStep="ptInSeries"/>
                                            </p:graphic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5">
                                            <p:graphicEl>
                                              <a:chart seriesIdx="1" categoryIdx="3" bldStep="ptInSeries"/>
                                            </p:graphicEl>
                                          </p:spTgt>
                                        </p:tgtEl>
                                        <p:attrNameLst>
                                          <p:attrName>style.visibility</p:attrName>
                                        </p:attrNameLst>
                                      </p:cBhvr>
                                      <p:to>
                                        <p:strVal val="visible"/>
                                      </p:to>
                                    </p:set>
                                    <p:animEffect transition="in" filter="wipe(left)">
                                      <p:cBhvr>
                                        <p:cTn id="43" dur="500"/>
                                        <p:tgtEl>
                                          <p:spTgt spid="15">
                                            <p:graphicEl>
                                              <a:chart seriesIdx="1" categoryIdx="3" bldStep="ptInSeries"/>
                                            </p:graphic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5">
                                            <p:graphicEl>
                                              <a:chart seriesIdx="1" categoryIdx="4" bldStep="ptInSeries"/>
                                            </p:graphicEl>
                                          </p:spTgt>
                                        </p:tgtEl>
                                        <p:attrNameLst>
                                          <p:attrName>style.visibility</p:attrName>
                                        </p:attrNameLst>
                                      </p:cBhvr>
                                      <p:to>
                                        <p:strVal val="visible"/>
                                      </p:to>
                                    </p:set>
                                    <p:animEffect transition="in" filter="wipe(left)">
                                      <p:cBhvr>
                                        <p:cTn id="47" dur="500"/>
                                        <p:tgtEl>
                                          <p:spTgt spid="15">
                                            <p:graphicEl>
                                              <a:chart seriesIdx="1" categoryIdx="4" bldStep="ptInSeries"/>
                                            </p:graphicEl>
                                          </p:spTgt>
                                        </p:tgtEl>
                                      </p:cBhvr>
                                    </p:animEffect>
                                  </p:childTnLst>
                                </p:cTn>
                              </p:par>
                            </p:childTnLst>
                          </p:cTn>
                        </p:par>
                        <p:par>
                          <p:cTn id="48" fill="hold">
                            <p:stCondLst>
                              <p:cond delay="5500"/>
                            </p:stCondLst>
                            <p:childTnLst>
                              <p:par>
                                <p:cTn id="49" presetID="37" presetClass="entr" presetSubtype="0"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900" decel="100000" fill="hold"/>
                                        <p:tgtEl>
                                          <p:spTgt spid="4"/>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55" fill="hold">
                            <p:stCondLst>
                              <p:cond delay="6500"/>
                            </p:stCondLst>
                            <p:childTnLst>
                              <p:par>
                                <p:cTn id="56" presetID="21" presetClass="entr" presetSubtype="1" fill="hold" nodeType="after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heel(1)">
                                      <p:cBhvr>
                                        <p:cTn id="58" dur="500"/>
                                        <p:tgtEl>
                                          <p:spTgt spid="2"/>
                                        </p:tgtEl>
                                      </p:cBhvr>
                                    </p:animEffect>
                                  </p:childTnLst>
                                </p:cTn>
                              </p:par>
                            </p:childTnLst>
                          </p:cTn>
                        </p:par>
                        <p:par>
                          <p:cTn id="59" fill="hold">
                            <p:stCondLst>
                              <p:cond delay="7000"/>
                            </p:stCondLst>
                            <p:childTnLst>
                              <p:par>
                                <p:cTn id="60" presetID="45" presetClass="entr" presetSubtype="0" fill="hold"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anim calcmode="lin" valueType="num">
                                      <p:cBhvr>
                                        <p:cTn id="63" dur="500" fill="hold"/>
                                        <p:tgtEl>
                                          <p:spTgt spid="5"/>
                                        </p:tgtEl>
                                        <p:attrNameLst>
                                          <p:attrName>ppt_w</p:attrName>
                                        </p:attrNameLst>
                                      </p:cBhvr>
                                      <p:tavLst>
                                        <p:tav tm="0" fmla="#ppt_w*sin(2.5*pi*$)">
                                          <p:val>
                                            <p:fltVal val="0"/>
                                          </p:val>
                                        </p:tav>
                                        <p:tav tm="100000">
                                          <p:val>
                                            <p:fltVal val="1"/>
                                          </p:val>
                                        </p:tav>
                                      </p:tavLst>
                                    </p:anim>
                                    <p:anim calcmode="lin" valueType="num">
                                      <p:cBhvr>
                                        <p:cTn id="64" dur="500" fill="hold"/>
                                        <p:tgtEl>
                                          <p:spTgt spid="5"/>
                                        </p:tgtEl>
                                        <p:attrNameLst>
                                          <p:attrName>ppt_h</p:attrName>
                                        </p:attrNameLst>
                                      </p:cBhvr>
                                      <p:tavLst>
                                        <p:tav tm="0">
                                          <p:val>
                                            <p:strVal val="#ppt_h"/>
                                          </p:val>
                                        </p:tav>
                                        <p:tav tm="100000">
                                          <p:val>
                                            <p:strVal val="#ppt_h"/>
                                          </p:val>
                                        </p:tav>
                                      </p:tavLst>
                                    </p:anim>
                                  </p:childTnLst>
                                </p:cTn>
                              </p:par>
                            </p:childTnLst>
                          </p:cTn>
                        </p:par>
                        <p:par>
                          <p:cTn id="65" fill="hold">
                            <p:stCondLst>
                              <p:cond delay="7500"/>
                            </p:stCondLst>
                            <p:childTnLst>
                              <p:par>
                                <p:cTn id="66" presetID="22" presetClass="entr" presetSubtype="8"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Graphic spid="15" grpId="0">
        <p:bldSub>
          <a:bldChart bld="seriesEl"/>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6"/>
          <p:cNvGrpSpPr/>
          <p:nvPr/>
        </p:nvGrpSpPr>
        <p:grpSpPr>
          <a:xfrm>
            <a:off x="3225404" y="861925"/>
            <a:ext cx="96440" cy="4166465"/>
            <a:chOff x="3225404" y="829867"/>
            <a:chExt cx="96440" cy="3868340"/>
          </a:xfrm>
        </p:grpSpPr>
        <p:cxnSp>
          <p:nvCxnSpPr>
            <p:cNvPr id="30" name="直接连接符 13"/>
            <p:cNvCxnSpPr>
              <a:cxnSpLocks noChangeShapeType="1"/>
            </p:cNvCxnSpPr>
            <p:nvPr/>
          </p:nvCxnSpPr>
          <p:spPr bwMode="auto">
            <a:xfrm>
              <a:off x="3276600" y="829867"/>
              <a:ext cx="0" cy="3868340"/>
            </a:xfrm>
            <a:prstGeom prst="line">
              <a:avLst/>
            </a:prstGeom>
            <a:gradFill>
              <a:gsLst>
                <a:gs pos="100000">
                  <a:schemeClr val="bg1"/>
                </a:gs>
                <a:gs pos="0">
                  <a:schemeClr val="bg1">
                    <a:lumMod val="85000"/>
                  </a:schemeClr>
                </a:gs>
              </a:gsLst>
              <a:lin ang="2700000" scaled="1"/>
            </a:gradFill>
            <a:ln w="31750">
              <a:solidFill>
                <a:schemeClr val="accent1"/>
              </a:soli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1" name="椭圆 14"/>
            <p:cNvSpPr>
              <a:spLocks noChangeArrowheads="1"/>
            </p:cNvSpPr>
            <p:nvPr/>
          </p:nvSpPr>
          <p:spPr bwMode="auto">
            <a:xfrm>
              <a:off x="3225404" y="1458517"/>
              <a:ext cx="96440" cy="96440"/>
            </a:xfrm>
            <a:prstGeom prst="ellipse">
              <a:avLst/>
            </a:prstGeom>
            <a:gradFill>
              <a:gsLst>
                <a:gs pos="100000">
                  <a:schemeClr val="bg1"/>
                </a:gs>
                <a:gs pos="0">
                  <a:schemeClr val="bg1">
                    <a:lumMod val="85000"/>
                  </a:schemeClr>
                </a:gs>
              </a:gsLst>
              <a:lin ang="2700000" scaled="1"/>
            </a:gradFill>
            <a:ln w="31750">
              <a:solidFill>
                <a:schemeClr val="accent1"/>
              </a:soli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2" name="椭圆 15"/>
            <p:cNvSpPr>
              <a:spLocks noChangeArrowheads="1"/>
            </p:cNvSpPr>
            <p:nvPr/>
          </p:nvSpPr>
          <p:spPr bwMode="auto">
            <a:xfrm>
              <a:off x="3225404" y="2365443"/>
              <a:ext cx="96440" cy="96440"/>
            </a:xfrm>
            <a:prstGeom prst="ellipse">
              <a:avLst/>
            </a:prstGeom>
            <a:gradFill>
              <a:gsLst>
                <a:gs pos="100000">
                  <a:schemeClr val="bg1"/>
                </a:gs>
                <a:gs pos="0">
                  <a:schemeClr val="bg1">
                    <a:lumMod val="85000"/>
                  </a:schemeClr>
                </a:gs>
              </a:gsLst>
              <a:lin ang="2700000" scaled="1"/>
            </a:gradFill>
            <a:ln w="31750">
              <a:solidFill>
                <a:schemeClr val="accent1"/>
              </a:soli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 name="椭圆 16"/>
            <p:cNvSpPr>
              <a:spLocks noChangeArrowheads="1"/>
            </p:cNvSpPr>
            <p:nvPr/>
          </p:nvSpPr>
          <p:spPr bwMode="auto">
            <a:xfrm>
              <a:off x="3225404" y="4083839"/>
              <a:ext cx="96440" cy="96441"/>
            </a:xfrm>
            <a:prstGeom prst="ellipse">
              <a:avLst/>
            </a:prstGeom>
            <a:gradFill>
              <a:gsLst>
                <a:gs pos="100000">
                  <a:schemeClr val="bg1"/>
                </a:gs>
                <a:gs pos="0">
                  <a:schemeClr val="bg1">
                    <a:lumMod val="85000"/>
                  </a:schemeClr>
                </a:gs>
              </a:gsLst>
              <a:lin ang="2700000" scaled="1"/>
            </a:gradFill>
            <a:ln w="31750">
              <a:solidFill>
                <a:schemeClr val="accent1"/>
              </a:soli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4" name="椭圆 15"/>
            <p:cNvSpPr>
              <a:spLocks noChangeArrowheads="1"/>
            </p:cNvSpPr>
            <p:nvPr/>
          </p:nvSpPr>
          <p:spPr bwMode="auto">
            <a:xfrm>
              <a:off x="3225404" y="3197857"/>
              <a:ext cx="96440" cy="96440"/>
            </a:xfrm>
            <a:prstGeom prst="ellipse">
              <a:avLst/>
            </a:prstGeom>
            <a:gradFill>
              <a:gsLst>
                <a:gs pos="100000">
                  <a:schemeClr val="bg1"/>
                </a:gs>
                <a:gs pos="0">
                  <a:schemeClr val="bg1">
                    <a:lumMod val="85000"/>
                  </a:schemeClr>
                </a:gs>
              </a:gsLst>
              <a:lin ang="2700000" scaled="1"/>
            </a:gradFill>
            <a:ln w="31750">
              <a:solidFill>
                <a:schemeClr val="accent1"/>
              </a:soli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grpSp>
      <p:grpSp>
        <p:nvGrpSpPr>
          <p:cNvPr id="3" name="组合 34"/>
          <p:cNvGrpSpPr/>
          <p:nvPr/>
        </p:nvGrpSpPr>
        <p:grpSpPr>
          <a:xfrm>
            <a:off x="2065502" y="846149"/>
            <a:ext cx="875596" cy="3720007"/>
            <a:chOff x="2065502" y="1044318"/>
            <a:chExt cx="875596" cy="3718859"/>
          </a:xfrm>
        </p:grpSpPr>
        <p:sp>
          <p:nvSpPr>
            <p:cNvPr id="37" name="泪滴形 7"/>
            <p:cNvSpPr/>
            <p:nvPr/>
          </p:nvSpPr>
          <p:spPr bwMode="auto">
            <a:xfrm rot="2700000">
              <a:off x="2066047" y="1043773"/>
              <a:ext cx="874470"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1"/>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213858" y="1250456"/>
              <a:ext cx="657266" cy="36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9" name="泪滴形 9"/>
            <p:cNvSpPr/>
            <p:nvPr/>
          </p:nvSpPr>
          <p:spPr bwMode="auto">
            <a:xfrm rot="2700000">
              <a:off x="2065537" y="1989856"/>
              <a:ext cx="875559"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2"/>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18"/>
            <p:cNvSpPr txBox="1">
              <a:spLocks noChangeArrowheads="1"/>
            </p:cNvSpPr>
            <p:nvPr/>
          </p:nvSpPr>
          <p:spPr bwMode="auto">
            <a:xfrm>
              <a:off x="2215761" y="2228952"/>
              <a:ext cx="657266" cy="36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en-US" altLang="zh-CN" dirty="0" smtClean="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泪滴形 12"/>
            <p:cNvSpPr/>
            <p:nvPr/>
          </p:nvSpPr>
          <p:spPr bwMode="auto">
            <a:xfrm rot="2700000">
              <a:off x="2065538" y="2944251"/>
              <a:ext cx="875559"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3"/>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sp>
          <p:nvSpPr>
            <p:cNvPr id="42" name="文本框 19"/>
            <p:cNvSpPr txBox="1">
              <a:spLocks noChangeArrowheads="1"/>
            </p:cNvSpPr>
            <p:nvPr/>
          </p:nvSpPr>
          <p:spPr bwMode="auto">
            <a:xfrm>
              <a:off x="2215762" y="3155985"/>
              <a:ext cx="657266" cy="36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泪滴形 12"/>
            <p:cNvSpPr/>
            <p:nvPr/>
          </p:nvSpPr>
          <p:spPr bwMode="auto">
            <a:xfrm rot="2700000">
              <a:off x="2065539" y="3887618"/>
              <a:ext cx="875559"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4"/>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sp>
          <p:nvSpPr>
            <p:cNvPr id="44" name="文本框 19"/>
            <p:cNvSpPr txBox="1">
              <a:spLocks noChangeArrowheads="1"/>
            </p:cNvSpPr>
            <p:nvPr/>
          </p:nvSpPr>
          <p:spPr bwMode="auto">
            <a:xfrm>
              <a:off x="2215763" y="4099352"/>
              <a:ext cx="657266" cy="36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45" name="矩形 20"/>
          <p:cNvSpPr>
            <a:spLocks noChangeArrowheads="1"/>
          </p:cNvSpPr>
          <p:nvPr/>
        </p:nvSpPr>
        <p:spPr bwMode="auto">
          <a:xfrm>
            <a:off x="3567114" y="1194567"/>
            <a:ext cx="2047875" cy="282265"/>
          </a:xfrm>
          <a:prstGeom prst="rect">
            <a:avLst/>
          </a:prstGeom>
          <a:solidFill>
            <a:schemeClr val="accent1"/>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6" name="TextBox 10"/>
          <p:cNvSpPr txBox="1">
            <a:spLocks noChangeArrowheads="1"/>
          </p:cNvSpPr>
          <p:nvPr/>
        </p:nvSpPr>
        <p:spPr bwMode="auto">
          <a:xfrm>
            <a:off x="3476626" y="1533999"/>
            <a:ext cx="3604022" cy="369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just"/>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矩形 22"/>
          <p:cNvSpPr>
            <a:spLocks noChangeArrowheads="1"/>
          </p:cNvSpPr>
          <p:nvPr/>
        </p:nvSpPr>
        <p:spPr bwMode="auto">
          <a:xfrm>
            <a:off x="3567114" y="2165327"/>
            <a:ext cx="2047875" cy="283456"/>
          </a:xfrm>
          <a:prstGeom prst="rect">
            <a:avLst/>
          </a:prstGeom>
          <a:solidFill>
            <a:schemeClr val="accent2"/>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8" name="TextBox 10"/>
          <p:cNvSpPr txBox="1">
            <a:spLocks noChangeArrowheads="1"/>
          </p:cNvSpPr>
          <p:nvPr/>
        </p:nvSpPr>
        <p:spPr bwMode="auto">
          <a:xfrm>
            <a:off x="3476626" y="2505950"/>
            <a:ext cx="3604022" cy="369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just"/>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矩形 24"/>
          <p:cNvSpPr>
            <a:spLocks noChangeArrowheads="1"/>
          </p:cNvSpPr>
          <p:nvPr/>
        </p:nvSpPr>
        <p:spPr bwMode="auto">
          <a:xfrm>
            <a:off x="3599892" y="3112604"/>
            <a:ext cx="2047875" cy="283456"/>
          </a:xfrm>
          <a:prstGeom prst="rect">
            <a:avLst/>
          </a:prstGeom>
          <a:solidFill>
            <a:schemeClr val="accent3"/>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0" name="TextBox 10"/>
          <p:cNvSpPr txBox="1">
            <a:spLocks noChangeArrowheads="1"/>
          </p:cNvSpPr>
          <p:nvPr/>
        </p:nvSpPr>
        <p:spPr bwMode="auto">
          <a:xfrm>
            <a:off x="3476626" y="3467725"/>
            <a:ext cx="3604022" cy="369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just"/>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矩形 24"/>
          <p:cNvSpPr>
            <a:spLocks noChangeArrowheads="1"/>
          </p:cNvSpPr>
          <p:nvPr/>
        </p:nvSpPr>
        <p:spPr bwMode="auto">
          <a:xfrm>
            <a:off x="3567114" y="4006053"/>
            <a:ext cx="2047875" cy="283456"/>
          </a:xfrm>
          <a:prstGeom prst="rect">
            <a:avLst/>
          </a:prstGeom>
          <a:solidFill>
            <a:schemeClr val="accent4"/>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2" name="TextBox 10"/>
          <p:cNvSpPr txBox="1">
            <a:spLocks noChangeArrowheads="1"/>
          </p:cNvSpPr>
          <p:nvPr/>
        </p:nvSpPr>
        <p:spPr bwMode="auto">
          <a:xfrm>
            <a:off x="3476626" y="4346677"/>
            <a:ext cx="3604022" cy="369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just"/>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1+#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1+#ppt_w/2"/>
                                          </p:val>
                                        </p:tav>
                                        <p:tav tm="100000">
                                          <p:val>
                                            <p:strVal val="#ppt_x"/>
                                          </p:val>
                                        </p:tav>
                                      </p:tavLst>
                                    </p:anim>
                                    <p:anim calcmode="lin" valueType="num">
                                      <p:cBhvr additive="base">
                                        <p:cTn id="2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1+#ppt_w/2"/>
                                          </p:val>
                                        </p:tav>
                                        <p:tav tm="100000">
                                          <p:val>
                                            <p:strVal val="#ppt_x"/>
                                          </p:val>
                                        </p:tav>
                                      </p:tavLst>
                                    </p:anim>
                                    <p:anim calcmode="lin" valueType="num">
                                      <p:cBhvr additive="base">
                                        <p:cTn id="29" dur="500" fill="hold"/>
                                        <p:tgtEl>
                                          <p:spTgt spid="47"/>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1+#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additive="base">
                                        <p:cTn id="38" dur="500" fill="hold"/>
                                        <p:tgtEl>
                                          <p:spTgt spid="49"/>
                                        </p:tgtEl>
                                        <p:attrNameLst>
                                          <p:attrName>ppt_x</p:attrName>
                                        </p:attrNameLst>
                                      </p:cBhvr>
                                      <p:tavLst>
                                        <p:tav tm="0">
                                          <p:val>
                                            <p:strVal val="1+#ppt_w/2"/>
                                          </p:val>
                                        </p:tav>
                                        <p:tav tm="100000">
                                          <p:val>
                                            <p:strVal val="#ppt_x"/>
                                          </p:val>
                                        </p:tav>
                                      </p:tavLst>
                                    </p:anim>
                                    <p:anim calcmode="lin" valueType="num">
                                      <p:cBhvr additive="base">
                                        <p:cTn id="39" dur="500" fill="hold"/>
                                        <p:tgtEl>
                                          <p:spTgt spid="49"/>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500" fill="hold"/>
                                        <p:tgtEl>
                                          <p:spTgt spid="50"/>
                                        </p:tgtEl>
                                        <p:attrNameLst>
                                          <p:attrName>ppt_x</p:attrName>
                                        </p:attrNameLst>
                                      </p:cBhvr>
                                      <p:tavLst>
                                        <p:tav tm="0">
                                          <p:val>
                                            <p:strVal val="1+#ppt_w/2"/>
                                          </p:val>
                                        </p:tav>
                                        <p:tav tm="100000">
                                          <p:val>
                                            <p:strVal val="#ppt_x"/>
                                          </p:val>
                                        </p:tav>
                                      </p:tavLst>
                                    </p:anim>
                                    <p:anim calcmode="lin" valueType="num">
                                      <p:cBhvr additive="base">
                                        <p:cTn id="43"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additive="base">
                                        <p:cTn id="48" dur="500" fill="hold"/>
                                        <p:tgtEl>
                                          <p:spTgt spid="51"/>
                                        </p:tgtEl>
                                        <p:attrNameLst>
                                          <p:attrName>ppt_x</p:attrName>
                                        </p:attrNameLst>
                                      </p:cBhvr>
                                      <p:tavLst>
                                        <p:tav tm="0">
                                          <p:val>
                                            <p:strVal val="1+#ppt_w/2"/>
                                          </p:val>
                                        </p:tav>
                                        <p:tav tm="100000">
                                          <p:val>
                                            <p:strVal val="#ppt_x"/>
                                          </p:val>
                                        </p:tav>
                                      </p:tavLst>
                                    </p:anim>
                                    <p:anim calcmode="lin" valueType="num">
                                      <p:cBhvr additive="base">
                                        <p:cTn id="49" dur="500" fill="hold"/>
                                        <p:tgtEl>
                                          <p:spTgt spid="5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500" fill="hold"/>
                                        <p:tgtEl>
                                          <p:spTgt spid="52"/>
                                        </p:tgtEl>
                                        <p:attrNameLst>
                                          <p:attrName>ppt_x</p:attrName>
                                        </p:attrNameLst>
                                      </p:cBhvr>
                                      <p:tavLst>
                                        <p:tav tm="0">
                                          <p:val>
                                            <p:strVal val="1+#ppt_w/2"/>
                                          </p:val>
                                        </p:tav>
                                        <p:tav tm="100000">
                                          <p:val>
                                            <p:strVal val="#ppt_x"/>
                                          </p:val>
                                        </p:tav>
                                      </p:tavLst>
                                    </p:anim>
                                    <p:anim calcmode="lin" valueType="num">
                                      <p:cBhvr additive="base">
                                        <p:cTn id="53"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animBg="1"/>
      <p:bldP spid="48" grpId="0"/>
      <p:bldP spid="49" grpId="0" animBg="1"/>
      <p:bldP spid="50" grpId="0"/>
      <p:bldP spid="51" grpId="0" animBg="1"/>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17"/>
          <p:cNvCxnSpPr>
            <a:cxnSpLocks noChangeShapeType="1"/>
          </p:cNvCxnSpPr>
          <p:nvPr/>
        </p:nvCxnSpPr>
        <p:spPr bwMode="auto">
          <a:xfrm>
            <a:off x="3449578" y="1793913"/>
            <a:ext cx="1003478" cy="0"/>
          </a:xfrm>
          <a:prstGeom prst="line">
            <a:avLst/>
          </a:prstGeom>
          <a:noFill/>
          <a:ln w="19050" cmpd="sng">
            <a:solidFill>
              <a:schemeClr val="tx1">
                <a:lumMod val="50000"/>
                <a:lumOff val="50000"/>
              </a:schemeClr>
            </a:solidFill>
            <a:prstDash val="sysDash"/>
            <a:round/>
            <a:headEnd type="oval" w="med" len="med"/>
            <a:tailEnd type="oval" w="med" len="med"/>
          </a:ln>
          <a:extLst>
            <a:ext uri="{909E8E84-426E-40DD-AFC4-6F175D3DCCD1}">
              <a14:hiddenFill xmlns="" xmlns:a14="http://schemas.microsoft.com/office/drawing/2010/main">
                <a:noFill/>
              </a14:hiddenFill>
            </a:ext>
          </a:extLst>
        </p:spPr>
      </p:cxnSp>
      <p:cxnSp>
        <p:nvCxnSpPr>
          <p:cNvPr id="6" name="直接连接符 18"/>
          <p:cNvCxnSpPr>
            <a:cxnSpLocks noChangeShapeType="1"/>
          </p:cNvCxnSpPr>
          <p:nvPr/>
        </p:nvCxnSpPr>
        <p:spPr bwMode="auto">
          <a:xfrm flipV="1">
            <a:off x="3707051" y="2658600"/>
            <a:ext cx="746005" cy="11396"/>
          </a:xfrm>
          <a:prstGeom prst="line">
            <a:avLst/>
          </a:prstGeom>
          <a:noFill/>
          <a:ln w="19050" cmpd="sng">
            <a:solidFill>
              <a:schemeClr val="tx1">
                <a:lumMod val="50000"/>
                <a:lumOff val="50000"/>
              </a:schemeClr>
            </a:solidFill>
            <a:prstDash val="sysDash"/>
            <a:round/>
            <a:headEnd type="oval" w="med" len="med"/>
            <a:tailEnd type="oval" w="med" len="med"/>
          </a:ln>
          <a:extLst>
            <a:ext uri="{909E8E84-426E-40DD-AFC4-6F175D3DCCD1}">
              <a14:hiddenFill xmlns="" xmlns:a14="http://schemas.microsoft.com/office/drawing/2010/main">
                <a:noFill/>
              </a14:hiddenFill>
            </a:ext>
          </a:extLst>
        </p:spPr>
      </p:cxnSp>
      <p:cxnSp>
        <p:nvCxnSpPr>
          <p:cNvPr id="7" name="直接连接符 19"/>
          <p:cNvCxnSpPr>
            <a:cxnSpLocks noChangeShapeType="1"/>
          </p:cNvCxnSpPr>
          <p:nvPr/>
        </p:nvCxnSpPr>
        <p:spPr bwMode="auto">
          <a:xfrm>
            <a:off x="3075818" y="3460607"/>
            <a:ext cx="1377238" cy="1425"/>
          </a:xfrm>
          <a:prstGeom prst="line">
            <a:avLst/>
          </a:prstGeom>
          <a:noFill/>
          <a:ln w="19050" cmpd="sng">
            <a:solidFill>
              <a:schemeClr val="tx1">
                <a:lumMod val="50000"/>
                <a:lumOff val="50000"/>
              </a:schemeClr>
            </a:solidFill>
            <a:prstDash val="sysDash"/>
            <a:round/>
            <a:headEnd type="oval" w="med" len="med"/>
            <a:tailEnd type="oval" w="med" len="med"/>
          </a:ln>
          <a:extLst>
            <a:ext uri="{909E8E84-426E-40DD-AFC4-6F175D3DCCD1}">
              <a14:hiddenFill xmlns="" xmlns:a14="http://schemas.microsoft.com/office/drawing/2010/main">
                <a:noFill/>
              </a14:hiddenFill>
            </a:ext>
          </a:extLst>
        </p:spPr>
      </p:cxnSp>
      <p:cxnSp>
        <p:nvCxnSpPr>
          <p:cNvPr id="8" name="直接连接符 20"/>
          <p:cNvCxnSpPr>
            <a:cxnSpLocks noChangeShapeType="1"/>
          </p:cNvCxnSpPr>
          <p:nvPr/>
        </p:nvCxnSpPr>
        <p:spPr bwMode="auto">
          <a:xfrm>
            <a:off x="2898686" y="4155774"/>
            <a:ext cx="1554370" cy="0"/>
          </a:xfrm>
          <a:prstGeom prst="line">
            <a:avLst/>
          </a:prstGeom>
          <a:noFill/>
          <a:ln w="19050" cmpd="sng">
            <a:solidFill>
              <a:schemeClr val="tx1">
                <a:lumMod val="50000"/>
                <a:lumOff val="50000"/>
              </a:schemeClr>
            </a:solidFill>
            <a:prstDash val="sysDash"/>
            <a:round/>
            <a:headEnd type="oval" w="med" len="med"/>
            <a:tailEnd type="oval" w="med" len="med"/>
          </a:ln>
          <a:extLst>
            <a:ext uri="{909E8E84-426E-40DD-AFC4-6F175D3DCCD1}">
              <a14:hiddenFill xmlns="" xmlns:a14="http://schemas.microsoft.com/office/drawing/2010/main">
                <a:noFill/>
              </a14:hiddenFill>
            </a:ext>
          </a:extLst>
        </p:spPr>
      </p:cxnSp>
      <p:sp>
        <p:nvSpPr>
          <p:cNvPr id="9" name="矩形 1"/>
          <p:cNvSpPr>
            <a:spLocks/>
          </p:cNvSpPr>
          <p:nvPr/>
        </p:nvSpPr>
        <p:spPr bwMode="auto">
          <a:xfrm flipV="1">
            <a:off x="1777428" y="4332415"/>
            <a:ext cx="703294" cy="508556"/>
          </a:xfrm>
          <a:custGeom>
            <a:avLst/>
            <a:gdLst>
              <a:gd name="T0" fmla="*/ 0 w 2160240"/>
              <a:gd name="T1" fmla="*/ 1062681 h 1062681"/>
              <a:gd name="T2" fmla="*/ 2160240 w 2160240"/>
              <a:gd name="T3" fmla="*/ 0 h 1062681"/>
              <a:gd name="T4" fmla="*/ 2160240 w 2160240"/>
              <a:gd name="T5" fmla="*/ 1062681 h 1062681"/>
              <a:gd name="T6" fmla="*/ 0 w 2160240"/>
              <a:gd name="T7" fmla="*/ 1062681 h 1062681"/>
            </a:gdLst>
            <a:ahLst/>
            <a:cxnLst>
              <a:cxn ang="0">
                <a:pos x="T0" y="T1"/>
              </a:cxn>
              <a:cxn ang="0">
                <a:pos x="T2" y="T3"/>
              </a:cxn>
              <a:cxn ang="0">
                <a:pos x="T4" y="T5"/>
              </a:cxn>
              <a:cxn ang="0">
                <a:pos x="T6" y="T7"/>
              </a:cxn>
            </a:cxnLst>
            <a:rect l="0" t="0" r="r" b="b"/>
            <a:pathLst>
              <a:path w="2160240" h="1062681">
                <a:moveTo>
                  <a:pt x="0" y="1062681"/>
                </a:moveTo>
                <a:lnTo>
                  <a:pt x="2160240" y="0"/>
                </a:lnTo>
                <a:lnTo>
                  <a:pt x="2160240" y="1062681"/>
                </a:lnTo>
                <a:lnTo>
                  <a:pt x="0" y="1062681"/>
                </a:lnTo>
                <a:close/>
              </a:path>
            </a:pathLst>
          </a:custGeom>
          <a:solidFill>
            <a:schemeClr val="accent1">
              <a:lumMod val="60000"/>
              <a:lumOff val="4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lIns="68553" tIns="34276" rIns="68553" bIns="34276" anchor="ctr"/>
          <a:lstStyle/>
          <a:p>
            <a:endParaRPr lang="zh-CN" altLang="en-US"/>
          </a:p>
        </p:txBody>
      </p:sp>
      <p:sp>
        <p:nvSpPr>
          <p:cNvPr id="10" name="矩形 1"/>
          <p:cNvSpPr>
            <a:spLocks/>
          </p:cNvSpPr>
          <p:nvPr/>
        </p:nvSpPr>
        <p:spPr bwMode="auto">
          <a:xfrm>
            <a:off x="1020035" y="924954"/>
            <a:ext cx="1124701" cy="515678"/>
          </a:xfrm>
          <a:custGeom>
            <a:avLst/>
            <a:gdLst>
              <a:gd name="T0" fmla="*/ 0 w 2160240"/>
              <a:gd name="T1" fmla="*/ 1062681 h 1062681"/>
              <a:gd name="T2" fmla="*/ 2160240 w 2160240"/>
              <a:gd name="T3" fmla="*/ 0 h 1062681"/>
              <a:gd name="T4" fmla="*/ 2160240 w 2160240"/>
              <a:gd name="T5" fmla="*/ 1062681 h 1062681"/>
              <a:gd name="T6" fmla="*/ 0 w 2160240"/>
              <a:gd name="T7" fmla="*/ 1062681 h 1062681"/>
            </a:gdLst>
            <a:ahLst/>
            <a:cxnLst>
              <a:cxn ang="0">
                <a:pos x="T0" y="T1"/>
              </a:cxn>
              <a:cxn ang="0">
                <a:pos x="T2" y="T3"/>
              </a:cxn>
              <a:cxn ang="0">
                <a:pos x="T4" y="T5"/>
              </a:cxn>
              <a:cxn ang="0">
                <a:pos x="T6" y="T7"/>
              </a:cxn>
            </a:cxnLst>
            <a:rect l="0" t="0" r="r" b="b"/>
            <a:pathLst>
              <a:path w="2160240" h="1062681">
                <a:moveTo>
                  <a:pt x="0" y="1062681"/>
                </a:moveTo>
                <a:lnTo>
                  <a:pt x="2160240" y="0"/>
                </a:lnTo>
                <a:lnTo>
                  <a:pt x="2160240" y="1062681"/>
                </a:lnTo>
                <a:lnTo>
                  <a:pt x="0" y="1062681"/>
                </a:lnTo>
                <a:close/>
              </a:path>
            </a:pathLst>
          </a:custGeom>
          <a:solidFill>
            <a:schemeClr val="accent1">
              <a:lumMod val="60000"/>
              <a:lumOff val="4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lIns="68553" tIns="34276" rIns="68553" bIns="34276" anchor="ctr"/>
          <a:lstStyle/>
          <a:p>
            <a:endParaRPr lang="zh-CN" altLang="en-US"/>
          </a:p>
        </p:txBody>
      </p:sp>
      <p:sp>
        <p:nvSpPr>
          <p:cNvPr id="11" name="流程图: 决策 6"/>
          <p:cNvSpPr>
            <a:spLocks/>
          </p:cNvSpPr>
          <p:nvPr/>
        </p:nvSpPr>
        <p:spPr bwMode="auto">
          <a:xfrm rot="20672970">
            <a:off x="1606587" y="3689956"/>
            <a:ext cx="1577430" cy="344735"/>
          </a:xfrm>
          <a:custGeom>
            <a:avLst/>
            <a:gdLst>
              <a:gd name="T0" fmla="*/ 0 w 10716"/>
              <a:gd name="T1" fmla="*/ 596 h 10675"/>
              <a:gd name="T2" fmla="*/ 6157 w 10716"/>
              <a:gd name="T3" fmla="*/ 0 h 10675"/>
              <a:gd name="T4" fmla="*/ 10716 w 10716"/>
              <a:gd name="T5" fmla="*/ 5887 h 10675"/>
              <a:gd name="T6" fmla="*/ 7566 w 10716"/>
              <a:gd name="T7" fmla="*/ 10675 h 10675"/>
              <a:gd name="T8" fmla="*/ 0 w 10716"/>
              <a:gd name="T9" fmla="*/ 596 h 10675"/>
            </a:gdLst>
            <a:ahLst/>
            <a:cxnLst>
              <a:cxn ang="0">
                <a:pos x="T0" y="T1"/>
              </a:cxn>
              <a:cxn ang="0">
                <a:pos x="T2" y="T3"/>
              </a:cxn>
              <a:cxn ang="0">
                <a:pos x="T4" y="T5"/>
              </a:cxn>
              <a:cxn ang="0">
                <a:pos x="T6" y="T7"/>
              </a:cxn>
              <a:cxn ang="0">
                <a:pos x="T8" y="T9"/>
              </a:cxn>
            </a:cxnLst>
            <a:rect l="0" t="0" r="r" b="b"/>
            <a:pathLst>
              <a:path w="10716" h="10675">
                <a:moveTo>
                  <a:pt x="0" y="596"/>
                </a:moveTo>
                <a:lnTo>
                  <a:pt x="6157" y="0"/>
                </a:lnTo>
                <a:lnTo>
                  <a:pt x="10716" y="5887"/>
                </a:lnTo>
                <a:lnTo>
                  <a:pt x="7566" y="10675"/>
                </a:lnTo>
                <a:lnTo>
                  <a:pt x="0" y="596"/>
                </a:lnTo>
                <a:close/>
              </a:path>
            </a:pathLst>
          </a:custGeom>
          <a:solidFill>
            <a:schemeClr val="accent4">
              <a:lumMod val="40000"/>
              <a:lumOff val="6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lIns="68553" tIns="34276" rIns="68553" bIns="34276" anchor="ctr"/>
          <a:lstStyle/>
          <a:p>
            <a:endParaRPr lang="zh-CN" altLang="en-US"/>
          </a:p>
        </p:txBody>
      </p:sp>
      <p:sp>
        <p:nvSpPr>
          <p:cNvPr id="12" name="流程图: 决策 6"/>
          <p:cNvSpPr>
            <a:spLocks/>
          </p:cNvSpPr>
          <p:nvPr/>
        </p:nvSpPr>
        <p:spPr bwMode="auto">
          <a:xfrm rot="20926064">
            <a:off x="1320428" y="2980542"/>
            <a:ext cx="2134086" cy="321943"/>
          </a:xfrm>
          <a:custGeom>
            <a:avLst/>
            <a:gdLst>
              <a:gd name="T0" fmla="*/ 0 w 10171"/>
              <a:gd name="T1" fmla="*/ 596 h 10675"/>
              <a:gd name="T2" fmla="*/ 6157 w 10171"/>
              <a:gd name="T3" fmla="*/ 0 h 10675"/>
              <a:gd name="T4" fmla="*/ 10171 w 10171"/>
              <a:gd name="T5" fmla="*/ 7190 h 10675"/>
              <a:gd name="T6" fmla="*/ 7566 w 10171"/>
              <a:gd name="T7" fmla="*/ 10675 h 10675"/>
              <a:gd name="T8" fmla="*/ 0 w 10171"/>
              <a:gd name="T9" fmla="*/ 596 h 10675"/>
            </a:gdLst>
            <a:ahLst/>
            <a:cxnLst>
              <a:cxn ang="0">
                <a:pos x="T0" y="T1"/>
              </a:cxn>
              <a:cxn ang="0">
                <a:pos x="T2" y="T3"/>
              </a:cxn>
              <a:cxn ang="0">
                <a:pos x="T4" y="T5"/>
              </a:cxn>
              <a:cxn ang="0">
                <a:pos x="T6" y="T7"/>
              </a:cxn>
              <a:cxn ang="0">
                <a:pos x="T8" y="T9"/>
              </a:cxn>
            </a:cxnLst>
            <a:rect l="0" t="0" r="r" b="b"/>
            <a:pathLst>
              <a:path w="10171" h="10675">
                <a:moveTo>
                  <a:pt x="0" y="596"/>
                </a:moveTo>
                <a:lnTo>
                  <a:pt x="6157" y="0"/>
                </a:lnTo>
                <a:lnTo>
                  <a:pt x="10171" y="7190"/>
                </a:lnTo>
                <a:lnTo>
                  <a:pt x="7566" y="10675"/>
                </a:lnTo>
                <a:lnTo>
                  <a:pt x="0" y="596"/>
                </a:lnTo>
                <a:close/>
              </a:path>
            </a:pathLst>
          </a:custGeom>
          <a:solidFill>
            <a:schemeClr val="accent1">
              <a:lumMod val="60000"/>
              <a:lumOff val="4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lIns="68553" tIns="34276" rIns="68553" bIns="34276" anchor="ctr"/>
          <a:lstStyle/>
          <a:p>
            <a:endParaRPr lang="zh-CN" altLang="en-US"/>
          </a:p>
        </p:txBody>
      </p:sp>
      <p:sp>
        <p:nvSpPr>
          <p:cNvPr id="13" name="流程图: 决策 6"/>
          <p:cNvSpPr>
            <a:spLocks/>
          </p:cNvSpPr>
          <p:nvPr/>
        </p:nvSpPr>
        <p:spPr bwMode="auto">
          <a:xfrm rot="20909760">
            <a:off x="768044" y="2056026"/>
            <a:ext cx="2660845" cy="475791"/>
          </a:xfrm>
          <a:custGeom>
            <a:avLst/>
            <a:gdLst>
              <a:gd name="T0" fmla="*/ 0 w 11332"/>
              <a:gd name="T1" fmla="*/ 0 h 11825"/>
              <a:gd name="T2" fmla="*/ 6996 w 11332"/>
              <a:gd name="T3" fmla="*/ 1150 h 11825"/>
              <a:gd name="T4" fmla="*/ 11332 w 11332"/>
              <a:gd name="T5" fmla="*/ 8128 h 11825"/>
              <a:gd name="T6" fmla="*/ 8405 w 11332"/>
              <a:gd name="T7" fmla="*/ 11825 h 11825"/>
              <a:gd name="T8" fmla="*/ 0 w 11332"/>
              <a:gd name="T9" fmla="*/ 0 h 11825"/>
            </a:gdLst>
            <a:ahLst/>
            <a:cxnLst>
              <a:cxn ang="0">
                <a:pos x="T0" y="T1"/>
              </a:cxn>
              <a:cxn ang="0">
                <a:pos x="T2" y="T3"/>
              </a:cxn>
              <a:cxn ang="0">
                <a:pos x="T4" y="T5"/>
              </a:cxn>
              <a:cxn ang="0">
                <a:pos x="T6" y="T7"/>
              </a:cxn>
              <a:cxn ang="0">
                <a:pos x="T8" y="T9"/>
              </a:cxn>
            </a:cxnLst>
            <a:rect l="0" t="0" r="r" b="b"/>
            <a:pathLst>
              <a:path w="11332" h="11825">
                <a:moveTo>
                  <a:pt x="0" y="0"/>
                </a:moveTo>
                <a:lnTo>
                  <a:pt x="6996" y="1150"/>
                </a:lnTo>
                <a:lnTo>
                  <a:pt x="11332" y="8128"/>
                </a:lnTo>
                <a:lnTo>
                  <a:pt x="8405" y="11825"/>
                </a:lnTo>
                <a:lnTo>
                  <a:pt x="0" y="0"/>
                </a:lnTo>
                <a:close/>
              </a:path>
            </a:pathLst>
          </a:custGeom>
          <a:solidFill>
            <a:schemeClr val="accent2">
              <a:lumMod val="40000"/>
              <a:lumOff val="6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lIns="68553" tIns="34276" rIns="68553" bIns="34276" anchor="ctr"/>
          <a:lstStyle/>
          <a:p>
            <a:endParaRPr lang="zh-CN" altLang="en-US"/>
          </a:p>
        </p:txBody>
      </p:sp>
      <p:sp>
        <p:nvSpPr>
          <p:cNvPr id="14" name="矩形 4"/>
          <p:cNvSpPr>
            <a:spLocks noChangeArrowheads="1"/>
          </p:cNvSpPr>
          <p:nvPr/>
        </p:nvSpPr>
        <p:spPr bwMode="auto">
          <a:xfrm>
            <a:off x="739570" y="2279677"/>
            <a:ext cx="3247398" cy="767818"/>
          </a:xfrm>
          <a:custGeom>
            <a:avLst/>
            <a:gdLst>
              <a:gd name="T0" fmla="*/ 30 w 2410718"/>
              <a:gd name="T1" fmla="*/ 25842 h 850751"/>
              <a:gd name="T2" fmla="*/ 3619739 w 2410718"/>
              <a:gd name="T3" fmla="*/ 5 h 850751"/>
              <a:gd name="T4" fmla="*/ 3197123 w 2410718"/>
              <a:gd name="T5" fmla="*/ 809033 h 850751"/>
              <a:gd name="T6" fmla="*/ 1757283 w 2410718"/>
              <a:gd name="T7" fmla="*/ 854871 h 850751"/>
              <a:gd name="T8" fmla="*/ 422644 w 2410718"/>
              <a:gd name="T9" fmla="*/ 796114 h 850751"/>
              <a:gd name="T10" fmla="*/ 30 w 2410718"/>
              <a:gd name="T11" fmla="*/ 25842 h 850751"/>
              <a:gd name="T12" fmla="*/ 0 60000 65536"/>
              <a:gd name="T13" fmla="*/ 0 60000 65536"/>
              <a:gd name="T14" fmla="*/ 0 60000 65536"/>
              <a:gd name="T15" fmla="*/ 0 60000 65536"/>
              <a:gd name="T16" fmla="*/ 0 60000 65536"/>
              <a:gd name="T17" fmla="*/ 0 60000 65536"/>
              <a:gd name="T18" fmla="*/ 0 w 2410718"/>
              <a:gd name="T19" fmla="*/ 0 h 850751"/>
              <a:gd name="T20" fmla="*/ 2410718 w 2410718"/>
              <a:gd name="T21" fmla="*/ 850751 h 850751"/>
            </a:gdLst>
            <a:ahLst/>
            <a:cxnLst>
              <a:cxn ang="T12">
                <a:pos x="T0" y="T1"/>
              </a:cxn>
              <a:cxn ang="T13">
                <a:pos x="T2" y="T3"/>
              </a:cxn>
              <a:cxn ang="T14">
                <a:pos x="T4" y="T5"/>
              </a:cxn>
              <a:cxn ang="T15">
                <a:pos x="T6" y="T7"/>
              </a:cxn>
              <a:cxn ang="T16">
                <a:pos x="T8" y="T9"/>
              </a:cxn>
              <a:cxn ang="T17">
                <a:pos x="T10" y="T11"/>
              </a:cxn>
            </a:cxnLst>
            <a:rect l="T18" t="T19" r="T20" b="T21"/>
            <a:pathLst>
              <a:path w="2410718" h="850751">
                <a:moveTo>
                  <a:pt x="20" y="25694"/>
                </a:moveTo>
                <a:cubicBezTo>
                  <a:pt x="2601" y="33890"/>
                  <a:pt x="2390281" y="2256"/>
                  <a:pt x="2409820" y="5"/>
                </a:cubicBezTo>
                <a:cubicBezTo>
                  <a:pt x="2429359" y="-2246"/>
                  <a:pt x="2123840" y="798415"/>
                  <a:pt x="2128466" y="804390"/>
                </a:cubicBezTo>
                <a:cubicBezTo>
                  <a:pt x="1905884" y="840457"/>
                  <a:pt x="1488448" y="842600"/>
                  <a:pt x="1169901" y="849965"/>
                </a:cubicBezTo>
                <a:cubicBezTo>
                  <a:pt x="851354" y="857330"/>
                  <a:pt x="577549" y="811018"/>
                  <a:pt x="281373" y="791545"/>
                </a:cubicBezTo>
                <a:cubicBezTo>
                  <a:pt x="252924" y="771178"/>
                  <a:pt x="-2561" y="17498"/>
                  <a:pt x="20" y="25694"/>
                </a:cubicBezTo>
                <a:close/>
              </a:path>
            </a:pathLst>
          </a:cu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68553" tIns="34276" rIns="68553" bIns="34276"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dirty="0">
              <a:solidFill>
                <a:srgbClr val="FFFFFF"/>
              </a:solidFill>
              <a:latin typeface="微软雅黑" pitchFamily="34" charset="-122"/>
              <a:ea typeface="微软雅黑" pitchFamily="34" charset="-122"/>
            </a:endParaRPr>
          </a:p>
        </p:txBody>
      </p:sp>
      <p:sp>
        <p:nvSpPr>
          <p:cNvPr id="15" name="矩形 4"/>
          <p:cNvSpPr>
            <a:spLocks noChangeArrowheads="1"/>
          </p:cNvSpPr>
          <p:nvPr/>
        </p:nvSpPr>
        <p:spPr bwMode="auto">
          <a:xfrm>
            <a:off x="1311886" y="3165731"/>
            <a:ext cx="2089952" cy="592602"/>
          </a:xfrm>
          <a:custGeom>
            <a:avLst/>
            <a:gdLst>
              <a:gd name="T0" fmla="*/ 570 w 2411665"/>
              <a:gd name="T1" fmla="*/ 19270 h 880585"/>
              <a:gd name="T2" fmla="*/ 2329218 w 2411665"/>
              <a:gd name="T3" fmla="*/ 4 h 880585"/>
              <a:gd name="T4" fmla="*/ 2057339 w 2411665"/>
              <a:gd name="T5" fmla="*/ 603258 h 880585"/>
              <a:gd name="T6" fmla="*/ 1192688 w 2411665"/>
              <a:gd name="T7" fmla="*/ 660087 h 880585"/>
              <a:gd name="T8" fmla="*/ 272448 w 2411665"/>
              <a:gd name="T9" fmla="*/ 593625 h 880585"/>
              <a:gd name="T10" fmla="*/ 570 w 2411665"/>
              <a:gd name="T11" fmla="*/ 19270 h 880585"/>
              <a:gd name="T12" fmla="*/ 0 60000 65536"/>
              <a:gd name="T13" fmla="*/ 0 60000 65536"/>
              <a:gd name="T14" fmla="*/ 0 60000 65536"/>
              <a:gd name="T15" fmla="*/ 0 60000 65536"/>
              <a:gd name="T16" fmla="*/ 0 60000 65536"/>
              <a:gd name="T17" fmla="*/ 0 60000 65536"/>
              <a:gd name="T18" fmla="*/ 0 w 2411665"/>
              <a:gd name="T19" fmla="*/ 0 h 880585"/>
              <a:gd name="T20" fmla="*/ 2411665 w 2411665"/>
              <a:gd name="T21" fmla="*/ 880585 h 880585"/>
            </a:gdLst>
            <a:ahLst/>
            <a:cxnLst>
              <a:cxn ang="T12">
                <a:pos x="T0" y="T1"/>
              </a:cxn>
              <a:cxn ang="T13">
                <a:pos x="T2" y="T3"/>
              </a:cxn>
              <a:cxn ang="T14">
                <a:pos x="T4" y="T5"/>
              </a:cxn>
              <a:cxn ang="T15">
                <a:pos x="T6" y="T7"/>
              </a:cxn>
              <a:cxn ang="T16">
                <a:pos x="T8" y="T9"/>
              </a:cxn>
              <a:cxn ang="T17">
                <a:pos x="T10" y="T11"/>
              </a:cxn>
            </a:cxnLst>
            <a:rect l="T18" t="T19" r="T20" b="T21"/>
            <a:pathLst>
              <a:path w="2411665" h="880585">
                <a:moveTo>
                  <a:pt x="590" y="25695"/>
                </a:moveTo>
                <a:cubicBezTo>
                  <a:pt x="15362" y="9377"/>
                  <a:pt x="2390851" y="2257"/>
                  <a:pt x="2410390" y="6"/>
                </a:cubicBezTo>
                <a:cubicBezTo>
                  <a:pt x="2429929" y="-2245"/>
                  <a:pt x="2219982" y="673707"/>
                  <a:pt x="2129036" y="804391"/>
                </a:cubicBezTo>
                <a:cubicBezTo>
                  <a:pt x="2110981" y="809639"/>
                  <a:pt x="1612572" y="886925"/>
                  <a:pt x="1234253" y="880167"/>
                </a:cubicBezTo>
                <a:cubicBezTo>
                  <a:pt x="855934" y="873409"/>
                  <a:pt x="332440" y="827904"/>
                  <a:pt x="281943" y="791546"/>
                </a:cubicBezTo>
                <a:cubicBezTo>
                  <a:pt x="253494" y="771179"/>
                  <a:pt x="-14182" y="42013"/>
                  <a:pt x="590" y="25695"/>
                </a:cubicBezTo>
                <a:close/>
              </a:path>
            </a:pathLst>
          </a:custGeom>
          <a:solidFill>
            <a:schemeClr val="accent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68553" tIns="34276" rIns="68553" bIns="34276"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dirty="0">
              <a:solidFill>
                <a:srgbClr val="FFFFFF"/>
              </a:solidFill>
              <a:latin typeface="微软雅黑" pitchFamily="34" charset="-122"/>
              <a:ea typeface="微软雅黑" pitchFamily="34" charset="-122"/>
            </a:endParaRPr>
          </a:p>
        </p:txBody>
      </p:sp>
      <p:sp>
        <p:nvSpPr>
          <p:cNvPr id="16" name="矩形 4"/>
          <p:cNvSpPr>
            <a:spLocks noChangeArrowheads="1"/>
          </p:cNvSpPr>
          <p:nvPr/>
        </p:nvSpPr>
        <p:spPr bwMode="auto">
          <a:xfrm>
            <a:off x="1616553" y="3889389"/>
            <a:ext cx="1459265" cy="531347"/>
          </a:xfrm>
          <a:custGeom>
            <a:avLst/>
            <a:gdLst>
              <a:gd name="T0" fmla="*/ 398 w 2411678"/>
              <a:gd name="T1" fmla="*/ 16413 h 926980"/>
              <a:gd name="T2" fmla="*/ 1626319 w 2411678"/>
              <a:gd name="T3" fmla="*/ 4 h 926980"/>
              <a:gd name="T4" fmla="*/ 1436486 w 2411678"/>
              <a:gd name="T5" fmla="*/ 513830 h 926980"/>
              <a:gd name="T6" fmla="*/ 881328 w 2411678"/>
              <a:gd name="T7" fmla="*/ 591610 h 926980"/>
              <a:gd name="T8" fmla="*/ 190230 w 2411678"/>
              <a:gd name="T9" fmla="*/ 505624 h 926980"/>
              <a:gd name="T10" fmla="*/ 398 w 2411678"/>
              <a:gd name="T11" fmla="*/ 16413 h 926980"/>
              <a:gd name="T12" fmla="*/ 0 60000 65536"/>
              <a:gd name="T13" fmla="*/ 0 60000 65536"/>
              <a:gd name="T14" fmla="*/ 0 60000 65536"/>
              <a:gd name="T15" fmla="*/ 0 60000 65536"/>
              <a:gd name="T16" fmla="*/ 0 60000 65536"/>
              <a:gd name="T17" fmla="*/ 0 60000 65536"/>
              <a:gd name="T18" fmla="*/ 0 w 2411678"/>
              <a:gd name="T19" fmla="*/ 0 h 926980"/>
              <a:gd name="T20" fmla="*/ 2411678 w 2411678"/>
              <a:gd name="T21" fmla="*/ 926980 h 926980"/>
            </a:gdLst>
            <a:ahLst/>
            <a:cxnLst>
              <a:cxn ang="T12">
                <a:pos x="T0" y="T1"/>
              </a:cxn>
              <a:cxn ang="T13">
                <a:pos x="T2" y="T3"/>
              </a:cxn>
              <a:cxn ang="T14">
                <a:pos x="T4" y="T5"/>
              </a:cxn>
              <a:cxn ang="T15">
                <a:pos x="T6" y="T7"/>
              </a:cxn>
              <a:cxn ang="T16">
                <a:pos x="T8" y="T9"/>
              </a:cxn>
              <a:cxn ang="T17">
                <a:pos x="T10" y="T11"/>
              </a:cxn>
            </a:cxnLst>
            <a:rect l="T18" t="T19" r="T20" b="T21"/>
            <a:pathLst>
              <a:path w="2411678" h="926980">
                <a:moveTo>
                  <a:pt x="590" y="25695"/>
                </a:moveTo>
                <a:cubicBezTo>
                  <a:pt x="15362" y="9377"/>
                  <a:pt x="2390851" y="2257"/>
                  <a:pt x="2410390" y="6"/>
                </a:cubicBezTo>
                <a:cubicBezTo>
                  <a:pt x="2429929" y="-2245"/>
                  <a:pt x="2222230" y="671127"/>
                  <a:pt x="2129036" y="804391"/>
                </a:cubicBezTo>
                <a:cubicBezTo>
                  <a:pt x="2093799" y="835604"/>
                  <a:pt x="1585278" y="937133"/>
                  <a:pt x="1306228" y="926155"/>
                </a:cubicBezTo>
                <a:cubicBezTo>
                  <a:pt x="1027178" y="915177"/>
                  <a:pt x="389594" y="908808"/>
                  <a:pt x="281943" y="791546"/>
                </a:cubicBezTo>
                <a:cubicBezTo>
                  <a:pt x="253494" y="771179"/>
                  <a:pt x="-14182" y="42013"/>
                  <a:pt x="590" y="25695"/>
                </a:cubicBezTo>
                <a:close/>
              </a:path>
            </a:pathLst>
          </a:custGeom>
          <a:solidFill>
            <a:schemeClr val="accent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68553" tIns="34276" rIns="68553" bIns="34276"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dirty="0">
              <a:solidFill>
                <a:schemeClr val="bg1"/>
              </a:solidFill>
              <a:latin typeface="微软雅黑" pitchFamily="34" charset="-122"/>
              <a:ea typeface="微软雅黑" pitchFamily="34" charset="-122"/>
            </a:endParaRPr>
          </a:p>
        </p:txBody>
      </p:sp>
      <p:sp>
        <p:nvSpPr>
          <p:cNvPr id="17" name="矩形 4"/>
          <p:cNvSpPr>
            <a:spLocks noChangeArrowheads="1"/>
          </p:cNvSpPr>
          <p:nvPr/>
        </p:nvSpPr>
        <p:spPr bwMode="auto">
          <a:xfrm>
            <a:off x="1008645" y="1410716"/>
            <a:ext cx="2723486" cy="766394"/>
          </a:xfrm>
          <a:custGeom>
            <a:avLst/>
            <a:gdLst>
              <a:gd name="T0" fmla="*/ 25 w 2410718"/>
              <a:gd name="T1" fmla="*/ 25794 h 850751"/>
              <a:gd name="T2" fmla="*/ 3035756 w 2410718"/>
              <a:gd name="T3" fmla="*/ 5 h 850751"/>
              <a:gd name="T4" fmla="*/ 2681322 w 2410718"/>
              <a:gd name="T5" fmla="*/ 807533 h 850751"/>
              <a:gd name="T6" fmla="*/ 1473776 w 2410718"/>
              <a:gd name="T7" fmla="*/ 853286 h 850751"/>
              <a:gd name="T8" fmla="*/ 354458 w 2410718"/>
              <a:gd name="T9" fmla="*/ 794638 h 850751"/>
              <a:gd name="T10" fmla="*/ 25 w 2410718"/>
              <a:gd name="T11" fmla="*/ 25794 h 850751"/>
              <a:gd name="T12" fmla="*/ 0 60000 65536"/>
              <a:gd name="T13" fmla="*/ 0 60000 65536"/>
              <a:gd name="T14" fmla="*/ 0 60000 65536"/>
              <a:gd name="T15" fmla="*/ 0 60000 65536"/>
              <a:gd name="T16" fmla="*/ 0 60000 65536"/>
              <a:gd name="T17" fmla="*/ 0 60000 65536"/>
              <a:gd name="T18" fmla="*/ 0 w 2410718"/>
              <a:gd name="T19" fmla="*/ 0 h 850751"/>
              <a:gd name="T20" fmla="*/ 2410718 w 2410718"/>
              <a:gd name="T21" fmla="*/ 850751 h 850751"/>
            </a:gdLst>
            <a:ahLst/>
            <a:cxnLst>
              <a:cxn ang="T12">
                <a:pos x="T0" y="T1"/>
              </a:cxn>
              <a:cxn ang="T13">
                <a:pos x="T2" y="T3"/>
              </a:cxn>
              <a:cxn ang="T14">
                <a:pos x="T4" y="T5"/>
              </a:cxn>
              <a:cxn ang="T15">
                <a:pos x="T6" y="T7"/>
              </a:cxn>
              <a:cxn ang="T16">
                <a:pos x="T8" y="T9"/>
              </a:cxn>
              <a:cxn ang="T17">
                <a:pos x="T10" y="T11"/>
              </a:cxn>
            </a:cxnLst>
            <a:rect l="T18" t="T19" r="T20" b="T21"/>
            <a:pathLst>
              <a:path w="2410718" h="850751">
                <a:moveTo>
                  <a:pt x="20" y="25694"/>
                </a:moveTo>
                <a:cubicBezTo>
                  <a:pt x="2601" y="33890"/>
                  <a:pt x="2390281" y="2256"/>
                  <a:pt x="2409820" y="5"/>
                </a:cubicBezTo>
                <a:cubicBezTo>
                  <a:pt x="2429359" y="-2246"/>
                  <a:pt x="2123840" y="798415"/>
                  <a:pt x="2128466" y="804390"/>
                </a:cubicBezTo>
                <a:cubicBezTo>
                  <a:pt x="1905884" y="840457"/>
                  <a:pt x="1488448" y="842600"/>
                  <a:pt x="1169901" y="849965"/>
                </a:cubicBezTo>
                <a:cubicBezTo>
                  <a:pt x="851354" y="857330"/>
                  <a:pt x="577549" y="811018"/>
                  <a:pt x="281373" y="791545"/>
                </a:cubicBezTo>
                <a:cubicBezTo>
                  <a:pt x="252924" y="771178"/>
                  <a:pt x="-2561" y="17498"/>
                  <a:pt x="20" y="25694"/>
                </a:cubicBezTo>
                <a:close/>
              </a:path>
            </a:pathLst>
          </a:cu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68553" tIns="34276" rIns="68553" bIns="34276"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dirty="0">
              <a:solidFill>
                <a:srgbClr val="FFFFFF"/>
              </a:solidFill>
              <a:latin typeface="微软雅黑" pitchFamily="34" charset="-122"/>
              <a:ea typeface="微软雅黑" pitchFamily="34" charset="-122"/>
            </a:endParaRPr>
          </a:p>
        </p:txBody>
      </p:sp>
      <p:sp>
        <p:nvSpPr>
          <p:cNvPr id="30" name="TextBox 29"/>
          <p:cNvSpPr txBox="1"/>
          <p:nvPr/>
        </p:nvSpPr>
        <p:spPr>
          <a:xfrm>
            <a:off x="1972767" y="4046849"/>
            <a:ext cx="753998" cy="253887"/>
          </a:xfrm>
          <a:prstGeom prst="rect">
            <a:avLst/>
          </a:prstGeom>
          <a:noFill/>
        </p:spPr>
        <p:txBody>
          <a:bodyPr wrap="none" lIns="68553" tIns="34276" rIns="68553" bIns="34276"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972768" y="3329914"/>
            <a:ext cx="753998" cy="253887"/>
          </a:xfrm>
          <a:prstGeom prst="rect">
            <a:avLst/>
          </a:prstGeom>
          <a:noFill/>
        </p:spPr>
        <p:txBody>
          <a:bodyPr wrap="none" lIns="68553" tIns="34276" rIns="68553" bIns="34276"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1921472" y="2502768"/>
            <a:ext cx="856590" cy="284665"/>
          </a:xfrm>
          <a:prstGeom prst="rect">
            <a:avLst/>
          </a:prstGeom>
          <a:noFill/>
        </p:spPr>
        <p:txBody>
          <a:bodyPr wrap="none" lIns="68553" tIns="34276" rIns="68553" bIns="34276"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添加标题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1921472" y="1687703"/>
            <a:ext cx="856590" cy="284665"/>
          </a:xfrm>
          <a:prstGeom prst="rect">
            <a:avLst/>
          </a:prstGeom>
          <a:noFill/>
        </p:spPr>
        <p:txBody>
          <a:bodyPr wrap="none" lIns="68553" tIns="34276" rIns="68553" bIns="34276"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添加标题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4" name="矩形 21"/>
          <p:cNvSpPr>
            <a:spLocks noChangeArrowheads="1"/>
          </p:cNvSpPr>
          <p:nvPr/>
        </p:nvSpPr>
        <p:spPr bwMode="auto">
          <a:xfrm>
            <a:off x="4625978" y="3868788"/>
            <a:ext cx="3778452" cy="401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53" tIns="34276" rIns="68553" bIns="3427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a:lnSpc>
                <a:spcPct val="120000"/>
              </a:lnSpc>
            </a:pP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35" name="矩形 21"/>
          <p:cNvSpPr>
            <a:spLocks noChangeArrowheads="1"/>
          </p:cNvSpPr>
          <p:nvPr/>
        </p:nvSpPr>
        <p:spPr bwMode="auto">
          <a:xfrm>
            <a:off x="4625978" y="3131051"/>
            <a:ext cx="3778452" cy="401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53" tIns="34276" rIns="68553" bIns="3427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a:lnSpc>
                <a:spcPct val="120000"/>
              </a:lnSpc>
            </a:pP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36" name="矩形 21"/>
          <p:cNvSpPr>
            <a:spLocks noChangeArrowheads="1"/>
          </p:cNvSpPr>
          <p:nvPr/>
        </p:nvSpPr>
        <p:spPr bwMode="auto">
          <a:xfrm>
            <a:off x="4625978" y="2293921"/>
            <a:ext cx="3778452" cy="401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53" tIns="34276" rIns="68553" bIns="3427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a:lnSpc>
                <a:spcPct val="120000"/>
              </a:lnSpc>
            </a:pP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37" name="矩形 21"/>
          <p:cNvSpPr>
            <a:spLocks noChangeArrowheads="1"/>
          </p:cNvSpPr>
          <p:nvPr/>
        </p:nvSpPr>
        <p:spPr bwMode="auto">
          <a:xfrm>
            <a:off x="4625978" y="1458124"/>
            <a:ext cx="3778452" cy="401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8553" tIns="34276" rIns="68553" bIns="3427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a:lnSpc>
                <a:spcPct val="120000"/>
              </a:lnSpc>
            </a:pP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endParaRPr lang="zh-CN" altLang="en-US" sz="900" dirty="0">
              <a:solidFill>
                <a:schemeClr val="tx1">
                  <a:lumMod val="50000"/>
                  <a:lumOff val="50000"/>
                </a:schemeClr>
              </a:solidFill>
              <a:latin typeface="微软雅黑" pitchFamily="34" charset="-122"/>
              <a:ea typeface="微软雅黑" pitchFamily="34" charset="-122"/>
            </a:endParaRPr>
          </a:p>
        </p:txBody>
      </p:sp>
      <p:cxnSp>
        <p:nvCxnSpPr>
          <p:cNvPr id="41" name="直接连接符 40"/>
          <p:cNvCxnSpPr/>
          <p:nvPr/>
        </p:nvCxnSpPr>
        <p:spPr>
          <a:xfrm>
            <a:off x="4625978" y="1410716"/>
            <a:ext cx="3724474" cy="0"/>
          </a:xfrm>
          <a:prstGeom prst="line">
            <a:avLst/>
          </a:prstGeom>
          <a:ln>
            <a:solidFill>
              <a:schemeClr val="accent1"/>
            </a:solidFill>
          </a:ln>
        </p:spPr>
        <p:style>
          <a:lnRef idx="2">
            <a:schemeClr val="accent3"/>
          </a:lnRef>
          <a:fillRef idx="0">
            <a:schemeClr val="accent3"/>
          </a:fillRef>
          <a:effectRef idx="1">
            <a:schemeClr val="accent3"/>
          </a:effectRef>
          <a:fontRef idx="minor">
            <a:schemeClr val="tx1"/>
          </a:fontRef>
        </p:style>
      </p:cxnSp>
      <p:cxnSp>
        <p:nvCxnSpPr>
          <p:cNvPr id="43" name="直接连接符 42"/>
          <p:cNvCxnSpPr/>
          <p:nvPr/>
        </p:nvCxnSpPr>
        <p:spPr>
          <a:xfrm>
            <a:off x="4625978" y="2248483"/>
            <a:ext cx="3724474"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cxnSp>
        <p:nvCxnSpPr>
          <p:cNvPr id="44" name="直接连接符 43"/>
          <p:cNvCxnSpPr/>
          <p:nvPr/>
        </p:nvCxnSpPr>
        <p:spPr>
          <a:xfrm>
            <a:off x="4625978" y="3058636"/>
            <a:ext cx="3724474" cy="0"/>
          </a:xfrm>
          <a:prstGeom prst="line">
            <a:avLst/>
          </a:prstGeom>
          <a:ln>
            <a:solidFill>
              <a:schemeClr val="accent3"/>
            </a:solidFill>
          </a:ln>
        </p:spPr>
        <p:style>
          <a:lnRef idx="2">
            <a:schemeClr val="accent3"/>
          </a:lnRef>
          <a:fillRef idx="0">
            <a:schemeClr val="accent3"/>
          </a:fillRef>
          <a:effectRef idx="1">
            <a:schemeClr val="accent3"/>
          </a:effectRef>
          <a:fontRef idx="minor">
            <a:schemeClr val="tx1"/>
          </a:fontRef>
        </p:style>
      </p:cxnSp>
      <p:cxnSp>
        <p:nvCxnSpPr>
          <p:cNvPr id="46" name="直接连接符 45"/>
          <p:cNvCxnSpPr/>
          <p:nvPr/>
        </p:nvCxnSpPr>
        <p:spPr>
          <a:xfrm>
            <a:off x="4625978" y="3862323"/>
            <a:ext cx="3724474" cy="0"/>
          </a:xfrm>
          <a:prstGeom prst="line">
            <a:avLst/>
          </a:prstGeom>
          <a:ln>
            <a:solidFill>
              <a:schemeClr val="accent4"/>
            </a:solidFill>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 xmlns:p14="http://schemas.microsoft.com/office/powerpoint/2010/main" val="3534591293"/>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2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2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25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25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right)">
                                      <p:cBhvr>
                                        <p:cTn id="42" dur="25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25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wipe(left)">
                                      <p:cBhvr>
                                        <p:cTn id="74" dur="500"/>
                                        <p:tgtEl>
                                          <p:spTgt spid="8"/>
                                        </p:tgtEl>
                                      </p:cBhvr>
                                    </p:animEffect>
                                  </p:childTnLst>
                                </p:cTn>
                              </p:par>
                              <p:par>
                                <p:cTn id="75" presetID="22" presetClass="entr" presetSubtype="8"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par>
                                <p:cTn id="78" presetID="22" presetClass="entr" presetSubtype="8" fill="hold"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par>
                                <p:cTn id="81" presetID="22" presetClass="entr" presetSubtype="8" fill="hold" nodeType="with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wipe(left)">
                                      <p:cBhvr>
                                        <p:cTn id="83" dur="500"/>
                                        <p:tgtEl>
                                          <p:spTgt spid="5"/>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additive="base">
                                        <p:cTn id="88" dur="500" fill="hold"/>
                                        <p:tgtEl>
                                          <p:spTgt spid="46"/>
                                        </p:tgtEl>
                                        <p:attrNameLst>
                                          <p:attrName>ppt_x</p:attrName>
                                        </p:attrNameLst>
                                      </p:cBhvr>
                                      <p:tavLst>
                                        <p:tav tm="0">
                                          <p:val>
                                            <p:strVal val="#ppt_x"/>
                                          </p:val>
                                        </p:tav>
                                        <p:tav tm="100000">
                                          <p:val>
                                            <p:strVal val="#ppt_x"/>
                                          </p:val>
                                        </p:tav>
                                      </p:tavLst>
                                    </p:anim>
                                    <p:anim calcmode="lin" valueType="num">
                                      <p:cBhvr additive="base">
                                        <p:cTn id="89" dur="500" fill="hold"/>
                                        <p:tgtEl>
                                          <p:spTgt spid="46"/>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anim calcmode="lin" valueType="num">
                                      <p:cBhvr additive="base">
                                        <p:cTn id="92" dur="500" fill="hold"/>
                                        <p:tgtEl>
                                          <p:spTgt spid="41"/>
                                        </p:tgtEl>
                                        <p:attrNameLst>
                                          <p:attrName>ppt_x</p:attrName>
                                        </p:attrNameLst>
                                      </p:cBhvr>
                                      <p:tavLst>
                                        <p:tav tm="0">
                                          <p:val>
                                            <p:strVal val="#ppt_x"/>
                                          </p:val>
                                        </p:tav>
                                        <p:tav tm="100000">
                                          <p:val>
                                            <p:strVal val="#ppt_x"/>
                                          </p:val>
                                        </p:tav>
                                      </p:tavLst>
                                    </p:anim>
                                    <p:anim calcmode="lin" valueType="num">
                                      <p:cBhvr additive="base">
                                        <p:cTn id="93" dur="500" fill="hold"/>
                                        <p:tgtEl>
                                          <p:spTgt spid="41"/>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43"/>
                                        </p:tgtEl>
                                        <p:attrNameLst>
                                          <p:attrName>style.visibility</p:attrName>
                                        </p:attrNameLst>
                                      </p:cBhvr>
                                      <p:to>
                                        <p:strVal val="visible"/>
                                      </p:to>
                                    </p:set>
                                    <p:anim calcmode="lin" valueType="num">
                                      <p:cBhvr additive="base">
                                        <p:cTn id="96" dur="500" fill="hold"/>
                                        <p:tgtEl>
                                          <p:spTgt spid="43"/>
                                        </p:tgtEl>
                                        <p:attrNameLst>
                                          <p:attrName>ppt_x</p:attrName>
                                        </p:attrNameLst>
                                      </p:cBhvr>
                                      <p:tavLst>
                                        <p:tav tm="0">
                                          <p:val>
                                            <p:strVal val="#ppt_x"/>
                                          </p:val>
                                        </p:tav>
                                        <p:tav tm="100000">
                                          <p:val>
                                            <p:strVal val="#ppt_x"/>
                                          </p:val>
                                        </p:tav>
                                      </p:tavLst>
                                    </p:anim>
                                    <p:anim calcmode="lin" valueType="num">
                                      <p:cBhvr additive="base">
                                        <p:cTn id="97" dur="500" fill="hold"/>
                                        <p:tgtEl>
                                          <p:spTgt spid="43"/>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44"/>
                                        </p:tgtEl>
                                        <p:attrNameLst>
                                          <p:attrName>style.visibility</p:attrName>
                                        </p:attrNameLst>
                                      </p:cBhvr>
                                      <p:to>
                                        <p:strVal val="visible"/>
                                      </p:to>
                                    </p:set>
                                    <p:anim calcmode="lin" valueType="num">
                                      <p:cBhvr additive="base">
                                        <p:cTn id="100" dur="500" fill="hold"/>
                                        <p:tgtEl>
                                          <p:spTgt spid="44"/>
                                        </p:tgtEl>
                                        <p:attrNameLst>
                                          <p:attrName>ppt_x</p:attrName>
                                        </p:attrNameLst>
                                      </p:cBhvr>
                                      <p:tavLst>
                                        <p:tav tm="0">
                                          <p:val>
                                            <p:strVal val="#ppt_x"/>
                                          </p:val>
                                        </p:tav>
                                        <p:tav tm="100000">
                                          <p:val>
                                            <p:strVal val="#ppt_x"/>
                                          </p:val>
                                        </p:tav>
                                      </p:tavLst>
                                    </p:anim>
                                    <p:anim calcmode="lin" valueType="num">
                                      <p:cBhvr additive="base">
                                        <p:cTn id="101" dur="500" fill="hold"/>
                                        <p:tgtEl>
                                          <p:spTgt spid="44"/>
                                        </p:tgtEl>
                                        <p:attrNameLst>
                                          <p:attrName>ppt_y</p:attrName>
                                        </p:attrNameLst>
                                      </p:cBhvr>
                                      <p:tavLst>
                                        <p:tav tm="0">
                                          <p:val>
                                            <p:strVal val="1+#ppt_h/2"/>
                                          </p:val>
                                        </p:tav>
                                        <p:tav tm="100000">
                                          <p:val>
                                            <p:strVal val="#ppt_y"/>
                                          </p:val>
                                        </p:tav>
                                      </p:tavLst>
                                    </p:anim>
                                  </p:childTnLst>
                                </p:cTn>
                              </p:par>
                              <p:par>
                                <p:cTn id="102" presetID="41" presetClass="entr" presetSubtype="0" fill="hold" grpId="0" nodeType="withEffect">
                                  <p:stCondLst>
                                    <p:cond delay="0"/>
                                  </p:stCondLst>
                                  <p:iterate type="lt">
                                    <p:tmPct val="10000"/>
                                  </p:iterate>
                                  <p:childTnLst>
                                    <p:set>
                                      <p:cBhvr>
                                        <p:cTn id="103" dur="1" fill="hold">
                                          <p:stCondLst>
                                            <p:cond delay="0"/>
                                          </p:stCondLst>
                                        </p:cTn>
                                        <p:tgtEl>
                                          <p:spTgt spid="34"/>
                                        </p:tgtEl>
                                        <p:attrNameLst>
                                          <p:attrName>style.visibility</p:attrName>
                                        </p:attrNameLst>
                                      </p:cBhvr>
                                      <p:to>
                                        <p:strVal val="visible"/>
                                      </p:to>
                                    </p:set>
                                    <p:anim calcmode="lin" valueType="num">
                                      <p:cBhvr>
                                        <p:cTn id="104"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34"/>
                                        </p:tgtEl>
                                        <p:attrNameLst>
                                          <p:attrName>ppt_y</p:attrName>
                                        </p:attrNameLst>
                                      </p:cBhvr>
                                      <p:tavLst>
                                        <p:tav tm="0">
                                          <p:val>
                                            <p:strVal val="#ppt_y"/>
                                          </p:val>
                                        </p:tav>
                                        <p:tav tm="100000">
                                          <p:val>
                                            <p:strVal val="#ppt_y"/>
                                          </p:val>
                                        </p:tav>
                                      </p:tavLst>
                                    </p:anim>
                                    <p:anim calcmode="lin" valueType="num">
                                      <p:cBhvr>
                                        <p:cTn id="106"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34"/>
                                        </p:tgtEl>
                                      </p:cBhvr>
                                    </p:animEffect>
                                  </p:childTnLst>
                                </p:cTn>
                              </p:par>
                              <p:par>
                                <p:cTn id="109" presetID="41" presetClass="entr" presetSubtype="0" fill="hold" grpId="0" nodeType="withEffect">
                                  <p:stCondLst>
                                    <p:cond delay="0"/>
                                  </p:stCondLst>
                                  <p:iterate type="lt">
                                    <p:tmPct val="10000"/>
                                  </p:iterate>
                                  <p:childTnLst>
                                    <p:set>
                                      <p:cBhvr>
                                        <p:cTn id="110" dur="1" fill="hold">
                                          <p:stCondLst>
                                            <p:cond delay="0"/>
                                          </p:stCondLst>
                                        </p:cTn>
                                        <p:tgtEl>
                                          <p:spTgt spid="37"/>
                                        </p:tgtEl>
                                        <p:attrNameLst>
                                          <p:attrName>style.visibility</p:attrName>
                                        </p:attrNameLst>
                                      </p:cBhvr>
                                      <p:to>
                                        <p:strVal val="visible"/>
                                      </p:to>
                                    </p:set>
                                    <p:anim calcmode="lin" valueType="num">
                                      <p:cBhvr>
                                        <p:cTn id="111"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37"/>
                                        </p:tgtEl>
                                        <p:attrNameLst>
                                          <p:attrName>ppt_y</p:attrName>
                                        </p:attrNameLst>
                                      </p:cBhvr>
                                      <p:tavLst>
                                        <p:tav tm="0">
                                          <p:val>
                                            <p:strVal val="#ppt_y"/>
                                          </p:val>
                                        </p:tav>
                                        <p:tav tm="100000">
                                          <p:val>
                                            <p:strVal val="#ppt_y"/>
                                          </p:val>
                                        </p:tav>
                                      </p:tavLst>
                                    </p:anim>
                                    <p:anim calcmode="lin" valueType="num">
                                      <p:cBhvr>
                                        <p:cTn id="113"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37"/>
                                        </p:tgtEl>
                                      </p:cBhvr>
                                    </p:animEffect>
                                  </p:childTnLst>
                                </p:cTn>
                              </p:par>
                              <p:par>
                                <p:cTn id="116" presetID="41" presetClass="entr" presetSubtype="0" fill="hold" grpId="0" nodeType="withEffect">
                                  <p:stCondLst>
                                    <p:cond delay="0"/>
                                  </p:stCondLst>
                                  <p:iterate type="lt">
                                    <p:tmPct val="10000"/>
                                  </p:iterate>
                                  <p:childTnLst>
                                    <p:set>
                                      <p:cBhvr>
                                        <p:cTn id="117" dur="1" fill="hold">
                                          <p:stCondLst>
                                            <p:cond delay="0"/>
                                          </p:stCondLst>
                                        </p:cTn>
                                        <p:tgtEl>
                                          <p:spTgt spid="36"/>
                                        </p:tgtEl>
                                        <p:attrNameLst>
                                          <p:attrName>style.visibility</p:attrName>
                                        </p:attrNameLst>
                                      </p:cBhvr>
                                      <p:to>
                                        <p:strVal val="visible"/>
                                      </p:to>
                                    </p:set>
                                    <p:anim calcmode="lin" valueType="num">
                                      <p:cBhvr>
                                        <p:cTn id="118"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36"/>
                                        </p:tgtEl>
                                        <p:attrNameLst>
                                          <p:attrName>ppt_y</p:attrName>
                                        </p:attrNameLst>
                                      </p:cBhvr>
                                      <p:tavLst>
                                        <p:tav tm="0">
                                          <p:val>
                                            <p:strVal val="#ppt_y"/>
                                          </p:val>
                                        </p:tav>
                                        <p:tav tm="100000">
                                          <p:val>
                                            <p:strVal val="#ppt_y"/>
                                          </p:val>
                                        </p:tav>
                                      </p:tavLst>
                                    </p:anim>
                                    <p:anim calcmode="lin" valueType="num">
                                      <p:cBhvr>
                                        <p:cTn id="120"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36"/>
                                        </p:tgtEl>
                                      </p:cBhvr>
                                    </p:animEffect>
                                  </p:childTnLst>
                                </p:cTn>
                              </p:par>
                              <p:par>
                                <p:cTn id="123" presetID="41" presetClass="entr" presetSubtype="0" fill="hold" grpId="0" nodeType="withEffect">
                                  <p:stCondLst>
                                    <p:cond delay="0"/>
                                  </p:stCondLst>
                                  <p:iterate type="lt">
                                    <p:tmPct val="10000"/>
                                  </p:iterate>
                                  <p:childTnLst>
                                    <p:set>
                                      <p:cBhvr>
                                        <p:cTn id="124" dur="1" fill="hold">
                                          <p:stCondLst>
                                            <p:cond delay="0"/>
                                          </p:stCondLst>
                                        </p:cTn>
                                        <p:tgtEl>
                                          <p:spTgt spid="35"/>
                                        </p:tgtEl>
                                        <p:attrNameLst>
                                          <p:attrName>style.visibility</p:attrName>
                                        </p:attrNameLst>
                                      </p:cBhvr>
                                      <p:to>
                                        <p:strVal val="visible"/>
                                      </p:to>
                                    </p:set>
                                    <p:anim calcmode="lin" valueType="num">
                                      <p:cBhvr>
                                        <p:cTn id="125"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6" dur="500" fill="hold"/>
                                        <p:tgtEl>
                                          <p:spTgt spid="35"/>
                                        </p:tgtEl>
                                        <p:attrNameLst>
                                          <p:attrName>ppt_y</p:attrName>
                                        </p:attrNameLst>
                                      </p:cBhvr>
                                      <p:tavLst>
                                        <p:tav tm="0">
                                          <p:val>
                                            <p:strVal val="#ppt_y"/>
                                          </p:val>
                                        </p:tav>
                                        <p:tav tm="100000">
                                          <p:val>
                                            <p:strVal val="#ppt_y"/>
                                          </p:val>
                                        </p:tav>
                                      </p:tavLst>
                                    </p:anim>
                                    <p:anim calcmode="lin" valueType="num">
                                      <p:cBhvr>
                                        <p:cTn id="127"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28"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29"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30" grpId="0"/>
      <p:bldP spid="31" grpId="0"/>
      <p:bldP spid="32" grpId="0"/>
      <p:bldP spid="33" grpId="0"/>
      <p:bldP spid="34" grpId="0"/>
      <p:bldP spid="35" grpId="0"/>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4727359">
            <a:off x="6419055" y="2146379"/>
            <a:ext cx="2076143" cy="2074863"/>
          </a:xfrm>
          <a:prstGeom prst="arc">
            <a:avLst>
              <a:gd name="adj1" fmla="val 6817764"/>
              <a:gd name="adj2" fmla="val 0"/>
            </a:avLst>
          </a:prstGeom>
          <a:ln w="57150">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
        <p:nvSpPr>
          <p:cNvPr id="7" name="弧形 6"/>
          <p:cNvSpPr/>
          <p:nvPr/>
        </p:nvSpPr>
        <p:spPr>
          <a:xfrm rot="14755400">
            <a:off x="4355305" y="1984354"/>
            <a:ext cx="2076143" cy="2074863"/>
          </a:xfrm>
          <a:prstGeom prst="arc">
            <a:avLst>
              <a:gd name="adj1" fmla="val 6817764"/>
              <a:gd name="adj2" fmla="val 0"/>
            </a:avLst>
          </a:prstGeom>
          <a:ln w="57150">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
        <p:nvSpPr>
          <p:cNvPr id="8" name="矩形 7"/>
          <p:cNvSpPr>
            <a:spLocks noChangeArrowheads="1"/>
          </p:cNvSpPr>
          <p:nvPr/>
        </p:nvSpPr>
        <p:spPr bwMode="auto">
          <a:xfrm>
            <a:off x="4595658" y="2593691"/>
            <a:ext cx="164147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just">
              <a:spcAft>
                <a:spcPts val="450"/>
              </a:spcAft>
              <a:buClr>
                <a:srgbClr val="00B050"/>
              </a:buClr>
              <a:buSzPct val="80000"/>
              <a:defRPr/>
            </a:pPr>
            <a:r>
              <a:rPr lang="zh-CN" altLang="en-US" sz="900" dirty="0" smtClean="0">
                <a:solidFill>
                  <a:schemeClr val="tx1">
                    <a:lumMod val="50000"/>
                    <a:lumOff val="50000"/>
                  </a:schemeClr>
                </a:solidFill>
                <a:latin typeface="微软雅黑" pitchFamily="34" charset="-122"/>
              </a:rPr>
              <a:t>请在此处输入您的文本或者复制您的文本粘贴到此处，请在此处输入您的文本或者复制您的文本粘贴到此处。</a:t>
            </a:r>
            <a:endParaRPr lang="en-US" altLang="zh-CN" sz="900" dirty="0">
              <a:solidFill>
                <a:schemeClr val="tx1">
                  <a:lumMod val="50000"/>
                  <a:lumOff val="50000"/>
                </a:schemeClr>
              </a:solidFill>
              <a:latin typeface="微软雅黑" pitchFamily="34" charset="-122"/>
            </a:endParaRPr>
          </a:p>
        </p:txBody>
      </p:sp>
      <p:sp>
        <p:nvSpPr>
          <p:cNvPr id="9" name="矩形 8"/>
          <p:cNvSpPr>
            <a:spLocks noChangeArrowheads="1"/>
          </p:cNvSpPr>
          <p:nvPr/>
        </p:nvSpPr>
        <p:spPr bwMode="auto">
          <a:xfrm>
            <a:off x="4595657" y="2344299"/>
            <a:ext cx="1809750" cy="313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ctr">
              <a:lnSpc>
                <a:spcPct val="120000"/>
              </a:lnSpc>
            </a:pPr>
            <a:r>
              <a:rPr lang="zh-CN" altLang="en-US" sz="1200" dirty="0" smtClean="0">
                <a:solidFill>
                  <a:schemeClr val="tx1">
                    <a:lumMod val="75000"/>
                    <a:lumOff val="25000"/>
                  </a:schemeClr>
                </a:solidFill>
                <a:latin typeface="微软雅黑" panose="020B0503020204020204" pitchFamily="34" charset="-122"/>
              </a:rPr>
              <a:t>单击添加标题</a:t>
            </a:r>
          </a:p>
        </p:txBody>
      </p:sp>
      <p:sp>
        <p:nvSpPr>
          <p:cNvPr id="10" name="矩形 9"/>
          <p:cNvSpPr>
            <a:spLocks noChangeArrowheads="1"/>
          </p:cNvSpPr>
          <p:nvPr/>
        </p:nvSpPr>
        <p:spPr bwMode="auto">
          <a:xfrm>
            <a:off x="6554632" y="2681057"/>
            <a:ext cx="164306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just">
              <a:spcAft>
                <a:spcPts val="450"/>
              </a:spcAft>
              <a:buClr>
                <a:srgbClr val="00B050"/>
              </a:buClr>
              <a:buSzPct val="80000"/>
              <a:defRPr/>
            </a:pPr>
            <a:r>
              <a:rPr lang="zh-CN" altLang="en-US" sz="900" dirty="0" smtClean="0">
                <a:solidFill>
                  <a:schemeClr val="tx1">
                    <a:lumMod val="50000"/>
                    <a:lumOff val="50000"/>
                  </a:schemeClr>
                </a:solidFill>
                <a:latin typeface="微软雅黑" pitchFamily="34" charset="-122"/>
              </a:rPr>
              <a:t>请在此处输入您的文本或者复制您的文本粘贴到此处，请在此处输入您的文本或者复制您的文本粘贴到此处。</a:t>
            </a:r>
            <a:endParaRPr lang="en-US" altLang="zh-CN" sz="900" dirty="0">
              <a:solidFill>
                <a:schemeClr val="tx1">
                  <a:lumMod val="50000"/>
                  <a:lumOff val="50000"/>
                </a:schemeClr>
              </a:solidFill>
              <a:latin typeface="微软雅黑" pitchFamily="34" charset="-122"/>
            </a:endParaRPr>
          </a:p>
        </p:txBody>
      </p:sp>
      <p:sp>
        <p:nvSpPr>
          <p:cNvPr id="11" name="矩形 10"/>
          <p:cNvSpPr>
            <a:spLocks noChangeArrowheads="1"/>
          </p:cNvSpPr>
          <p:nvPr/>
        </p:nvSpPr>
        <p:spPr bwMode="auto">
          <a:xfrm>
            <a:off x="6386357" y="2430076"/>
            <a:ext cx="1809750" cy="313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ctr">
              <a:lnSpc>
                <a:spcPct val="120000"/>
              </a:lnSpc>
            </a:pPr>
            <a:r>
              <a:rPr lang="zh-CN" altLang="en-US" sz="1200" dirty="0" smtClean="0">
                <a:solidFill>
                  <a:schemeClr val="tx1">
                    <a:lumMod val="75000"/>
                    <a:lumOff val="25000"/>
                  </a:schemeClr>
                </a:solidFill>
                <a:latin typeface="微软雅黑" panose="020B0503020204020204" pitchFamily="34" charset="-122"/>
              </a:rPr>
              <a:t>单击添加标题</a:t>
            </a:r>
          </a:p>
        </p:txBody>
      </p:sp>
      <p:grpSp>
        <p:nvGrpSpPr>
          <p:cNvPr id="2" name="组合 11"/>
          <p:cNvGrpSpPr/>
          <p:nvPr/>
        </p:nvGrpSpPr>
        <p:grpSpPr>
          <a:xfrm>
            <a:off x="4936969" y="1359441"/>
            <a:ext cx="914400" cy="914965"/>
            <a:chOff x="5008976" y="1286594"/>
            <a:chExt cx="914400" cy="914400"/>
          </a:xfrm>
        </p:grpSpPr>
        <p:sp>
          <p:nvSpPr>
            <p:cNvPr id="13" name="椭圆 12"/>
            <p:cNvSpPr/>
            <p:nvPr/>
          </p:nvSpPr>
          <p:spPr>
            <a:xfrm>
              <a:off x="5008976" y="128659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
          <p:nvSpPr>
            <p:cNvPr id="14" name="KSO_Shape"/>
            <p:cNvSpPr/>
            <p:nvPr/>
          </p:nvSpPr>
          <p:spPr>
            <a:xfrm>
              <a:off x="5213764" y="1554882"/>
              <a:ext cx="503237" cy="381000"/>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grpSp>
      <p:grpSp>
        <p:nvGrpSpPr>
          <p:cNvPr id="3" name="组合 14"/>
          <p:cNvGrpSpPr/>
          <p:nvPr/>
        </p:nvGrpSpPr>
        <p:grpSpPr>
          <a:xfrm>
            <a:off x="6694332" y="3804112"/>
            <a:ext cx="914400" cy="914965"/>
            <a:chOff x="6766339" y="3729757"/>
            <a:chExt cx="914400" cy="914400"/>
          </a:xfrm>
        </p:grpSpPr>
        <p:sp>
          <p:nvSpPr>
            <p:cNvPr id="16" name="椭圆 15"/>
            <p:cNvSpPr/>
            <p:nvPr/>
          </p:nvSpPr>
          <p:spPr>
            <a:xfrm>
              <a:off x="6766339" y="3729757"/>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
          <p:nvSpPr>
            <p:cNvPr id="17" name="Freeform 9"/>
            <p:cNvSpPr>
              <a:spLocks noEditPoints="1"/>
            </p:cNvSpPr>
            <p:nvPr/>
          </p:nvSpPr>
          <p:spPr bwMode="auto">
            <a:xfrm>
              <a:off x="7029864" y="3993282"/>
              <a:ext cx="385762" cy="385762"/>
            </a:xfrm>
            <a:custGeom>
              <a:avLst/>
              <a:gdLst>
                <a:gd name="T0" fmla="*/ 2147483647 w 2073"/>
                <a:gd name="T1" fmla="*/ 2147483647 h 2073"/>
                <a:gd name="T2" fmla="*/ 2147483647 w 2073"/>
                <a:gd name="T3" fmla="*/ 2147483647 h 2073"/>
                <a:gd name="T4" fmla="*/ 2147483647 w 2073"/>
                <a:gd name="T5" fmla="*/ 1230957982 h 2073"/>
                <a:gd name="T6" fmla="*/ 2147483647 w 2073"/>
                <a:gd name="T7" fmla="*/ 644480831 h 2073"/>
                <a:gd name="T8" fmla="*/ 2147483647 w 2073"/>
                <a:gd name="T9" fmla="*/ 644480831 h 2073"/>
                <a:gd name="T10" fmla="*/ 2147483647 w 2073"/>
                <a:gd name="T11" fmla="*/ 1810994228 h 2073"/>
                <a:gd name="T12" fmla="*/ 2147483647 w 2073"/>
                <a:gd name="T13" fmla="*/ 2147483647 h 2073"/>
                <a:gd name="T14" fmla="*/ 2147483647 w 2073"/>
                <a:gd name="T15" fmla="*/ 2147483647 h 2073"/>
                <a:gd name="T16" fmla="*/ 2147483647 w 2073"/>
                <a:gd name="T17" fmla="*/ 2147483647 h 2073"/>
                <a:gd name="T18" fmla="*/ 2147483647 w 2073"/>
                <a:gd name="T19" fmla="*/ 2147483647 h 2073"/>
                <a:gd name="T20" fmla="*/ 2147483647 w 2073"/>
                <a:gd name="T21" fmla="*/ 2147483647 h 2073"/>
                <a:gd name="T22" fmla="*/ 2147483647 w 2073"/>
                <a:gd name="T23" fmla="*/ 2147483647 h 2073"/>
                <a:gd name="T24" fmla="*/ 2147483647 w 2073"/>
                <a:gd name="T25" fmla="*/ 2147483647 h 2073"/>
                <a:gd name="T26" fmla="*/ 1630542283 w 2073"/>
                <a:gd name="T27" fmla="*/ 2147483647 h 2073"/>
                <a:gd name="T28" fmla="*/ 1630542283 w 2073"/>
                <a:gd name="T29" fmla="*/ 2147483647 h 2073"/>
                <a:gd name="T30" fmla="*/ 2147483647 w 2073"/>
                <a:gd name="T31" fmla="*/ 2147483647 h 2073"/>
                <a:gd name="T32" fmla="*/ 2147483647 w 2073"/>
                <a:gd name="T33" fmla="*/ 2147483647 h 2073"/>
                <a:gd name="T34" fmla="*/ 2147483647 w 2073"/>
                <a:gd name="T35" fmla="*/ 1810994228 h 2073"/>
                <a:gd name="T36" fmla="*/ 1630542283 w 2073"/>
                <a:gd name="T37" fmla="*/ 2147483647 h 2073"/>
                <a:gd name="T38" fmla="*/ 2147483647 w 2073"/>
                <a:gd name="T39" fmla="*/ 2147483647 h 2073"/>
                <a:gd name="T40" fmla="*/ 2147483647 w 2073"/>
                <a:gd name="T41" fmla="*/ 2147483647 h 2073"/>
                <a:gd name="T42" fmla="*/ 2147483647 w 2073"/>
                <a:gd name="T43" fmla="*/ 2147483647 h 2073"/>
                <a:gd name="T44" fmla="*/ 2147483647 w 2073"/>
                <a:gd name="T45" fmla="*/ 2147483647 h 2073"/>
                <a:gd name="T46" fmla="*/ 2147483647 w 2073"/>
                <a:gd name="T47" fmla="*/ 2147483647 h 2073"/>
                <a:gd name="T48" fmla="*/ 2147483647 w 2073"/>
                <a:gd name="T49" fmla="*/ 2147483647 h 2073"/>
                <a:gd name="T50" fmla="*/ 2147483647 w 2073"/>
                <a:gd name="T51" fmla="*/ 2147483647 h 2073"/>
                <a:gd name="T52" fmla="*/ 2147483647 w 2073"/>
                <a:gd name="T53" fmla="*/ 2147483647 h 2073"/>
                <a:gd name="T54" fmla="*/ 2147483647 w 2073"/>
                <a:gd name="T55" fmla="*/ 2147483647 h 2073"/>
                <a:gd name="T56" fmla="*/ 2147483647 w 2073"/>
                <a:gd name="T57" fmla="*/ 2147483647 h 2073"/>
                <a:gd name="T58" fmla="*/ 1733633037 w 2073"/>
                <a:gd name="T59" fmla="*/ 2147483647 h 2073"/>
                <a:gd name="T60" fmla="*/ 1752990548 w 2073"/>
                <a:gd name="T61" fmla="*/ 2147483647 h 2073"/>
                <a:gd name="T62" fmla="*/ 1050506222 w 2073"/>
                <a:gd name="T63" fmla="*/ 2147483647 h 2073"/>
                <a:gd name="T64" fmla="*/ 1005384536 w 2073"/>
                <a:gd name="T65" fmla="*/ 2147483647 h 2073"/>
                <a:gd name="T66" fmla="*/ 0 w 2073"/>
                <a:gd name="T67" fmla="*/ 2147483647 h 2073"/>
                <a:gd name="T68" fmla="*/ 2147483647 w 2073"/>
                <a:gd name="T69" fmla="*/ 2147483647 h 2073"/>
                <a:gd name="T70" fmla="*/ 2147483647 w 2073"/>
                <a:gd name="T71" fmla="*/ 2147483647 h 20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73" h="2073">
                  <a:moveTo>
                    <a:pt x="1973" y="643"/>
                  </a:moveTo>
                  <a:cubicBezTo>
                    <a:pt x="1883" y="734"/>
                    <a:pt x="1883" y="734"/>
                    <a:pt x="1883" y="734"/>
                  </a:cubicBezTo>
                  <a:cubicBezTo>
                    <a:pt x="1339" y="191"/>
                    <a:pt x="1339" y="191"/>
                    <a:pt x="1339" y="191"/>
                  </a:cubicBezTo>
                  <a:cubicBezTo>
                    <a:pt x="1430" y="100"/>
                    <a:pt x="1430" y="100"/>
                    <a:pt x="1430" y="100"/>
                  </a:cubicBezTo>
                  <a:cubicBezTo>
                    <a:pt x="1530" y="0"/>
                    <a:pt x="1692" y="0"/>
                    <a:pt x="1792" y="100"/>
                  </a:cubicBezTo>
                  <a:cubicBezTo>
                    <a:pt x="1973" y="281"/>
                    <a:pt x="1973" y="281"/>
                    <a:pt x="1973" y="281"/>
                  </a:cubicBezTo>
                  <a:cubicBezTo>
                    <a:pt x="2073" y="381"/>
                    <a:pt x="2073" y="543"/>
                    <a:pt x="1973" y="643"/>
                  </a:cubicBezTo>
                  <a:close/>
                  <a:moveTo>
                    <a:pt x="706" y="1729"/>
                  </a:moveTo>
                  <a:cubicBezTo>
                    <a:pt x="681" y="1754"/>
                    <a:pt x="681" y="1795"/>
                    <a:pt x="706" y="1820"/>
                  </a:cubicBezTo>
                  <a:cubicBezTo>
                    <a:pt x="731" y="1845"/>
                    <a:pt x="771" y="1845"/>
                    <a:pt x="796" y="1820"/>
                  </a:cubicBezTo>
                  <a:cubicBezTo>
                    <a:pt x="1792" y="824"/>
                    <a:pt x="1792" y="824"/>
                    <a:pt x="1792" y="824"/>
                  </a:cubicBezTo>
                  <a:cubicBezTo>
                    <a:pt x="1701" y="734"/>
                    <a:pt x="1701" y="734"/>
                    <a:pt x="1701" y="734"/>
                  </a:cubicBezTo>
                  <a:lnTo>
                    <a:pt x="706" y="1729"/>
                  </a:lnTo>
                  <a:close/>
                  <a:moveTo>
                    <a:pt x="253" y="1277"/>
                  </a:moveTo>
                  <a:cubicBezTo>
                    <a:pt x="228" y="1302"/>
                    <a:pt x="228" y="1342"/>
                    <a:pt x="253" y="1367"/>
                  </a:cubicBezTo>
                  <a:cubicBezTo>
                    <a:pt x="278" y="1392"/>
                    <a:pt x="319" y="1392"/>
                    <a:pt x="344" y="1367"/>
                  </a:cubicBezTo>
                  <a:cubicBezTo>
                    <a:pt x="1339" y="372"/>
                    <a:pt x="1339" y="372"/>
                    <a:pt x="1339" y="372"/>
                  </a:cubicBezTo>
                  <a:cubicBezTo>
                    <a:pt x="1249" y="281"/>
                    <a:pt x="1249" y="281"/>
                    <a:pt x="1249" y="281"/>
                  </a:cubicBezTo>
                  <a:lnTo>
                    <a:pt x="253" y="1277"/>
                  </a:lnTo>
                  <a:close/>
                  <a:moveTo>
                    <a:pt x="1430" y="462"/>
                  </a:moveTo>
                  <a:cubicBezTo>
                    <a:pt x="434" y="1458"/>
                    <a:pt x="434" y="1458"/>
                    <a:pt x="434" y="1458"/>
                  </a:cubicBezTo>
                  <a:cubicBezTo>
                    <a:pt x="384" y="1507"/>
                    <a:pt x="384" y="1589"/>
                    <a:pt x="434" y="1639"/>
                  </a:cubicBezTo>
                  <a:cubicBezTo>
                    <a:pt x="484" y="1689"/>
                    <a:pt x="565" y="1689"/>
                    <a:pt x="615" y="1638"/>
                  </a:cubicBezTo>
                  <a:cubicBezTo>
                    <a:pt x="1611" y="643"/>
                    <a:pt x="1611" y="643"/>
                    <a:pt x="1611" y="643"/>
                  </a:cubicBezTo>
                  <a:lnTo>
                    <a:pt x="1430" y="462"/>
                  </a:lnTo>
                  <a:close/>
                  <a:moveTo>
                    <a:pt x="615" y="1910"/>
                  </a:moveTo>
                  <a:cubicBezTo>
                    <a:pt x="584" y="1879"/>
                    <a:pt x="570" y="1840"/>
                    <a:pt x="564" y="1800"/>
                  </a:cubicBezTo>
                  <a:cubicBezTo>
                    <a:pt x="551" y="1802"/>
                    <a:pt x="538" y="1804"/>
                    <a:pt x="525" y="1804"/>
                  </a:cubicBezTo>
                  <a:cubicBezTo>
                    <a:pt x="456" y="1804"/>
                    <a:pt x="392" y="1777"/>
                    <a:pt x="344" y="1729"/>
                  </a:cubicBezTo>
                  <a:cubicBezTo>
                    <a:pt x="295" y="1681"/>
                    <a:pt x="269" y="1617"/>
                    <a:pt x="269" y="1548"/>
                  </a:cubicBezTo>
                  <a:cubicBezTo>
                    <a:pt x="269" y="1536"/>
                    <a:pt x="271" y="1524"/>
                    <a:pt x="272" y="1511"/>
                  </a:cubicBezTo>
                  <a:cubicBezTo>
                    <a:pt x="231" y="1506"/>
                    <a:pt x="193" y="1488"/>
                    <a:pt x="163" y="1458"/>
                  </a:cubicBezTo>
                  <a:cubicBezTo>
                    <a:pt x="160" y="1455"/>
                    <a:pt x="159" y="1451"/>
                    <a:pt x="156" y="1448"/>
                  </a:cubicBezTo>
                  <a:cubicBezTo>
                    <a:pt x="0" y="2073"/>
                    <a:pt x="0" y="2073"/>
                    <a:pt x="0" y="2073"/>
                  </a:cubicBezTo>
                  <a:cubicBezTo>
                    <a:pt x="624" y="1917"/>
                    <a:pt x="624" y="1917"/>
                    <a:pt x="624" y="1917"/>
                  </a:cubicBezTo>
                  <a:cubicBezTo>
                    <a:pt x="621" y="1914"/>
                    <a:pt x="618" y="1912"/>
                    <a:pt x="615" y="19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solidFill>
                  <a:schemeClr val="tx1">
                    <a:lumMod val="95000"/>
                    <a:lumOff val="5000"/>
                  </a:schemeClr>
                </a:solidFill>
              </a:endParaRPr>
            </a:p>
          </p:txBody>
        </p:sp>
      </p:grpSp>
      <p:sp>
        <p:nvSpPr>
          <p:cNvPr id="18" name="矩形 17"/>
          <p:cNvSpPr>
            <a:spLocks noChangeArrowheads="1"/>
          </p:cNvSpPr>
          <p:nvPr/>
        </p:nvSpPr>
        <p:spPr bwMode="auto">
          <a:xfrm>
            <a:off x="914203" y="1475118"/>
            <a:ext cx="308173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just">
              <a:spcAft>
                <a:spcPts val="450"/>
              </a:spcAft>
              <a:buClr>
                <a:srgbClr val="00B050"/>
              </a:buClr>
              <a:buSzPct val="80000"/>
              <a:defRPr/>
            </a:pPr>
            <a:r>
              <a:rPr lang="zh-CN" altLang="en-US" sz="900" dirty="0" smtClean="0">
                <a:solidFill>
                  <a:schemeClr val="tx1">
                    <a:lumMod val="50000"/>
                    <a:lumOff val="50000"/>
                  </a:schemeClr>
                </a:solidFill>
                <a:latin typeface="微软雅黑" pitchFamily="34" charset="-122"/>
              </a:rPr>
              <a:t>请在此处输入您的文本或者复制您的文本粘贴到此处，请在此处输入您的文本或者复制您的文本粘贴到此处。</a:t>
            </a:r>
            <a:endParaRPr lang="en-US" altLang="zh-CN" sz="900" dirty="0">
              <a:solidFill>
                <a:schemeClr val="tx1">
                  <a:lumMod val="50000"/>
                  <a:lumOff val="50000"/>
                </a:schemeClr>
              </a:solidFill>
              <a:latin typeface="微软雅黑" pitchFamily="34" charset="-122"/>
            </a:endParaRPr>
          </a:p>
        </p:txBody>
      </p:sp>
      <p:sp>
        <p:nvSpPr>
          <p:cNvPr id="19" name="矩形 18"/>
          <p:cNvSpPr>
            <a:spLocks noChangeArrowheads="1"/>
          </p:cNvSpPr>
          <p:nvPr/>
        </p:nvSpPr>
        <p:spPr bwMode="auto">
          <a:xfrm>
            <a:off x="926902" y="1178181"/>
            <a:ext cx="1809750" cy="313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ctr">
              <a:lnSpc>
                <a:spcPct val="120000"/>
              </a:lnSpc>
            </a:pPr>
            <a:r>
              <a:rPr lang="zh-CN" altLang="en-US" sz="1200" dirty="0" smtClean="0">
                <a:solidFill>
                  <a:schemeClr val="tx1">
                    <a:lumMod val="75000"/>
                    <a:lumOff val="25000"/>
                  </a:schemeClr>
                </a:solidFill>
                <a:latin typeface="微软雅黑" panose="020B0503020204020204" pitchFamily="34" charset="-122"/>
              </a:rPr>
              <a:t>单击添加标题</a:t>
            </a:r>
          </a:p>
        </p:txBody>
      </p:sp>
      <p:sp>
        <p:nvSpPr>
          <p:cNvPr id="20" name="矩形 19"/>
          <p:cNvSpPr>
            <a:spLocks noChangeArrowheads="1"/>
          </p:cNvSpPr>
          <p:nvPr/>
        </p:nvSpPr>
        <p:spPr bwMode="auto">
          <a:xfrm>
            <a:off x="914203" y="3421115"/>
            <a:ext cx="32257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just">
              <a:spcAft>
                <a:spcPts val="450"/>
              </a:spcAft>
              <a:buClr>
                <a:srgbClr val="00B050"/>
              </a:buClr>
              <a:buSzPct val="80000"/>
              <a:defRPr/>
            </a:pPr>
            <a:r>
              <a:rPr lang="zh-CN" altLang="en-US" sz="900" dirty="0" smtClean="0">
                <a:solidFill>
                  <a:schemeClr val="tx1">
                    <a:lumMod val="50000"/>
                    <a:lumOff val="50000"/>
                  </a:schemeClr>
                </a:solidFill>
                <a:latin typeface="微软雅黑" pitchFamily="34" charset="-122"/>
              </a:rPr>
              <a:t>请在此处输入您的文本或者复制您的文本粘贴到此处，请在此处输入您的文本或者复制您的文本粘贴到此处。</a:t>
            </a:r>
            <a:endParaRPr lang="zh-CN" altLang="en-US" sz="900" dirty="0">
              <a:solidFill>
                <a:schemeClr val="tx1">
                  <a:lumMod val="95000"/>
                  <a:lumOff val="5000"/>
                </a:schemeClr>
              </a:solidFill>
            </a:endParaRPr>
          </a:p>
        </p:txBody>
      </p:sp>
      <p:sp>
        <p:nvSpPr>
          <p:cNvPr id="25" name="矩形 24"/>
          <p:cNvSpPr>
            <a:spLocks noChangeArrowheads="1"/>
          </p:cNvSpPr>
          <p:nvPr/>
        </p:nvSpPr>
        <p:spPr bwMode="auto">
          <a:xfrm>
            <a:off x="926902" y="3147896"/>
            <a:ext cx="1809750" cy="313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ctr">
              <a:lnSpc>
                <a:spcPct val="120000"/>
              </a:lnSpc>
            </a:pPr>
            <a:r>
              <a:rPr lang="zh-CN" altLang="en-US" sz="1200" dirty="0" smtClean="0">
                <a:solidFill>
                  <a:schemeClr val="tx1">
                    <a:lumMod val="75000"/>
                    <a:lumOff val="25000"/>
                  </a:schemeClr>
                </a:solidFill>
                <a:latin typeface="微软雅黑" panose="020B0503020204020204" pitchFamily="34" charset="-122"/>
              </a:rPr>
              <a:t>单击添加标题</a:t>
            </a:r>
          </a:p>
        </p:txBody>
      </p:sp>
      <p:sp>
        <p:nvSpPr>
          <p:cNvPr id="26" name="椭圆 25"/>
          <p:cNvSpPr/>
          <p:nvPr/>
        </p:nvSpPr>
        <p:spPr>
          <a:xfrm>
            <a:off x="539553" y="1230600"/>
            <a:ext cx="398463" cy="39870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
        <p:nvSpPr>
          <p:cNvPr id="27" name="椭圆 26"/>
          <p:cNvSpPr/>
          <p:nvPr/>
        </p:nvSpPr>
        <p:spPr>
          <a:xfrm>
            <a:off x="539553" y="3224143"/>
            <a:ext cx="398463" cy="40029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Tree>
    <p:extLst>
      <p:ext uri="{BB962C8B-B14F-4D97-AF65-F5344CB8AC3E}">
        <p14:creationId xmlns="" xmlns:p14="http://schemas.microsoft.com/office/powerpoint/2010/main" val="3224940768"/>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53" presetClass="entr" presetSubtype="16"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par>
                          <p:cTn id="22" fill="hold">
                            <p:stCondLst>
                              <p:cond delay="1000"/>
                            </p:stCondLst>
                            <p:childTnLst>
                              <p:par>
                                <p:cTn id="23" presetID="14" presetClass="entr" presetSubtype="1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par>
                          <p:cTn id="35" fill="hold">
                            <p:stCondLst>
                              <p:cond delay="1500"/>
                            </p:stCondLst>
                            <p:childTnLst>
                              <p:par>
                                <p:cTn id="36" presetID="2" presetClass="entr" presetSubtype="8"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0-#ppt_w/2"/>
                                          </p:val>
                                        </p:tav>
                                        <p:tav tm="100000">
                                          <p:val>
                                            <p:strVal val="#ppt_x"/>
                                          </p:val>
                                        </p:tav>
                                      </p:tavLst>
                                    </p:anim>
                                    <p:anim calcmode="lin" valueType="num">
                                      <p:cBhvr additive="base">
                                        <p:cTn id="39" dur="500" fill="hold"/>
                                        <p:tgtEl>
                                          <p:spTgt spid="26"/>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42"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childTnLst>
                          </p:cTn>
                        </p:par>
                        <p:par>
                          <p:cTn id="50" fill="hold">
                            <p:stCondLst>
                              <p:cond delay="3500"/>
                            </p:stCondLst>
                            <p:childTnLst>
                              <p:par>
                                <p:cTn id="51" presetID="2" presetClass="entr" presetSubtype="8"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0-#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42"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childTnLst>
                          </p:cTn>
                        </p:par>
                        <p:par>
                          <p:cTn id="61" fill="hold">
                            <p:stCondLst>
                              <p:cond delay="5000"/>
                            </p:stCondLst>
                            <p:childTnLst>
                              <p:par>
                                <p:cTn id="62" presetID="22" presetClass="entr" presetSubtype="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up)">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8" grpId="0"/>
      <p:bldP spid="19" grpId="0"/>
      <p:bldP spid="20" grpId="0"/>
      <p:bldP spid="25" grpId="0"/>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6"/>
          <p:cNvPicPr>
            <a:picLocks noChangeAspect="1" noChangeArrowheads="1"/>
          </p:cNvPicPr>
          <p:nvPr/>
        </p:nvPicPr>
        <p:blipFill>
          <a:blip r:embed="rId3" cstate="print"/>
          <a:srcRect t="47871" b="9153"/>
          <a:stretch>
            <a:fillRect/>
          </a:stretch>
        </p:blipFill>
        <p:spPr bwMode="auto">
          <a:xfrm rot="16200000">
            <a:off x="-1467879" y="1464704"/>
            <a:ext cx="5148263" cy="2212504"/>
          </a:xfrm>
          <a:prstGeom prst="rect">
            <a:avLst/>
          </a:prstGeom>
          <a:noFill/>
          <a:ln w="9525">
            <a:noFill/>
            <a:miter lim="800000"/>
            <a:headEnd/>
            <a:tailEnd/>
          </a:ln>
        </p:spPr>
      </p:pic>
      <p:sp>
        <p:nvSpPr>
          <p:cNvPr id="5" name="MH_Others_1"/>
          <p:cNvSpPr txBox="1"/>
          <p:nvPr>
            <p:custDataLst>
              <p:tags r:id="rId1"/>
            </p:custDataLst>
          </p:nvPr>
        </p:nvSpPr>
        <p:spPr>
          <a:xfrm>
            <a:off x="576717" y="1715116"/>
            <a:ext cx="430887" cy="1541504"/>
          </a:xfrm>
          <a:prstGeom prst="rect">
            <a:avLst/>
          </a:prstGeom>
          <a:noFill/>
        </p:spPr>
        <p:txBody>
          <a:bodyPr vert="eaVert" wrap="square" lIns="0" tIns="0" rIns="0" bIns="0" rtlCol="0" anchor="ctr" anchorCtr="0">
            <a:spAutoFit/>
          </a:bodyPr>
          <a:lstStyle/>
          <a:p>
            <a:pPr algn="ctr"/>
            <a:r>
              <a:rPr lang="zh-CN" altLang="en-US" sz="28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第一章</a:t>
            </a:r>
            <a:endParaRPr lang="zh-CN" altLang="en-US" sz="2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层"/>
          <p:cNvSpPr txBox="1"/>
          <p:nvPr/>
        </p:nvSpPr>
        <p:spPr bwMode="auto">
          <a:xfrm>
            <a:off x="4011040" y="2320516"/>
            <a:ext cx="2340260" cy="430633"/>
          </a:xfrm>
          <a:prstGeom prst="rect">
            <a:avLst/>
          </a:prstGeom>
          <a:noFill/>
          <a:effectLst/>
        </p:spPr>
        <p:txBody>
          <a:bodyPr wrap="square" lIns="121670" tIns="60834" rIns="121670" bIns="60834">
            <a:spAutoFit/>
          </a:bodyPr>
          <a:lstStyle/>
          <a:p>
            <a:pPr fontAlgn="base">
              <a:spcBef>
                <a:spcPct val="0"/>
              </a:spcBef>
              <a:spcAft>
                <a:spcPct val="0"/>
              </a:spcAft>
            </a:pPr>
            <a:r>
              <a:rPr lang="zh-CN" altLang="en-US" sz="2000" dirty="0">
                <a:solidFill>
                  <a:schemeClr val="tx1">
                    <a:lumMod val="95000"/>
                    <a:lumOff val="5000"/>
                  </a:schemeClr>
                </a:solidFill>
                <a:latin typeface="微软雅黑" pitchFamily="34" charset="-122"/>
                <a:ea typeface="微软雅黑" pitchFamily="34" charset="-122"/>
              </a:rPr>
              <a:t>单击此</a:t>
            </a:r>
            <a:r>
              <a:rPr lang="zh-CN" altLang="en-US" sz="2000" dirty="0" smtClean="0">
                <a:solidFill>
                  <a:schemeClr val="tx1">
                    <a:lumMod val="95000"/>
                    <a:lumOff val="5000"/>
                  </a:schemeClr>
                </a:solidFill>
                <a:latin typeface="微软雅黑" pitchFamily="34" charset="-122"/>
                <a:ea typeface="微软雅黑" pitchFamily="34" charset="-122"/>
              </a:rPr>
              <a:t>处添加标题</a:t>
            </a:r>
            <a:endParaRPr lang="zh-CN" altLang="en-US" sz="2000" dirty="0">
              <a:solidFill>
                <a:schemeClr val="tx1">
                  <a:lumMod val="95000"/>
                  <a:lumOff val="5000"/>
                </a:schemeClr>
              </a:solidFill>
              <a:latin typeface="微软雅黑" pitchFamily="34" charset="-122"/>
              <a:ea typeface="微软雅黑" pitchFamily="34" charset="-122"/>
            </a:endParaRPr>
          </a:p>
        </p:txBody>
      </p:sp>
      <p:sp>
        <p:nvSpPr>
          <p:cNvPr id="8" name="文本框 7"/>
          <p:cNvSpPr txBox="1"/>
          <p:nvPr/>
        </p:nvSpPr>
        <p:spPr>
          <a:xfrm>
            <a:off x="4083048" y="2679141"/>
            <a:ext cx="2592288" cy="338554"/>
          </a:xfrm>
          <a:prstGeom prst="rect">
            <a:avLst/>
          </a:prstGeom>
          <a:noFill/>
        </p:spPr>
        <p:txBody>
          <a:bodyPr wrap="square" rtlCol="0">
            <a:spAutoFit/>
          </a:bodyPr>
          <a:lstStyle/>
          <a:p>
            <a:pPr>
              <a:buFont typeface="Arial" charset="0"/>
              <a:buNone/>
            </a:pPr>
            <a:r>
              <a:rPr lang="en-US" altLang="zh-CN" sz="800" dirty="0" smtClean="0">
                <a:solidFill>
                  <a:schemeClr val="tx1">
                    <a:lumMod val="75000"/>
                    <a:lumOff val="25000"/>
                  </a:schemeClr>
                </a:solidFill>
                <a:latin typeface="Calibri" pitchFamily="34" charset="0"/>
              </a:rPr>
              <a:t>We have many PowerPoint templates that has been specifically designed.</a:t>
            </a:r>
            <a:endParaRPr lang="en-US" altLang="zh-CN" sz="800" dirty="0">
              <a:solidFill>
                <a:schemeClr val="tx1">
                  <a:lumMod val="75000"/>
                  <a:lumOff val="25000"/>
                </a:schemeClr>
              </a:solidFill>
              <a:latin typeface="Calibri" pitchFamily="34" charset="0"/>
            </a:endParaRPr>
          </a:p>
        </p:txBody>
      </p:sp>
      <p:sp>
        <p:nvSpPr>
          <p:cNvPr id="10" name="Oval 23"/>
          <p:cNvSpPr/>
          <p:nvPr/>
        </p:nvSpPr>
        <p:spPr>
          <a:xfrm>
            <a:off x="2951820" y="2248508"/>
            <a:ext cx="792088" cy="792332"/>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3200" dirty="0" smtClean="0"/>
              <a:t>04</a:t>
            </a:r>
            <a:endParaRPr lang="en-GB" sz="3200" dirty="0"/>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2000"/>
                            </p:stCondLst>
                            <p:childTnLst>
                              <p:par>
                                <p:cTn id="22" presetID="2" presetClass="entr" presetSubtype="2" decel="525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400" fill="hold"/>
                                        <p:tgtEl>
                                          <p:spTgt spid="7"/>
                                        </p:tgtEl>
                                        <p:attrNameLst>
                                          <p:attrName>ppt_x</p:attrName>
                                        </p:attrNameLst>
                                      </p:cBhvr>
                                      <p:tavLst>
                                        <p:tav tm="0">
                                          <p:val>
                                            <p:strVal val="1+#ppt_w/2"/>
                                          </p:val>
                                        </p:tav>
                                        <p:tav tm="100000">
                                          <p:val>
                                            <p:strVal val="#ppt_x"/>
                                          </p:val>
                                        </p:tav>
                                      </p:tavLst>
                                    </p:anim>
                                    <p:anim calcmode="lin" valueType="num">
                                      <p:cBhvr additive="base">
                                        <p:cTn id="25" dur="400" fill="hold"/>
                                        <p:tgtEl>
                                          <p:spTgt spid="7"/>
                                        </p:tgtEl>
                                        <p:attrNameLst>
                                          <p:attrName>ppt_y</p:attrName>
                                        </p:attrNameLst>
                                      </p:cBhvr>
                                      <p:tavLst>
                                        <p:tav tm="0">
                                          <p:val>
                                            <p:strVal val="#ppt_y"/>
                                          </p:val>
                                        </p:tav>
                                        <p:tav tm="100000">
                                          <p:val>
                                            <p:strVal val="#ppt_y"/>
                                          </p:val>
                                        </p:tav>
                                      </p:tavLst>
                                    </p:anim>
                                  </p:childTnLst>
                                </p:cTn>
                              </p:par>
                              <p:par>
                                <p:cTn id="26" presetID="1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lide(fromBottom)">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9"/>
          <p:cNvSpPr txBox="1"/>
          <p:nvPr/>
        </p:nvSpPr>
        <p:spPr>
          <a:xfrm>
            <a:off x="1539848" y="2528489"/>
            <a:ext cx="439864" cy="438582"/>
          </a:xfrm>
          <a:prstGeom prst="rect">
            <a:avLst/>
          </a:prstGeom>
          <a:noFill/>
        </p:spPr>
        <p:txBody>
          <a:bodyPr wrap="none" lIns="68580" tIns="34290" rIns="68580" bIns="34290" rtlCol="0">
            <a:spAutoFit/>
          </a:bodyPr>
          <a:lstStyle/>
          <a:p>
            <a:r>
              <a:rPr lang="en-US" altLang="zh-CN" sz="2400" b="1" dirty="0" smtClean="0">
                <a:solidFill>
                  <a:schemeClr val="tx1">
                    <a:lumMod val="65000"/>
                    <a:lumOff val="35000"/>
                  </a:schemeClr>
                </a:solidFill>
                <a:latin typeface="GungsuhChe" pitchFamily="49" charset="-127"/>
                <a:ea typeface="GungsuhChe" pitchFamily="49" charset="-127"/>
              </a:rPr>
              <a:t>01</a:t>
            </a:r>
            <a:endParaRPr lang="zh-CN" altLang="en-US" sz="2400" b="1" dirty="0">
              <a:solidFill>
                <a:schemeClr val="tx1">
                  <a:lumMod val="65000"/>
                  <a:lumOff val="35000"/>
                </a:schemeClr>
              </a:solidFill>
              <a:latin typeface="GungsuhChe" pitchFamily="49" charset="-127"/>
              <a:ea typeface="GungsuhChe" pitchFamily="49" charset="-127"/>
            </a:endParaRPr>
          </a:p>
        </p:txBody>
      </p:sp>
      <p:sp>
        <p:nvSpPr>
          <p:cNvPr id="10" name="矩形 9"/>
          <p:cNvSpPr/>
          <p:nvPr/>
        </p:nvSpPr>
        <p:spPr>
          <a:xfrm>
            <a:off x="2029555" y="2428528"/>
            <a:ext cx="1779974" cy="469359"/>
          </a:xfrm>
          <a:prstGeom prst="rect">
            <a:avLst/>
          </a:prstGeom>
        </p:spPr>
        <p:txBody>
          <a:bodyPr wrap="none" lIns="68580" tIns="34290" rIns="68580" bIns="34290">
            <a:spAutoFit/>
          </a:bodyPr>
          <a:lstStyle/>
          <a:p>
            <a:pPr algn="dist"/>
            <a:r>
              <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rPr>
              <a:t>  Click  here  to  add  Title</a:t>
            </a:r>
            <a:endPar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smtClean="0">
                <a:solidFill>
                  <a:schemeClr val="tx1">
                    <a:lumMod val="65000"/>
                    <a:lumOff val="35000"/>
                  </a:schemeClr>
                </a:solidFill>
                <a:latin typeface="微软雅黑" pitchFamily="34" charset="-122"/>
                <a:ea typeface="微软雅黑" pitchFamily="34" charset="-122"/>
              </a:rPr>
              <a:t>点击此处添加标题</a:t>
            </a:r>
            <a:endParaRPr lang="en-US" altLang="zh-CN" sz="1600" b="1" dirty="0">
              <a:solidFill>
                <a:schemeClr val="tx1">
                  <a:lumMod val="65000"/>
                  <a:lumOff val="35000"/>
                </a:schemeClr>
              </a:solidFill>
              <a:latin typeface="微软雅黑" pitchFamily="34" charset="-122"/>
              <a:ea typeface="微软雅黑" pitchFamily="34" charset="-122"/>
            </a:endParaRPr>
          </a:p>
        </p:txBody>
      </p:sp>
      <p:sp>
        <p:nvSpPr>
          <p:cNvPr id="12" name="文本框 16"/>
          <p:cNvSpPr txBox="1"/>
          <p:nvPr/>
        </p:nvSpPr>
        <p:spPr>
          <a:xfrm>
            <a:off x="5707360" y="2542927"/>
            <a:ext cx="486030" cy="461665"/>
          </a:xfrm>
          <a:prstGeom prst="rect">
            <a:avLst/>
          </a:prstGeom>
          <a:noFill/>
        </p:spPr>
        <p:txBody>
          <a:bodyPr wrap="none" rtlCol="0">
            <a:spAutoFit/>
          </a:bodyPr>
          <a:lstStyle/>
          <a:p>
            <a:r>
              <a:rPr lang="en-US" altLang="zh-CN" sz="2400" b="1" dirty="0" smtClean="0">
                <a:solidFill>
                  <a:schemeClr val="tx1">
                    <a:lumMod val="65000"/>
                    <a:lumOff val="35000"/>
                  </a:schemeClr>
                </a:solidFill>
                <a:latin typeface="GungsuhChe" pitchFamily="49" charset="-127"/>
                <a:ea typeface="GungsuhChe" pitchFamily="49" charset="-127"/>
              </a:rPr>
              <a:t>02</a:t>
            </a:r>
            <a:endParaRPr lang="zh-CN" altLang="en-US" sz="2400" b="1" dirty="0">
              <a:solidFill>
                <a:schemeClr val="tx1">
                  <a:lumMod val="65000"/>
                  <a:lumOff val="35000"/>
                </a:schemeClr>
              </a:solidFill>
              <a:latin typeface="GungsuhChe" pitchFamily="49" charset="-127"/>
              <a:ea typeface="GungsuhChe" pitchFamily="49" charset="-127"/>
            </a:endParaRPr>
          </a:p>
        </p:txBody>
      </p:sp>
      <p:sp>
        <p:nvSpPr>
          <p:cNvPr id="13" name="矩形 12"/>
          <p:cNvSpPr/>
          <p:nvPr/>
        </p:nvSpPr>
        <p:spPr>
          <a:xfrm>
            <a:off x="6268316" y="2558026"/>
            <a:ext cx="1826141" cy="492443"/>
          </a:xfrm>
          <a:prstGeom prst="rect">
            <a:avLst/>
          </a:prstGeom>
        </p:spPr>
        <p:txBody>
          <a:bodyPr wrap="none">
            <a:spAutoFit/>
          </a:bodyPr>
          <a:lstStyle/>
          <a:p>
            <a:r>
              <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rPr>
              <a:t>  Click  here  to  add  Title</a:t>
            </a:r>
          </a:p>
          <a:p>
            <a:r>
              <a:rPr lang="zh-CN" altLang="en-US" sz="1600" b="1" dirty="0" smtClean="0">
                <a:solidFill>
                  <a:schemeClr val="tx1">
                    <a:lumMod val="65000"/>
                    <a:lumOff val="35000"/>
                  </a:schemeClr>
                </a:solidFill>
                <a:latin typeface="微软雅黑" pitchFamily="34" charset="-122"/>
                <a:ea typeface="微软雅黑" pitchFamily="34" charset="-122"/>
              </a:rPr>
              <a:t>点击此处添加标题</a:t>
            </a:r>
            <a:endParaRPr lang="en-US" altLang="zh-CN" sz="1600" b="1" dirty="0">
              <a:solidFill>
                <a:schemeClr val="tx1">
                  <a:lumMod val="65000"/>
                  <a:lumOff val="35000"/>
                </a:schemeClr>
              </a:solidFill>
              <a:latin typeface="微软雅黑" pitchFamily="34" charset="-122"/>
              <a:ea typeface="微软雅黑" pitchFamily="34" charset="-122"/>
            </a:endParaRPr>
          </a:p>
        </p:txBody>
      </p:sp>
      <p:sp>
        <p:nvSpPr>
          <p:cNvPr id="15" name="文本框 26"/>
          <p:cNvSpPr txBox="1"/>
          <p:nvPr/>
        </p:nvSpPr>
        <p:spPr>
          <a:xfrm>
            <a:off x="1487678" y="3358098"/>
            <a:ext cx="439864" cy="438582"/>
          </a:xfrm>
          <a:prstGeom prst="rect">
            <a:avLst/>
          </a:prstGeom>
          <a:noFill/>
        </p:spPr>
        <p:txBody>
          <a:bodyPr wrap="none" lIns="68580" tIns="34290" rIns="68580" bIns="34290" rtlCol="0">
            <a:spAutoFit/>
          </a:bodyPr>
          <a:lstStyle/>
          <a:p>
            <a:r>
              <a:rPr lang="en-US" altLang="zh-CN" sz="2400" b="1" dirty="0" smtClean="0">
                <a:solidFill>
                  <a:schemeClr val="tx1">
                    <a:lumMod val="65000"/>
                    <a:lumOff val="35000"/>
                  </a:schemeClr>
                </a:solidFill>
                <a:latin typeface="GungsuhChe" pitchFamily="49" charset="-127"/>
                <a:ea typeface="GungsuhChe" pitchFamily="49" charset="-127"/>
              </a:rPr>
              <a:t>03</a:t>
            </a:r>
            <a:endParaRPr lang="zh-CN" altLang="en-US" sz="2400" b="1" dirty="0">
              <a:solidFill>
                <a:schemeClr val="tx1">
                  <a:lumMod val="65000"/>
                  <a:lumOff val="35000"/>
                </a:schemeClr>
              </a:solidFill>
              <a:latin typeface="GungsuhChe" pitchFamily="49" charset="-127"/>
              <a:ea typeface="GungsuhChe" pitchFamily="49" charset="-127"/>
            </a:endParaRPr>
          </a:p>
        </p:txBody>
      </p:sp>
      <p:sp>
        <p:nvSpPr>
          <p:cNvPr id="16" name="矩形 15"/>
          <p:cNvSpPr/>
          <p:nvPr/>
        </p:nvSpPr>
        <p:spPr>
          <a:xfrm>
            <a:off x="1984160" y="3359615"/>
            <a:ext cx="1779974" cy="469359"/>
          </a:xfrm>
          <a:prstGeom prst="rect">
            <a:avLst/>
          </a:prstGeom>
        </p:spPr>
        <p:txBody>
          <a:bodyPr wrap="none" lIns="68580" tIns="34290" rIns="68580" bIns="34290">
            <a:spAutoFit/>
          </a:bodyPr>
          <a:lstStyle/>
          <a:p>
            <a:r>
              <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rPr>
              <a:t>  Click  here  to  add  Title</a:t>
            </a:r>
          </a:p>
          <a:p>
            <a:r>
              <a:rPr lang="zh-CN" altLang="en-US" sz="1600" b="1" dirty="0" smtClean="0">
                <a:solidFill>
                  <a:schemeClr val="tx1">
                    <a:lumMod val="65000"/>
                    <a:lumOff val="35000"/>
                  </a:schemeClr>
                </a:solidFill>
                <a:latin typeface="微软雅黑" pitchFamily="34" charset="-122"/>
                <a:ea typeface="微软雅黑" pitchFamily="34" charset="-122"/>
              </a:rPr>
              <a:t>点击此处添加标题</a:t>
            </a:r>
            <a:endParaRPr lang="en-US" altLang="zh-CN" sz="1600" b="1" dirty="0">
              <a:solidFill>
                <a:schemeClr val="tx1">
                  <a:lumMod val="65000"/>
                  <a:lumOff val="35000"/>
                </a:schemeClr>
              </a:solidFill>
              <a:latin typeface="微软雅黑" pitchFamily="34" charset="-122"/>
              <a:ea typeface="微软雅黑" pitchFamily="34" charset="-122"/>
            </a:endParaRPr>
          </a:p>
        </p:txBody>
      </p:sp>
      <p:sp>
        <p:nvSpPr>
          <p:cNvPr id="18" name="文本框 30"/>
          <p:cNvSpPr txBox="1"/>
          <p:nvPr/>
        </p:nvSpPr>
        <p:spPr>
          <a:xfrm>
            <a:off x="5788320" y="3389085"/>
            <a:ext cx="439864" cy="438582"/>
          </a:xfrm>
          <a:prstGeom prst="rect">
            <a:avLst/>
          </a:prstGeom>
          <a:noFill/>
        </p:spPr>
        <p:txBody>
          <a:bodyPr wrap="none" lIns="68580" tIns="34290" rIns="68580" bIns="34290" rtlCol="0">
            <a:spAutoFit/>
          </a:bodyPr>
          <a:lstStyle/>
          <a:p>
            <a:r>
              <a:rPr lang="en-US" altLang="zh-CN" sz="2400" b="1" dirty="0" smtClean="0">
                <a:solidFill>
                  <a:schemeClr val="tx1">
                    <a:lumMod val="65000"/>
                    <a:lumOff val="35000"/>
                  </a:schemeClr>
                </a:solidFill>
                <a:latin typeface="GungsuhChe" pitchFamily="49" charset="-127"/>
                <a:ea typeface="GungsuhChe" pitchFamily="49" charset="-127"/>
              </a:rPr>
              <a:t>04</a:t>
            </a:r>
            <a:endParaRPr lang="zh-CN" altLang="en-US" sz="2400" b="1" dirty="0">
              <a:solidFill>
                <a:schemeClr val="tx1">
                  <a:lumMod val="65000"/>
                  <a:lumOff val="35000"/>
                </a:schemeClr>
              </a:solidFill>
              <a:latin typeface="GungsuhChe" pitchFamily="49" charset="-127"/>
              <a:ea typeface="GungsuhChe" pitchFamily="49" charset="-127"/>
            </a:endParaRPr>
          </a:p>
        </p:txBody>
      </p:sp>
      <p:sp>
        <p:nvSpPr>
          <p:cNvPr id="19" name="矩形 18"/>
          <p:cNvSpPr/>
          <p:nvPr/>
        </p:nvSpPr>
        <p:spPr>
          <a:xfrm>
            <a:off x="6320418" y="3358308"/>
            <a:ext cx="1779974" cy="469359"/>
          </a:xfrm>
          <a:prstGeom prst="rect">
            <a:avLst/>
          </a:prstGeom>
        </p:spPr>
        <p:txBody>
          <a:bodyPr wrap="none" lIns="68580" tIns="34290" rIns="68580" bIns="34290">
            <a:spAutoFit/>
          </a:bodyPr>
          <a:lstStyle/>
          <a:p>
            <a:pPr algn="just"/>
            <a:r>
              <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rPr>
              <a:t>  Click  here  to  add  Title</a:t>
            </a:r>
          </a:p>
          <a:p>
            <a:pPr algn="just"/>
            <a:r>
              <a:rPr lang="zh-CN" altLang="en-US" sz="1600" b="1" dirty="0" smtClean="0">
                <a:solidFill>
                  <a:schemeClr val="tx1">
                    <a:lumMod val="65000"/>
                    <a:lumOff val="35000"/>
                  </a:schemeClr>
                </a:solidFill>
                <a:latin typeface="微软雅黑" pitchFamily="34" charset="-122"/>
                <a:ea typeface="微软雅黑" pitchFamily="34" charset="-122"/>
              </a:rPr>
              <a:t>点击此处添加标题</a:t>
            </a:r>
            <a:endParaRPr lang="en-US" altLang="zh-CN" sz="1600" b="1" dirty="0">
              <a:solidFill>
                <a:schemeClr val="tx1">
                  <a:lumMod val="65000"/>
                  <a:lumOff val="35000"/>
                </a:schemeClr>
              </a:solidFill>
              <a:latin typeface="微软雅黑" pitchFamily="34" charset="-122"/>
              <a:ea typeface="微软雅黑" pitchFamily="34" charset="-122"/>
            </a:endParaRPr>
          </a:p>
        </p:txBody>
      </p:sp>
      <p:sp>
        <p:nvSpPr>
          <p:cNvPr id="21" name="圆角矩形 20"/>
          <p:cNvSpPr/>
          <p:nvPr/>
        </p:nvSpPr>
        <p:spPr>
          <a:xfrm>
            <a:off x="4211960" y="2711543"/>
            <a:ext cx="1297705" cy="1367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endParaRPr>
          </a:p>
        </p:txBody>
      </p:sp>
      <p:sp>
        <p:nvSpPr>
          <p:cNvPr id="22" name="圆角矩形 21"/>
          <p:cNvSpPr/>
          <p:nvPr/>
        </p:nvSpPr>
        <p:spPr>
          <a:xfrm>
            <a:off x="4247280" y="3551887"/>
            <a:ext cx="1297705" cy="1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pic>
        <p:nvPicPr>
          <p:cNvPr id="17" name="Picture 6"/>
          <p:cNvPicPr>
            <a:picLocks noChangeAspect="1" noChangeArrowheads="1"/>
          </p:cNvPicPr>
          <p:nvPr/>
        </p:nvPicPr>
        <p:blipFill>
          <a:blip r:embed="rId2" cstate="print"/>
          <a:srcRect t="47871" b="9153"/>
          <a:stretch>
            <a:fillRect/>
          </a:stretch>
        </p:blipFill>
        <p:spPr bwMode="auto">
          <a:xfrm>
            <a:off x="2303748" y="0"/>
            <a:ext cx="5148263" cy="2212504"/>
          </a:xfrm>
          <a:prstGeom prst="rect">
            <a:avLst/>
          </a:prstGeom>
          <a:noFill/>
          <a:ln w="9525">
            <a:noFill/>
            <a:miter lim="800000"/>
            <a:headEnd/>
            <a:tailEnd/>
          </a:ln>
        </p:spPr>
      </p:pic>
      <p:sp>
        <p:nvSpPr>
          <p:cNvPr id="3" name="文本框 6"/>
          <p:cNvSpPr txBox="1"/>
          <p:nvPr/>
        </p:nvSpPr>
        <p:spPr>
          <a:xfrm>
            <a:off x="3815916" y="268288"/>
            <a:ext cx="576064" cy="746358"/>
          </a:xfrm>
          <a:prstGeom prst="rect">
            <a:avLst/>
          </a:prstGeom>
          <a:noFill/>
        </p:spPr>
        <p:txBody>
          <a:bodyPr wrap="square" lIns="68580" tIns="34290" rIns="68580" bIns="34290" rtlCol="0">
            <a:spAutoFit/>
          </a:bodyPr>
          <a:lstStyle/>
          <a:p>
            <a:r>
              <a:rPr lang="en-US" altLang="zh-CN" sz="4400" b="1" dirty="0">
                <a:solidFill>
                  <a:schemeClr val="accent2"/>
                </a:solidFill>
                <a:latin typeface="新宋体" pitchFamily="49" charset="-122"/>
                <a:ea typeface="新宋体" pitchFamily="49" charset="-122"/>
              </a:rPr>
              <a:t>C</a:t>
            </a:r>
            <a:endParaRPr lang="zh-CN" altLang="en-US" sz="4400" b="1" dirty="0">
              <a:solidFill>
                <a:schemeClr val="accent2"/>
              </a:solidFill>
              <a:latin typeface="新宋体" pitchFamily="49" charset="-122"/>
              <a:ea typeface="新宋体" pitchFamily="49" charset="-122"/>
            </a:endParaRPr>
          </a:p>
        </p:txBody>
      </p:sp>
      <p:grpSp>
        <p:nvGrpSpPr>
          <p:cNvPr id="4" name="组合 31"/>
          <p:cNvGrpSpPr/>
          <p:nvPr/>
        </p:nvGrpSpPr>
        <p:grpSpPr>
          <a:xfrm>
            <a:off x="4103948" y="520316"/>
            <a:ext cx="2124235" cy="377026"/>
            <a:chOff x="2843808" y="2303530"/>
            <a:chExt cx="2997430" cy="377026"/>
          </a:xfrm>
        </p:grpSpPr>
        <p:sp>
          <p:nvSpPr>
            <p:cNvPr id="7" name="文本框 5"/>
            <p:cNvSpPr txBox="1"/>
            <p:nvPr/>
          </p:nvSpPr>
          <p:spPr>
            <a:xfrm>
              <a:off x="2843808" y="2303530"/>
              <a:ext cx="1440160" cy="377026"/>
            </a:xfrm>
            <a:prstGeom prst="rect">
              <a:avLst/>
            </a:prstGeom>
            <a:noFill/>
          </p:spPr>
          <p:txBody>
            <a:bodyPr wrap="square" lIns="68580" tIns="34290" rIns="68580" bIns="34290" rtlCol="0">
              <a:spAutoFit/>
            </a:bodyPr>
            <a:lstStyle/>
            <a:p>
              <a:pPr algn="dist"/>
              <a:r>
                <a:rPr lang="en-US" altLang="zh-CN" sz="2000" b="1" dirty="0">
                  <a:solidFill>
                    <a:schemeClr val="accent2"/>
                  </a:solidFill>
                  <a:latin typeface="Calibri Light" panose="020F0302020204030204" pitchFamily="34" charset="0"/>
                </a:rPr>
                <a:t>ONTENT</a:t>
              </a:r>
              <a:endParaRPr lang="zh-CN" altLang="en-US" sz="2000" b="1" dirty="0">
                <a:solidFill>
                  <a:schemeClr val="accent2"/>
                </a:solidFill>
                <a:latin typeface="Calibri Light" panose="020F0302020204030204" pitchFamily="34" charset="0"/>
              </a:endParaRPr>
            </a:p>
          </p:txBody>
        </p:sp>
        <p:sp>
          <p:nvSpPr>
            <p:cNvPr id="8" name="文本框 8"/>
            <p:cNvSpPr txBox="1"/>
            <p:nvPr/>
          </p:nvSpPr>
          <p:spPr>
            <a:xfrm>
              <a:off x="4240590" y="2303530"/>
              <a:ext cx="1600648" cy="377026"/>
            </a:xfrm>
            <a:prstGeom prst="rect">
              <a:avLst/>
            </a:prstGeom>
            <a:noFill/>
          </p:spPr>
          <p:txBody>
            <a:bodyPr wrap="square" lIns="68580" tIns="34290" rIns="68580" bIns="34290" rtlCol="0">
              <a:spAutoFit/>
            </a:bodyPr>
            <a:lstStyle/>
            <a:p>
              <a:pPr algn="just"/>
              <a:r>
                <a:rPr lang="en-US" altLang="zh-CN" sz="2000" b="1" dirty="0" smtClean="0">
                  <a:solidFill>
                    <a:schemeClr val="accent2"/>
                  </a:solidFill>
                  <a:latin typeface="微软雅黑" pitchFamily="34" charset="-122"/>
                  <a:ea typeface="微软雅黑" pitchFamily="34" charset="-122"/>
                </a:rPr>
                <a:t>/ </a:t>
              </a:r>
              <a:r>
                <a:rPr lang="zh-CN" altLang="en-US" sz="2000" b="1" dirty="0" smtClean="0">
                  <a:solidFill>
                    <a:schemeClr val="accent2"/>
                  </a:solidFill>
                  <a:latin typeface="微软雅黑" pitchFamily="34" charset="-122"/>
                  <a:ea typeface="微软雅黑" pitchFamily="34" charset="-122"/>
                </a:rPr>
                <a:t>目  录</a:t>
              </a:r>
              <a:endParaRPr lang="zh-CN" altLang="en-US" sz="2000" b="1" dirty="0">
                <a:solidFill>
                  <a:schemeClr val="accent2"/>
                </a:solidFill>
                <a:latin typeface="微软雅黑" pitchFamily="34" charset="-122"/>
                <a:ea typeface="微软雅黑" pitchFamily="34" charset="-122"/>
              </a:endParaRPr>
            </a:p>
          </p:txBody>
        </p:sp>
      </p:gr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par>
                          <p:cTn id="11" fill="hold">
                            <p:stCondLst>
                              <p:cond delay="900"/>
                            </p:stCondLst>
                            <p:childTnLst>
                              <p:par>
                                <p:cTn id="12" presetID="1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slide(fromLeft)">
                                      <p:cBhvr>
                                        <p:cTn id="14" dur="500"/>
                                        <p:tgtEl>
                                          <p:spTgt spid="4"/>
                                        </p:tgtEl>
                                      </p:cBhvr>
                                    </p:animEffect>
                                  </p:childTnLst>
                                </p:cTn>
                              </p:par>
                            </p:childTnLst>
                          </p:cTn>
                        </p:par>
                        <p:par>
                          <p:cTn id="15" fill="hold">
                            <p:stCondLst>
                              <p:cond delay="1400"/>
                            </p:stCondLst>
                            <p:childTnLst>
                              <p:par>
                                <p:cTn id="16" presetID="23" presetClass="entr" presetSubtype="52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 calcmode="lin" valueType="num">
                                      <p:cBhvr>
                                        <p:cTn id="20" dur="500" fill="hold"/>
                                        <p:tgtEl>
                                          <p:spTgt spid="9"/>
                                        </p:tgtEl>
                                        <p:attrNameLst>
                                          <p:attrName>ppt_x</p:attrName>
                                        </p:attrNameLst>
                                      </p:cBhvr>
                                      <p:tavLst>
                                        <p:tav tm="0">
                                          <p:val>
                                            <p:fltVal val="0.5"/>
                                          </p:val>
                                        </p:tav>
                                        <p:tav tm="100000">
                                          <p:val>
                                            <p:strVal val="#ppt_x"/>
                                          </p:val>
                                        </p:tav>
                                      </p:tavLst>
                                    </p:anim>
                                    <p:anim calcmode="lin" valueType="num">
                                      <p:cBhvr>
                                        <p:cTn id="21" dur="500" fill="hold"/>
                                        <p:tgtEl>
                                          <p:spTgt spid="9"/>
                                        </p:tgtEl>
                                        <p:attrNameLst>
                                          <p:attrName>ppt_y</p:attrName>
                                        </p:attrNameLst>
                                      </p:cBhvr>
                                      <p:tavLst>
                                        <p:tav tm="0">
                                          <p:val>
                                            <p:fltVal val="0.5"/>
                                          </p:val>
                                        </p:tav>
                                        <p:tav tm="100000">
                                          <p:val>
                                            <p:strVal val="#ppt_y"/>
                                          </p:val>
                                        </p:tav>
                                      </p:tavLst>
                                    </p:anim>
                                  </p:childTnLst>
                                </p:cTn>
                              </p:par>
                            </p:childTnLst>
                          </p:cTn>
                        </p:par>
                        <p:par>
                          <p:cTn id="22" fill="hold">
                            <p:stCondLst>
                              <p:cond delay="19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lide(fromLeft)">
                                      <p:cBhvr>
                                        <p:cTn id="25" dur="500"/>
                                        <p:tgtEl>
                                          <p:spTgt spid="10"/>
                                        </p:tgtEl>
                                      </p:cBhvr>
                                    </p:animEffect>
                                  </p:childTnLst>
                                </p:cTn>
                              </p:par>
                            </p:childTnLst>
                          </p:cTn>
                        </p:par>
                        <p:par>
                          <p:cTn id="26" fill="hold">
                            <p:stCondLst>
                              <p:cond delay="2400"/>
                            </p:stCondLst>
                            <p:childTnLst>
                              <p:par>
                                <p:cTn id="27" presetID="17"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ppt_x</p:attrName>
                                        </p:attrNameLst>
                                      </p:cBhvr>
                                      <p:tavLst>
                                        <p:tav tm="0">
                                          <p:val>
                                            <p:strVal val="#ppt_x-#ppt_w/2"/>
                                          </p:val>
                                        </p:tav>
                                        <p:tav tm="100000">
                                          <p:val>
                                            <p:strVal val="#ppt_x"/>
                                          </p:val>
                                        </p:tav>
                                      </p:tavLst>
                                    </p:anim>
                                    <p:anim calcmode="lin" valueType="num">
                                      <p:cBhvr>
                                        <p:cTn id="30" dur="500" fill="hold"/>
                                        <p:tgtEl>
                                          <p:spTgt spid="21"/>
                                        </p:tgtEl>
                                        <p:attrNameLst>
                                          <p:attrName>ppt_y</p:attrName>
                                        </p:attrNameLst>
                                      </p:cBhvr>
                                      <p:tavLst>
                                        <p:tav tm="0">
                                          <p:val>
                                            <p:strVal val="#ppt_y"/>
                                          </p:val>
                                        </p:tav>
                                        <p:tav tm="100000">
                                          <p:val>
                                            <p:strVal val="#ppt_y"/>
                                          </p:val>
                                        </p:tav>
                                      </p:tavLst>
                                    </p:anim>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strVal val="#ppt_h"/>
                                          </p:val>
                                        </p:tav>
                                        <p:tav tm="100000">
                                          <p:val>
                                            <p:strVal val="#ppt_h"/>
                                          </p:val>
                                        </p:tav>
                                      </p:tavLst>
                                    </p:anim>
                                  </p:childTnLst>
                                </p:cTn>
                              </p:par>
                            </p:childTnLst>
                          </p:cTn>
                        </p:par>
                        <p:par>
                          <p:cTn id="33" fill="hold">
                            <p:stCondLst>
                              <p:cond delay="2900"/>
                            </p:stCondLst>
                            <p:childTnLst>
                              <p:par>
                                <p:cTn id="34" presetID="23" presetClass="entr" presetSubtype="52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 calcmode="lin" valueType="num">
                                      <p:cBhvr>
                                        <p:cTn id="38" dur="500" fill="hold"/>
                                        <p:tgtEl>
                                          <p:spTgt spid="12"/>
                                        </p:tgtEl>
                                        <p:attrNameLst>
                                          <p:attrName>ppt_x</p:attrName>
                                        </p:attrNameLst>
                                      </p:cBhvr>
                                      <p:tavLst>
                                        <p:tav tm="0">
                                          <p:val>
                                            <p:fltVal val="0.5"/>
                                          </p:val>
                                        </p:tav>
                                        <p:tav tm="100000">
                                          <p:val>
                                            <p:strVal val="#ppt_x"/>
                                          </p:val>
                                        </p:tav>
                                      </p:tavLst>
                                    </p:anim>
                                    <p:anim calcmode="lin" valueType="num">
                                      <p:cBhvr>
                                        <p:cTn id="39" dur="500" fill="hold"/>
                                        <p:tgtEl>
                                          <p:spTgt spid="12"/>
                                        </p:tgtEl>
                                        <p:attrNameLst>
                                          <p:attrName>ppt_y</p:attrName>
                                        </p:attrNameLst>
                                      </p:cBhvr>
                                      <p:tavLst>
                                        <p:tav tm="0">
                                          <p:val>
                                            <p:fltVal val="0.5"/>
                                          </p:val>
                                        </p:tav>
                                        <p:tav tm="100000">
                                          <p:val>
                                            <p:strVal val="#ppt_y"/>
                                          </p:val>
                                        </p:tav>
                                      </p:tavLst>
                                    </p:anim>
                                  </p:childTnLst>
                                </p:cTn>
                              </p:par>
                            </p:childTnLst>
                          </p:cTn>
                        </p:par>
                        <p:par>
                          <p:cTn id="40" fill="hold">
                            <p:stCondLst>
                              <p:cond delay="3400"/>
                            </p:stCondLst>
                            <p:childTnLst>
                              <p:par>
                                <p:cTn id="41" presetID="12" presetClass="entr" presetSubtype="8"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slide(fromLeft)">
                                      <p:cBhvr>
                                        <p:cTn id="43" dur="500"/>
                                        <p:tgtEl>
                                          <p:spTgt spid="13"/>
                                        </p:tgtEl>
                                      </p:cBhvr>
                                    </p:animEffect>
                                  </p:childTnLst>
                                </p:cTn>
                              </p:par>
                            </p:childTnLst>
                          </p:cTn>
                        </p:par>
                        <p:par>
                          <p:cTn id="44" fill="hold">
                            <p:stCondLst>
                              <p:cond delay="3900"/>
                            </p:stCondLst>
                            <p:childTnLst>
                              <p:par>
                                <p:cTn id="45" presetID="23" presetClass="entr" presetSubtype="528"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 calcmode="lin" valueType="num">
                                      <p:cBhvr>
                                        <p:cTn id="49" dur="500" fill="hold"/>
                                        <p:tgtEl>
                                          <p:spTgt spid="15"/>
                                        </p:tgtEl>
                                        <p:attrNameLst>
                                          <p:attrName>ppt_x</p:attrName>
                                        </p:attrNameLst>
                                      </p:cBhvr>
                                      <p:tavLst>
                                        <p:tav tm="0">
                                          <p:val>
                                            <p:fltVal val="0.5"/>
                                          </p:val>
                                        </p:tav>
                                        <p:tav tm="100000">
                                          <p:val>
                                            <p:strVal val="#ppt_x"/>
                                          </p:val>
                                        </p:tav>
                                      </p:tavLst>
                                    </p:anim>
                                    <p:anim calcmode="lin" valueType="num">
                                      <p:cBhvr>
                                        <p:cTn id="50" dur="500" fill="hold"/>
                                        <p:tgtEl>
                                          <p:spTgt spid="15"/>
                                        </p:tgtEl>
                                        <p:attrNameLst>
                                          <p:attrName>ppt_y</p:attrName>
                                        </p:attrNameLst>
                                      </p:cBhvr>
                                      <p:tavLst>
                                        <p:tav tm="0">
                                          <p:val>
                                            <p:fltVal val="0.5"/>
                                          </p:val>
                                        </p:tav>
                                        <p:tav tm="100000">
                                          <p:val>
                                            <p:strVal val="#ppt_y"/>
                                          </p:val>
                                        </p:tav>
                                      </p:tavLst>
                                    </p:anim>
                                  </p:childTnLst>
                                </p:cTn>
                              </p:par>
                            </p:childTnLst>
                          </p:cTn>
                        </p:par>
                        <p:par>
                          <p:cTn id="51" fill="hold">
                            <p:stCondLst>
                              <p:cond delay="4400"/>
                            </p:stCondLst>
                            <p:childTnLst>
                              <p:par>
                                <p:cTn id="52" presetID="12" presetClass="entr" presetSubtype="8"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slide(fromLeft)">
                                      <p:cBhvr>
                                        <p:cTn id="54" dur="500"/>
                                        <p:tgtEl>
                                          <p:spTgt spid="16"/>
                                        </p:tgtEl>
                                      </p:cBhvr>
                                    </p:animEffect>
                                  </p:childTnLst>
                                </p:cTn>
                              </p:par>
                            </p:childTnLst>
                          </p:cTn>
                        </p:par>
                        <p:par>
                          <p:cTn id="55" fill="hold">
                            <p:stCondLst>
                              <p:cond delay="4900"/>
                            </p:stCondLst>
                            <p:childTnLst>
                              <p:par>
                                <p:cTn id="56" presetID="17" presetClass="entr" presetSubtype="8"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ppt_w/2"/>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strVal val="#ppt_h"/>
                                          </p:val>
                                        </p:tav>
                                        <p:tav tm="100000">
                                          <p:val>
                                            <p:strVal val="#ppt_h"/>
                                          </p:val>
                                        </p:tav>
                                      </p:tavLst>
                                    </p:anim>
                                  </p:childTnLst>
                                </p:cTn>
                              </p:par>
                            </p:childTnLst>
                          </p:cTn>
                        </p:par>
                        <p:par>
                          <p:cTn id="62" fill="hold">
                            <p:stCondLst>
                              <p:cond delay="5400"/>
                            </p:stCondLst>
                            <p:childTnLst>
                              <p:par>
                                <p:cTn id="63" presetID="23" presetClass="entr" presetSubtype="528"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p:cTn id="65" dur="500" fill="hold"/>
                                        <p:tgtEl>
                                          <p:spTgt spid="18"/>
                                        </p:tgtEl>
                                        <p:attrNameLst>
                                          <p:attrName>ppt_w</p:attrName>
                                        </p:attrNameLst>
                                      </p:cBhvr>
                                      <p:tavLst>
                                        <p:tav tm="0">
                                          <p:val>
                                            <p:fltVal val="0"/>
                                          </p:val>
                                        </p:tav>
                                        <p:tav tm="100000">
                                          <p:val>
                                            <p:strVal val="#ppt_w"/>
                                          </p:val>
                                        </p:tav>
                                      </p:tavLst>
                                    </p:anim>
                                    <p:anim calcmode="lin" valueType="num">
                                      <p:cBhvr>
                                        <p:cTn id="66" dur="500" fill="hold"/>
                                        <p:tgtEl>
                                          <p:spTgt spid="18"/>
                                        </p:tgtEl>
                                        <p:attrNameLst>
                                          <p:attrName>ppt_h</p:attrName>
                                        </p:attrNameLst>
                                      </p:cBhvr>
                                      <p:tavLst>
                                        <p:tav tm="0">
                                          <p:val>
                                            <p:fltVal val="0"/>
                                          </p:val>
                                        </p:tav>
                                        <p:tav tm="100000">
                                          <p:val>
                                            <p:strVal val="#ppt_h"/>
                                          </p:val>
                                        </p:tav>
                                      </p:tavLst>
                                    </p:anim>
                                    <p:anim calcmode="lin" valueType="num">
                                      <p:cBhvr>
                                        <p:cTn id="67" dur="500" fill="hold"/>
                                        <p:tgtEl>
                                          <p:spTgt spid="18"/>
                                        </p:tgtEl>
                                        <p:attrNameLst>
                                          <p:attrName>ppt_x</p:attrName>
                                        </p:attrNameLst>
                                      </p:cBhvr>
                                      <p:tavLst>
                                        <p:tav tm="0">
                                          <p:val>
                                            <p:fltVal val="0.5"/>
                                          </p:val>
                                        </p:tav>
                                        <p:tav tm="100000">
                                          <p:val>
                                            <p:strVal val="#ppt_x"/>
                                          </p:val>
                                        </p:tav>
                                      </p:tavLst>
                                    </p:anim>
                                    <p:anim calcmode="lin" valueType="num">
                                      <p:cBhvr>
                                        <p:cTn id="68" dur="500" fill="hold"/>
                                        <p:tgtEl>
                                          <p:spTgt spid="18"/>
                                        </p:tgtEl>
                                        <p:attrNameLst>
                                          <p:attrName>ppt_y</p:attrName>
                                        </p:attrNameLst>
                                      </p:cBhvr>
                                      <p:tavLst>
                                        <p:tav tm="0">
                                          <p:val>
                                            <p:fltVal val="0.5"/>
                                          </p:val>
                                        </p:tav>
                                        <p:tav tm="100000">
                                          <p:val>
                                            <p:strVal val="#ppt_y"/>
                                          </p:val>
                                        </p:tav>
                                      </p:tavLst>
                                    </p:anim>
                                  </p:childTnLst>
                                </p:cTn>
                              </p:par>
                            </p:childTnLst>
                          </p:cTn>
                        </p:par>
                        <p:par>
                          <p:cTn id="69" fill="hold">
                            <p:stCondLst>
                              <p:cond delay="5900"/>
                            </p:stCondLst>
                            <p:childTnLst>
                              <p:par>
                                <p:cTn id="70" presetID="1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slide(fromLeft)">
                                      <p:cBhvr>
                                        <p:cTn id="72" dur="500"/>
                                        <p:tgtEl>
                                          <p:spTgt spid="19"/>
                                        </p:tgtEl>
                                      </p:cBhvr>
                                    </p:animEffect>
                                  </p:childTnLst>
                                </p:cTn>
                              </p:par>
                              <p:par>
                                <p:cTn id="73" presetID="50" presetClass="entr" presetSubtype="0" decel="100000" fill="hold" nodeType="with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p:cTn id="75" dur="1000" fill="hold"/>
                                        <p:tgtEl>
                                          <p:spTgt spid="17"/>
                                        </p:tgtEl>
                                        <p:attrNameLst>
                                          <p:attrName>ppt_w</p:attrName>
                                        </p:attrNameLst>
                                      </p:cBhvr>
                                      <p:tavLst>
                                        <p:tav tm="0">
                                          <p:val>
                                            <p:strVal val="#ppt_w+.3"/>
                                          </p:val>
                                        </p:tav>
                                        <p:tav tm="100000">
                                          <p:val>
                                            <p:strVal val="#ppt_w"/>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animEffect transition="in" filter="fade">
                                      <p:cBhvr>
                                        <p:cTn id="7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5" grpId="0"/>
      <p:bldP spid="16" grpId="0"/>
      <p:bldP spid="18" grpId="0"/>
      <p:bldP spid="19" grpId="0"/>
      <p:bldP spid="21" grpId="0" animBg="1"/>
      <p:bldP spid="22"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六边形 5"/>
          <p:cNvSpPr/>
          <p:nvPr/>
        </p:nvSpPr>
        <p:spPr>
          <a:xfrm rot="16200000">
            <a:off x="4439585" y="2255766"/>
            <a:ext cx="1143530" cy="1075598"/>
          </a:xfrm>
          <a:prstGeom prst="hexagon">
            <a:avLst/>
          </a:prstGeom>
          <a:solidFill>
            <a:schemeClr val="accent1"/>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六边形 6"/>
          <p:cNvSpPr/>
          <p:nvPr/>
        </p:nvSpPr>
        <p:spPr>
          <a:xfrm rot="16200000">
            <a:off x="6112422" y="3494671"/>
            <a:ext cx="1143530" cy="1075598"/>
          </a:xfrm>
          <a:prstGeom prst="hexagon">
            <a:avLst/>
          </a:prstGeom>
          <a:solidFill>
            <a:schemeClr val="accent4"/>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六边形 7"/>
          <p:cNvSpPr/>
          <p:nvPr/>
        </p:nvSpPr>
        <p:spPr>
          <a:xfrm rot="16200000">
            <a:off x="5910708" y="950097"/>
            <a:ext cx="1143530" cy="1075598"/>
          </a:xfrm>
          <a:prstGeom prst="hexagon">
            <a:avLst/>
          </a:prstGeom>
          <a:solidFill>
            <a:schemeClr val="accent2"/>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9" name="六边形 8"/>
          <p:cNvSpPr/>
          <p:nvPr/>
        </p:nvSpPr>
        <p:spPr>
          <a:xfrm rot="16200000">
            <a:off x="7443913" y="2244347"/>
            <a:ext cx="1143530" cy="1075598"/>
          </a:xfrm>
          <a:prstGeom prst="hexagon">
            <a:avLst/>
          </a:prstGeom>
          <a:solidFill>
            <a:schemeClr val="accent3"/>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pic>
        <p:nvPicPr>
          <p:cNvPr id="10" name="图片 9"/>
          <p:cNvPicPr>
            <a:picLocks noChangeAspect="1"/>
          </p:cNvPicPr>
          <p:nvPr/>
        </p:nvPicPr>
        <p:blipFill>
          <a:blip r:embed="rId3" cstate="print">
            <a:biLevel thresh="25000"/>
            <a:extLst>
              <a:ext uri="{28A0092B-C50C-407E-A947-70E740481C1C}">
                <a14:useLocalDpi xmlns="" xmlns:a14="http://schemas.microsoft.com/office/drawing/2010/main" val="0"/>
              </a:ext>
            </a:extLst>
          </a:blip>
          <a:stretch>
            <a:fillRect/>
          </a:stretch>
        </p:blipFill>
        <p:spPr>
          <a:xfrm>
            <a:off x="4791697" y="2571510"/>
            <a:ext cx="452586" cy="421270"/>
          </a:xfrm>
          <a:prstGeom prst="rect">
            <a:avLst/>
          </a:prstGeom>
        </p:spPr>
      </p:pic>
      <p:pic>
        <p:nvPicPr>
          <p:cNvPr id="11" name="图片 10"/>
          <p:cNvPicPr>
            <a:picLocks noChangeAspect="1"/>
          </p:cNvPicPr>
          <p:nvPr/>
        </p:nvPicPr>
        <p:blipFill>
          <a:blip r:embed="rId4" cstate="print">
            <a:biLevel thresh="25000"/>
            <a:extLst>
              <a:ext uri="{28A0092B-C50C-407E-A947-70E740481C1C}">
                <a14:useLocalDpi xmlns="" xmlns:a14="http://schemas.microsoft.com/office/drawing/2010/main" val="0"/>
              </a:ext>
            </a:extLst>
          </a:blip>
          <a:stretch>
            <a:fillRect/>
          </a:stretch>
        </p:blipFill>
        <p:spPr>
          <a:xfrm>
            <a:off x="6370899" y="3748915"/>
            <a:ext cx="600385" cy="626789"/>
          </a:xfrm>
          <a:prstGeom prst="rect">
            <a:avLst/>
          </a:prstGeom>
        </p:spPr>
      </p:pic>
      <p:pic>
        <p:nvPicPr>
          <p:cNvPr id="12" name="图片 11"/>
          <p:cNvPicPr>
            <a:picLocks noChangeAspect="1"/>
          </p:cNvPicPr>
          <p:nvPr/>
        </p:nvPicPr>
        <p:blipFill>
          <a:blip r:embed="rId5" cstate="print">
            <a:biLevel thresh="25000"/>
            <a:extLst>
              <a:ext uri="{28A0092B-C50C-407E-A947-70E740481C1C}">
                <a14:useLocalDpi xmlns="" xmlns:a14="http://schemas.microsoft.com/office/drawing/2010/main" val="0"/>
              </a:ext>
            </a:extLst>
          </a:blip>
          <a:stretch>
            <a:fillRect/>
          </a:stretch>
        </p:blipFill>
        <p:spPr>
          <a:xfrm>
            <a:off x="6189772" y="1225859"/>
            <a:ext cx="585401" cy="573767"/>
          </a:xfrm>
          <a:prstGeom prst="rect">
            <a:avLst/>
          </a:prstGeom>
        </p:spPr>
      </p:pic>
      <p:pic>
        <p:nvPicPr>
          <p:cNvPr id="13" name="图片 12"/>
          <p:cNvPicPr>
            <a:picLocks noChangeAspect="1"/>
          </p:cNvPicPr>
          <p:nvPr/>
        </p:nvPicPr>
        <p:blipFill>
          <a:blip r:embed="rId6" cstate="print">
            <a:biLevel thresh="25000"/>
            <a:extLst>
              <a:ext uri="{28A0092B-C50C-407E-A947-70E740481C1C}">
                <a14:useLocalDpi xmlns="" xmlns:a14="http://schemas.microsoft.com/office/drawing/2010/main" val="0"/>
              </a:ext>
            </a:extLst>
          </a:blip>
          <a:stretch>
            <a:fillRect/>
          </a:stretch>
        </p:blipFill>
        <p:spPr>
          <a:xfrm>
            <a:off x="7733298" y="2509795"/>
            <a:ext cx="564761" cy="585762"/>
          </a:xfrm>
          <a:prstGeom prst="rect">
            <a:avLst/>
          </a:prstGeom>
        </p:spPr>
      </p:pic>
      <p:sp>
        <p:nvSpPr>
          <p:cNvPr id="14" name="圆角右箭头 13"/>
          <p:cNvSpPr/>
          <p:nvPr/>
        </p:nvSpPr>
        <p:spPr>
          <a:xfrm>
            <a:off x="5017990" y="1319422"/>
            <a:ext cx="757452" cy="733953"/>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圆角右箭头 14"/>
          <p:cNvSpPr/>
          <p:nvPr/>
        </p:nvSpPr>
        <p:spPr>
          <a:xfrm rot="5400000">
            <a:off x="7394194" y="1331632"/>
            <a:ext cx="757920" cy="733500"/>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16" name="圆角右箭头 15"/>
          <p:cNvSpPr/>
          <p:nvPr/>
        </p:nvSpPr>
        <p:spPr>
          <a:xfrm rot="10800000">
            <a:off x="7406404" y="3518364"/>
            <a:ext cx="757452" cy="733953"/>
          </a:xfrm>
          <a:prstGeom prst="ben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17" name="圆角右箭头 16"/>
          <p:cNvSpPr/>
          <p:nvPr/>
        </p:nvSpPr>
        <p:spPr>
          <a:xfrm rot="16200000">
            <a:off x="5029732" y="3472914"/>
            <a:ext cx="757920" cy="733500"/>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TextBox 17"/>
          <p:cNvSpPr txBox="1"/>
          <p:nvPr/>
        </p:nvSpPr>
        <p:spPr>
          <a:xfrm>
            <a:off x="6152981" y="2562590"/>
            <a:ext cx="800219"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关键词</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flipH="1">
            <a:off x="625326" y="1698021"/>
            <a:ext cx="3226594" cy="746330"/>
          </a:xfrm>
          <a:prstGeom prst="rect">
            <a:avLst/>
          </a:prstGeom>
          <a:effectLst/>
        </p:spPr>
        <p:txBody>
          <a:bodyPr wrap="square" lIns="121893" tIns="60946" rIns="121893" bIns="60946">
            <a:spAutoFit/>
          </a:bodyPr>
          <a:lstStyle/>
          <a:p>
            <a:pPr>
              <a:lnSpc>
                <a:spcPct val="150000"/>
              </a:lnSpc>
            </a:pPr>
            <a:r>
              <a:rPr lang="zh-CN" altLang="en-US" sz="900" dirty="0">
                <a:solidFill>
                  <a:schemeClr val="tx1">
                    <a:lumMod val="50000"/>
                    <a:lumOff val="50000"/>
                  </a:schemeClr>
                </a:solidFill>
              </a:rPr>
              <a:t>这里输入简单的文字概述这里输入简单</a:t>
            </a:r>
            <a:r>
              <a:rPr lang="zh-CN" altLang="en-US" sz="900" dirty="0" smtClean="0">
                <a:solidFill>
                  <a:schemeClr val="tx1">
                    <a:lumMod val="50000"/>
                    <a:lumOff val="50000"/>
                  </a:schemeClr>
                </a:solidFill>
              </a:rPr>
              <a:t>文字概述简单</a:t>
            </a:r>
            <a:r>
              <a:rPr lang="zh-CN" altLang="en-US" sz="900" dirty="0">
                <a:solidFill>
                  <a:schemeClr val="tx1">
                    <a:lumMod val="50000"/>
                    <a:lumOff val="50000"/>
                  </a:schemeClr>
                </a:solidFill>
              </a:rPr>
              <a:t>的文字</a:t>
            </a:r>
            <a:r>
              <a:rPr lang="zh-CN" altLang="en-US" sz="900" dirty="0" smtClean="0">
                <a:solidFill>
                  <a:schemeClr val="tx1">
                    <a:lumMod val="50000"/>
                    <a:lumOff val="50000"/>
                  </a:schemeClr>
                </a:solidFill>
              </a:rPr>
              <a:t>概述</a:t>
            </a:r>
            <a:r>
              <a:rPr lang="zh-CN" altLang="en-US"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rPr>
              <a:t>这里</a:t>
            </a:r>
            <a:r>
              <a:rPr lang="zh-CN" altLang="en-US" sz="900" dirty="0">
                <a:solidFill>
                  <a:schemeClr val="tx1">
                    <a:lumMod val="50000"/>
                    <a:lumOff val="50000"/>
                  </a:schemeClr>
                </a:solidFill>
              </a:rPr>
              <a:t>输入简单的文字概述这里输入简单文字概述简单的文字概述</a:t>
            </a:r>
            <a:r>
              <a:rPr lang="zh-CN" altLang="en-US" sz="900" dirty="0" smtClean="0">
                <a:solidFill>
                  <a:schemeClr val="tx1">
                    <a:lumMod val="50000"/>
                    <a:lumOff val="50000"/>
                  </a:schemeClr>
                </a:solidFill>
                <a:latin typeface="微软雅黑" pitchFamily="34" charset="-122"/>
                <a:ea typeface="微软雅黑" pitchFamily="34" charset="-122"/>
              </a:rPr>
              <a:t>。</a:t>
            </a:r>
            <a:endParaRPr lang="en-US" altLang="zh-CN" sz="900" dirty="0">
              <a:solidFill>
                <a:schemeClr val="tx1">
                  <a:lumMod val="50000"/>
                  <a:lumOff val="50000"/>
                </a:schemeClr>
              </a:solidFill>
              <a:latin typeface="微软雅黑" pitchFamily="34" charset="-122"/>
              <a:ea typeface="微软雅黑" pitchFamily="34" charset="-122"/>
            </a:endParaRPr>
          </a:p>
        </p:txBody>
      </p:sp>
      <p:sp>
        <p:nvSpPr>
          <p:cNvPr id="20" name="矩形 19"/>
          <p:cNvSpPr/>
          <p:nvPr/>
        </p:nvSpPr>
        <p:spPr>
          <a:xfrm>
            <a:off x="635691" y="1348446"/>
            <a:ext cx="2338167" cy="313584"/>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200" dirty="0">
                <a:solidFill>
                  <a:schemeClr val="tx1">
                    <a:lumMod val="75000"/>
                    <a:lumOff val="25000"/>
                  </a:schemeClr>
                </a:solidFill>
                <a:latin typeface="微软雅黑" pitchFamily="34" charset="-122"/>
                <a:ea typeface="微软雅黑" pitchFamily="34" charset="-122"/>
              </a:rPr>
              <a:t>这里填写小标题</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5" name="矩形 24"/>
          <p:cNvSpPr/>
          <p:nvPr/>
        </p:nvSpPr>
        <p:spPr>
          <a:xfrm flipH="1">
            <a:off x="611560" y="3362527"/>
            <a:ext cx="3226594" cy="746330"/>
          </a:xfrm>
          <a:prstGeom prst="rect">
            <a:avLst/>
          </a:prstGeom>
          <a:effectLst/>
        </p:spPr>
        <p:txBody>
          <a:bodyPr wrap="square" lIns="121893" tIns="60946" rIns="121893" bIns="60946">
            <a:spAutoFit/>
          </a:bodyPr>
          <a:lstStyle/>
          <a:p>
            <a:pPr>
              <a:lnSpc>
                <a:spcPct val="150000"/>
              </a:lnSpc>
            </a:pPr>
            <a:r>
              <a:rPr lang="zh-CN" altLang="en-US" sz="900" dirty="0">
                <a:solidFill>
                  <a:schemeClr val="tx1">
                    <a:lumMod val="50000"/>
                    <a:lumOff val="50000"/>
                  </a:schemeClr>
                </a:solidFill>
              </a:rPr>
              <a:t>这里输入简单的文字概述这里输入简单</a:t>
            </a:r>
            <a:r>
              <a:rPr lang="zh-CN" altLang="en-US" sz="900" dirty="0" smtClean="0">
                <a:solidFill>
                  <a:schemeClr val="tx1">
                    <a:lumMod val="50000"/>
                    <a:lumOff val="50000"/>
                  </a:schemeClr>
                </a:solidFill>
              </a:rPr>
              <a:t>文字概述简单</a:t>
            </a:r>
            <a:r>
              <a:rPr lang="zh-CN" altLang="en-US" sz="900" dirty="0">
                <a:solidFill>
                  <a:schemeClr val="tx1">
                    <a:lumMod val="50000"/>
                    <a:lumOff val="50000"/>
                  </a:schemeClr>
                </a:solidFill>
              </a:rPr>
              <a:t>的文字</a:t>
            </a:r>
            <a:r>
              <a:rPr lang="zh-CN" altLang="en-US" sz="900" dirty="0" smtClean="0">
                <a:solidFill>
                  <a:schemeClr val="tx1">
                    <a:lumMod val="50000"/>
                    <a:lumOff val="50000"/>
                  </a:schemeClr>
                </a:solidFill>
              </a:rPr>
              <a:t>概述</a:t>
            </a:r>
            <a:r>
              <a:rPr lang="zh-CN" altLang="en-US"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rPr>
              <a:t>这里</a:t>
            </a:r>
            <a:r>
              <a:rPr lang="zh-CN" altLang="en-US" sz="900" dirty="0">
                <a:solidFill>
                  <a:schemeClr val="tx1">
                    <a:lumMod val="50000"/>
                    <a:lumOff val="50000"/>
                  </a:schemeClr>
                </a:solidFill>
              </a:rPr>
              <a:t>输入简单的文字概述这里输入简单文字概述简单的文字概述</a:t>
            </a:r>
            <a:r>
              <a:rPr lang="zh-CN" altLang="en-US" sz="900" dirty="0" smtClean="0">
                <a:solidFill>
                  <a:schemeClr val="tx1">
                    <a:lumMod val="50000"/>
                    <a:lumOff val="50000"/>
                  </a:schemeClr>
                </a:solidFill>
                <a:latin typeface="微软雅黑" pitchFamily="34" charset="-122"/>
                <a:ea typeface="微软雅黑" pitchFamily="34" charset="-122"/>
              </a:rPr>
              <a:t>。</a:t>
            </a:r>
            <a:endParaRPr lang="en-US" altLang="zh-CN" sz="900" dirty="0">
              <a:solidFill>
                <a:schemeClr val="tx1">
                  <a:lumMod val="50000"/>
                  <a:lumOff val="50000"/>
                </a:schemeClr>
              </a:solidFill>
              <a:latin typeface="微软雅黑" pitchFamily="34" charset="-122"/>
              <a:ea typeface="微软雅黑" pitchFamily="34" charset="-122"/>
            </a:endParaRPr>
          </a:p>
        </p:txBody>
      </p:sp>
      <p:sp>
        <p:nvSpPr>
          <p:cNvPr id="26" name="矩形 25"/>
          <p:cNvSpPr/>
          <p:nvPr/>
        </p:nvSpPr>
        <p:spPr>
          <a:xfrm>
            <a:off x="621926" y="3012952"/>
            <a:ext cx="2338167" cy="313584"/>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200" dirty="0">
                <a:solidFill>
                  <a:schemeClr val="tx1">
                    <a:lumMod val="75000"/>
                    <a:lumOff val="25000"/>
                  </a:schemeClr>
                </a:solidFill>
                <a:latin typeface="微软雅黑" pitchFamily="34" charset="-122"/>
                <a:ea typeface="微软雅黑" pitchFamily="34" charset="-122"/>
              </a:rPr>
              <a:t>这里填写小标题</a:t>
            </a:r>
            <a:endParaRPr lang="en-US" altLang="zh-CN" sz="1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3983794437"/>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par>
                                <p:cTn id="14" presetID="21" presetClass="entr" presetSubtype="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par>
                                <p:cTn id="17" presetID="21" presetClass="entr" presetSubtype="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par>
                                <p:cTn id="23" presetID="21" presetClass="entr" presetSubtype="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2000"/>
                                        <p:tgtEl>
                                          <p:spTgt spid="7"/>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p:stCondLst>
                              <p:cond delay="4000"/>
                            </p:stCondLst>
                            <p:childTnLst>
                              <p:par>
                                <p:cTn id="46" presetID="53" presetClass="entr" presetSubtype="16"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350"/>
                                        <p:tgtEl>
                                          <p:spTgt spid="20"/>
                                        </p:tgtEl>
                                      </p:cBhvr>
                                    </p:animEffect>
                                  </p:childTnLst>
                                </p:cTn>
                              </p:par>
                              <p:par>
                                <p:cTn id="55" presetID="26" presetClass="emph" presetSubtype="0" fill="hold" grpId="1" nodeType="withEffect">
                                  <p:stCondLst>
                                    <p:cond delay="0"/>
                                  </p:stCondLst>
                                  <p:childTnLst>
                                    <p:animEffect transition="out" filter="fade">
                                      <p:cBhvr>
                                        <p:cTn id="56" dur="400" tmFilter="0, 0; .2, .5; .8, .5; 1, 0"/>
                                        <p:tgtEl>
                                          <p:spTgt spid="20"/>
                                        </p:tgtEl>
                                      </p:cBhvr>
                                    </p:animEffect>
                                    <p:animScale>
                                      <p:cBhvr>
                                        <p:cTn id="57" dur="200" autoRev="1" fill="hold"/>
                                        <p:tgtEl>
                                          <p:spTgt spid="20"/>
                                        </p:tgtEl>
                                      </p:cBhvr>
                                      <p:by x="105000" y="105000"/>
                                    </p:animScale>
                                  </p:childTnLst>
                                </p:cTn>
                              </p:par>
                            </p:childTnLst>
                          </p:cTn>
                        </p:par>
                        <p:par>
                          <p:cTn id="58" fill="hold">
                            <p:stCondLst>
                              <p:cond delay="4900"/>
                            </p:stCondLst>
                            <p:childTnLst>
                              <p:par>
                                <p:cTn id="59" presetID="10"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par>
                          <p:cTn id="62" fill="hold">
                            <p:stCondLst>
                              <p:cond delay="5400"/>
                            </p:stCondLst>
                            <p:childTnLst>
                              <p:par>
                                <p:cTn id="63" presetID="10"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350"/>
                                        <p:tgtEl>
                                          <p:spTgt spid="26"/>
                                        </p:tgtEl>
                                      </p:cBhvr>
                                    </p:animEffect>
                                  </p:childTnLst>
                                </p:cTn>
                              </p:par>
                              <p:par>
                                <p:cTn id="66" presetID="26" presetClass="emph" presetSubtype="0" fill="hold" grpId="1" nodeType="withEffect">
                                  <p:stCondLst>
                                    <p:cond delay="0"/>
                                  </p:stCondLst>
                                  <p:childTnLst>
                                    <p:animEffect transition="out" filter="fade">
                                      <p:cBhvr>
                                        <p:cTn id="67" dur="400" tmFilter="0, 0; .2, .5; .8, .5; 1, 0"/>
                                        <p:tgtEl>
                                          <p:spTgt spid="26"/>
                                        </p:tgtEl>
                                      </p:cBhvr>
                                    </p:animEffect>
                                    <p:animScale>
                                      <p:cBhvr>
                                        <p:cTn id="68" dur="200" autoRev="1" fill="hold"/>
                                        <p:tgtEl>
                                          <p:spTgt spid="26"/>
                                        </p:tgtEl>
                                      </p:cBhvr>
                                      <p:by x="105000" y="105000"/>
                                    </p:animScale>
                                  </p:childTnLst>
                                </p:cTn>
                              </p:par>
                            </p:childTnLst>
                          </p:cTn>
                        </p:par>
                        <p:par>
                          <p:cTn id="69" fill="hold">
                            <p:stCondLst>
                              <p:cond delay="5800"/>
                            </p:stCondLst>
                            <p:childTnLst>
                              <p:par>
                                <p:cTn id="70" presetID="10" presetClass="entr" presetSubtype="0"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7" grpId="0" animBg="1"/>
      <p:bldP spid="18" grpId="0"/>
      <p:bldP spid="19" grpId="0"/>
      <p:bldP spid="20" grpId="0"/>
      <p:bldP spid="20" grpId="1"/>
      <p:bldP spid="25" grpId="0"/>
      <p:bldP spid="26" grpId="0"/>
      <p:bldP spid="2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048684" y="1107623"/>
            <a:ext cx="1963340" cy="2167607"/>
            <a:chOff x="1144405" y="1477132"/>
            <a:chExt cx="2617788" cy="2889249"/>
          </a:xfrm>
        </p:grpSpPr>
        <p:sp>
          <p:nvSpPr>
            <p:cNvPr id="132142" name="Freeform 5"/>
            <p:cNvSpPr>
              <a:spLocks/>
            </p:cNvSpPr>
            <p:nvPr/>
          </p:nvSpPr>
          <p:spPr bwMode="auto">
            <a:xfrm>
              <a:off x="1144405" y="1477132"/>
              <a:ext cx="2617788" cy="2889249"/>
            </a:xfrm>
            <a:custGeom>
              <a:avLst/>
              <a:gdLst>
                <a:gd name="T0" fmla="*/ 897635 w 697"/>
                <a:gd name="T1" fmla="*/ 2889249 h 767"/>
                <a:gd name="T2" fmla="*/ 796228 w 697"/>
                <a:gd name="T3" fmla="*/ 2885482 h 767"/>
                <a:gd name="T4" fmla="*/ 15023 w 697"/>
                <a:gd name="T5" fmla="*/ 1337266 h 767"/>
                <a:gd name="T6" fmla="*/ 120185 w 697"/>
                <a:gd name="T7" fmla="*/ 1186589 h 767"/>
                <a:gd name="T8" fmla="*/ 1603724 w 697"/>
                <a:gd name="T9" fmla="*/ 1186589 h 767"/>
                <a:gd name="T10" fmla="*/ 2043152 w 697"/>
                <a:gd name="T11" fmla="*/ 342792 h 767"/>
                <a:gd name="T12" fmla="*/ 2328592 w 697"/>
                <a:gd name="T13" fmla="*/ 293822 h 767"/>
                <a:gd name="T14" fmla="*/ 2557695 w 697"/>
                <a:gd name="T15" fmla="*/ 775991 h 767"/>
                <a:gd name="T16" fmla="*/ 2399952 w 697"/>
                <a:gd name="T17" fmla="*/ 956805 h 767"/>
                <a:gd name="T18" fmla="*/ 1892920 w 697"/>
                <a:gd name="T19" fmla="*/ 964339 h 767"/>
                <a:gd name="T20" fmla="*/ 897635 w 697"/>
                <a:gd name="T21" fmla="*/ 2889249 h 7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43" name="Freeform 97"/>
            <p:cNvSpPr>
              <a:spLocks noChangeArrowheads="1"/>
            </p:cNvSpPr>
            <p:nvPr/>
          </p:nvSpPr>
          <p:spPr bwMode="auto">
            <a:xfrm>
              <a:off x="3188348" y="1989220"/>
              <a:ext cx="305987" cy="262662"/>
            </a:xfrm>
            <a:custGeom>
              <a:avLst/>
              <a:gdLst>
                <a:gd name="T0" fmla="*/ 141604 w 497"/>
                <a:gd name="T1" fmla="*/ 142429 h 426"/>
                <a:gd name="T2" fmla="*/ 141604 w 497"/>
                <a:gd name="T3" fmla="*/ 142429 h 426"/>
                <a:gd name="T4" fmla="*/ 168693 w 497"/>
                <a:gd name="T5" fmla="*/ 142429 h 426"/>
                <a:gd name="T6" fmla="*/ 168693 w 497"/>
                <a:gd name="T7" fmla="*/ 169559 h 426"/>
                <a:gd name="T8" fmla="*/ 305371 w 497"/>
                <a:gd name="T9" fmla="*/ 169559 h 426"/>
                <a:gd name="T10" fmla="*/ 299830 w 497"/>
                <a:gd name="T11" fmla="*/ 82005 h 426"/>
                <a:gd name="T12" fmla="*/ 272741 w 497"/>
                <a:gd name="T13" fmla="*/ 49326 h 426"/>
                <a:gd name="T14" fmla="*/ 223487 w 497"/>
                <a:gd name="T15" fmla="*/ 49326 h 426"/>
                <a:gd name="T16" fmla="*/ 207480 w 497"/>
                <a:gd name="T17" fmla="*/ 16648 h 426"/>
                <a:gd name="T18" fmla="*/ 184700 w 497"/>
                <a:gd name="T19" fmla="*/ 0 h 426"/>
                <a:gd name="T20" fmla="*/ 119440 w 497"/>
                <a:gd name="T21" fmla="*/ 0 h 426"/>
                <a:gd name="T22" fmla="*/ 103432 w 497"/>
                <a:gd name="T23" fmla="*/ 16648 h 426"/>
                <a:gd name="T24" fmla="*/ 81884 w 497"/>
                <a:gd name="T25" fmla="*/ 49326 h 426"/>
                <a:gd name="T26" fmla="*/ 32630 w 497"/>
                <a:gd name="T27" fmla="*/ 49326 h 426"/>
                <a:gd name="T28" fmla="*/ 5541 w 497"/>
                <a:gd name="T29" fmla="*/ 82005 h 426"/>
                <a:gd name="T30" fmla="*/ 0 w 497"/>
                <a:gd name="T31" fmla="*/ 169559 h 426"/>
                <a:gd name="T32" fmla="*/ 141604 w 497"/>
                <a:gd name="T33" fmla="*/ 169559 h 426"/>
                <a:gd name="T34" fmla="*/ 141604 w 497"/>
                <a:gd name="T35" fmla="*/ 142429 h 426"/>
                <a:gd name="T36" fmla="*/ 114514 w 497"/>
                <a:gd name="T37" fmla="*/ 32679 h 426"/>
                <a:gd name="T38" fmla="*/ 114514 w 497"/>
                <a:gd name="T39" fmla="*/ 32679 h 426"/>
                <a:gd name="T40" fmla="*/ 130522 w 497"/>
                <a:gd name="T41" fmla="*/ 22197 h 426"/>
                <a:gd name="T42" fmla="*/ 174850 w 497"/>
                <a:gd name="T43" fmla="*/ 22197 h 426"/>
                <a:gd name="T44" fmla="*/ 190241 w 497"/>
                <a:gd name="T45" fmla="*/ 32679 h 426"/>
                <a:gd name="T46" fmla="*/ 196398 w 497"/>
                <a:gd name="T47" fmla="*/ 49326 h 426"/>
                <a:gd name="T48" fmla="*/ 108973 w 497"/>
                <a:gd name="T49" fmla="*/ 49326 h 426"/>
                <a:gd name="T50" fmla="*/ 114514 w 497"/>
                <a:gd name="T51" fmla="*/ 32679 h 426"/>
                <a:gd name="T52" fmla="*/ 168693 w 497"/>
                <a:gd name="T53" fmla="*/ 218885 h 426"/>
                <a:gd name="T54" fmla="*/ 168693 w 497"/>
                <a:gd name="T55" fmla="*/ 218885 h 426"/>
                <a:gd name="T56" fmla="*/ 141604 w 497"/>
                <a:gd name="T57" fmla="*/ 218885 h 426"/>
                <a:gd name="T58" fmla="*/ 141604 w 497"/>
                <a:gd name="T59" fmla="*/ 186206 h 426"/>
                <a:gd name="T60" fmla="*/ 5541 w 497"/>
                <a:gd name="T61" fmla="*/ 186206 h 426"/>
                <a:gd name="T62" fmla="*/ 10466 w 497"/>
                <a:gd name="T63" fmla="*/ 234916 h 426"/>
                <a:gd name="T64" fmla="*/ 38171 w 497"/>
                <a:gd name="T65" fmla="*/ 262045 h 426"/>
                <a:gd name="T66" fmla="*/ 267200 w 497"/>
                <a:gd name="T67" fmla="*/ 262045 h 426"/>
                <a:gd name="T68" fmla="*/ 294289 w 497"/>
                <a:gd name="T69" fmla="*/ 234916 h 426"/>
                <a:gd name="T70" fmla="*/ 299830 w 497"/>
                <a:gd name="T71" fmla="*/ 186206 h 426"/>
                <a:gd name="T72" fmla="*/ 168693 w 497"/>
                <a:gd name="T73" fmla="*/ 186206 h 426"/>
                <a:gd name="T74" fmla="*/ 168693 w 497"/>
                <a:gd name="T75" fmla="*/ 218885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44" name="TextBox 46"/>
            <p:cNvSpPr txBox="1">
              <a:spLocks noChangeArrowheads="1"/>
            </p:cNvSpPr>
            <p:nvPr/>
          </p:nvSpPr>
          <p:spPr bwMode="auto">
            <a:xfrm>
              <a:off x="1280457" y="2842319"/>
              <a:ext cx="1437845" cy="36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marL="0" indent="0" defTabSz="457082" fontAlgn="auto">
                <a:spcAft>
                  <a:spcPts val="0"/>
                </a:spcAft>
                <a:buNone/>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grpSp>
        <p:nvGrpSpPr>
          <p:cNvPr id="3" name="Group 15"/>
          <p:cNvGrpSpPr>
            <a:grpSpLocks/>
          </p:cNvGrpSpPr>
          <p:nvPr/>
        </p:nvGrpSpPr>
        <p:grpSpPr bwMode="auto">
          <a:xfrm>
            <a:off x="6952995" y="3737338"/>
            <a:ext cx="1867477" cy="976449"/>
            <a:chOff x="9017000" y="4981715"/>
            <a:chExt cx="2489798" cy="1301617"/>
          </a:xfrm>
        </p:grpSpPr>
        <p:grpSp>
          <p:nvGrpSpPr>
            <p:cNvPr id="4" name="Group 5"/>
            <p:cNvGrpSpPr>
              <a:grpSpLocks/>
            </p:cNvGrpSpPr>
            <p:nvPr/>
          </p:nvGrpSpPr>
          <p:grpSpPr bwMode="auto">
            <a:xfrm>
              <a:off x="9017000" y="4981715"/>
              <a:ext cx="2489798" cy="1301617"/>
              <a:chOff x="8742310" y="5011546"/>
              <a:chExt cx="2489798" cy="1301617"/>
            </a:xfrm>
          </p:grpSpPr>
          <p:sp>
            <p:nvSpPr>
              <p:cNvPr id="62" name="TextBox 61"/>
              <p:cNvSpPr txBox="1"/>
              <p:nvPr/>
            </p:nvSpPr>
            <p:spPr>
              <a:xfrm>
                <a:off x="9885122" y="5011546"/>
                <a:ext cx="1066885" cy="369243"/>
              </a:xfrm>
              <a:prstGeom prst="rect">
                <a:avLst/>
              </a:prstGeom>
              <a:noFill/>
            </p:spPr>
            <p:txBody>
              <a:bodyPr wrap="none">
                <a:spAutoFit/>
              </a:bodyPr>
              <a:lstStyle/>
              <a:p>
                <a:pPr marL="0" indent="0" defTabSz="457082" fontAlgn="auto">
                  <a:spcAft>
                    <a:spcPts val="0"/>
                  </a:spcAft>
                  <a:buNone/>
                  <a:defRPr/>
                </a:pPr>
                <a:r>
                  <a:rPr lang="zh-CN" altLang="en-US" sz="1200" dirty="0">
                    <a:solidFill>
                      <a:schemeClr val="tx1">
                        <a:lumMod val="75000"/>
                        <a:lumOff val="25000"/>
                      </a:schemeClr>
                    </a:solidFill>
                    <a:ea typeface="微软雅黑" pitchFamily="34" charset="-122"/>
                  </a:rPr>
                  <a:t>输入标题</a:t>
                </a:r>
                <a:endParaRPr lang="en-US" altLang="zh-CN" sz="1200" dirty="0">
                  <a:solidFill>
                    <a:schemeClr val="tx1">
                      <a:lumMod val="75000"/>
                      <a:lumOff val="25000"/>
                    </a:schemeClr>
                  </a:solidFill>
                  <a:ea typeface="微软雅黑" pitchFamily="34" charset="-122"/>
                </a:endParaRPr>
              </a:p>
            </p:txBody>
          </p:sp>
          <p:sp>
            <p:nvSpPr>
              <p:cNvPr id="132140" name="Rectangle 62"/>
              <p:cNvSpPr>
                <a:spLocks noChangeArrowheads="1"/>
              </p:cNvSpPr>
              <p:nvPr/>
            </p:nvSpPr>
            <p:spPr bwMode="auto">
              <a:xfrm>
                <a:off x="9650280" y="5266976"/>
                <a:ext cx="1581828" cy="1046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endParaRPr lang="en-US" altLang="zh-CN" sz="900" dirty="0">
                  <a:solidFill>
                    <a:schemeClr val="tx1">
                      <a:lumMod val="50000"/>
                      <a:lumOff val="50000"/>
                    </a:schemeClr>
                  </a:solidFill>
                  <a:latin typeface="Arial" pitchFamily="34" charset="0"/>
                </a:endParaRPr>
              </a:p>
            </p:txBody>
          </p:sp>
          <p:sp>
            <p:nvSpPr>
              <p:cNvPr id="74" name="Cube 73"/>
              <p:cNvSpPr/>
              <p:nvPr/>
            </p:nvSpPr>
            <p:spPr>
              <a:xfrm>
                <a:off x="8742310" y="5073463"/>
                <a:ext cx="834967" cy="836669"/>
              </a:xfrm>
              <a:prstGeom prst="cube">
                <a:avLst>
                  <a:gd name="adj" fmla="val 703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chemeClr val="tx1">
                      <a:lumMod val="50000"/>
                      <a:lumOff val="50000"/>
                    </a:schemeClr>
                  </a:solidFill>
                </a:endParaRPr>
              </a:p>
            </p:txBody>
          </p:sp>
        </p:grpSp>
        <p:sp>
          <p:nvSpPr>
            <p:cNvPr id="51" name="Freeform 123"/>
            <p:cNvSpPr>
              <a:spLocks noChangeArrowheads="1"/>
            </p:cNvSpPr>
            <p:nvPr/>
          </p:nvSpPr>
          <p:spPr bwMode="auto">
            <a:xfrm>
              <a:off x="9243241" y="5335850"/>
              <a:ext cx="328933" cy="335319"/>
            </a:xfrm>
            <a:custGeom>
              <a:avLst/>
              <a:gdLst>
                <a:gd name="T0" fmla="*/ 200125 w 452"/>
                <a:gd name="T1" fmla="*/ 218465 h 462"/>
                <a:gd name="T2" fmla="*/ 200125 w 452"/>
                <a:gd name="T3" fmla="*/ 218465 h 462"/>
                <a:gd name="T4" fmla="*/ 315834 w 452"/>
                <a:gd name="T5" fmla="*/ 18871 h 462"/>
                <a:gd name="T6" fmla="*/ 315834 w 452"/>
                <a:gd name="T7" fmla="*/ 13064 h 462"/>
                <a:gd name="T8" fmla="*/ 309284 w 452"/>
                <a:gd name="T9" fmla="*/ 13064 h 462"/>
                <a:gd name="T10" fmla="*/ 115709 w 452"/>
                <a:gd name="T11" fmla="*/ 129192 h 462"/>
                <a:gd name="T12" fmla="*/ 6550 w 452"/>
                <a:gd name="T13" fmla="*/ 218465 h 462"/>
                <a:gd name="T14" fmla="*/ 25470 w 452"/>
                <a:gd name="T15" fmla="*/ 238062 h 462"/>
                <a:gd name="T16" fmla="*/ 64040 w 452"/>
                <a:gd name="T17" fmla="*/ 224998 h 462"/>
                <a:gd name="T18" fmla="*/ 109887 w 452"/>
                <a:gd name="T19" fmla="*/ 269997 h 462"/>
                <a:gd name="T20" fmla="*/ 96788 w 452"/>
                <a:gd name="T21" fmla="*/ 308464 h 462"/>
                <a:gd name="T22" fmla="*/ 109887 w 452"/>
                <a:gd name="T23" fmla="*/ 328061 h 462"/>
                <a:gd name="T24" fmla="*/ 200125 w 452"/>
                <a:gd name="T25" fmla="*/ 218465 h 462"/>
                <a:gd name="T26" fmla="*/ 219046 w 452"/>
                <a:gd name="T27" fmla="*/ 108870 h 462"/>
                <a:gd name="T28" fmla="*/ 219046 w 452"/>
                <a:gd name="T29" fmla="*/ 108870 h 462"/>
                <a:gd name="T30" fmla="*/ 219046 w 452"/>
                <a:gd name="T31" fmla="*/ 70402 h 462"/>
                <a:gd name="T32" fmla="*/ 257616 w 452"/>
                <a:gd name="T33" fmla="*/ 70402 h 462"/>
                <a:gd name="T34" fmla="*/ 257616 w 452"/>
                <a:gd name="T35" fmla="*/ 108870 h 462"/>
                <a:gd name="T36" fmla="*/ 219046 w 452"/>
                <a:gd name="T37" fmla="*/ 108870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solidFill>
                  <a:schemeClr val="tx1">
                    <a:lumMod val="50000"/>
                    <a:lumOff val="50000"/>
                  </a:schemeClr>
                </a:solidFill>
              </a:endParaRPr>
            </a:p>
          </p:txBody>
        </p:sp>
      </p:grpSp>
      <p:grpSp>
        <p:nvGrpSpPr>
          <p:cNvPr id="5" name="Group 14"/>
          <p:cNvGrpSpPr>
            <a:grpSpLocks/>
          </p:cNvGrpSpPr>
          <p:nvPr/>
        </p:nvGrpSpPr>
        <p:grpSpPr bwMode="auto">
          <a:xfrm>
            <a:off x="4880114" y="3737338"/>
            <a:ext cx="1867423" cy="976449"/>
            <a:chOff x="6253516" y="4981715"/>
            <a:chExt cx="2489799" cy="1301617"/>
          </a:xfrm>
        </p:grpSpPr>
        <p:grpSp>
          <p:nvGrpSpPr>
            <p:cNvPr id="6" name="Group 25"/>
            <p:cNvGrpSpPr>
              <a:grpSpLocks/>
            </p:cNvGrpSpPr>
            <p:nvPr/>
          </p:nvGrpSpPr>
          <p:grpSpPr bwMode="auto">
            <a:xfrm>
              <a:off x="6253516" y="4981715"/>
              <a:ext cx="2489799" cy="1301617"/>
              <a:chOff x="8742310" y="5011546"/>
              <a:chExt cx="2489799" cy="1301617"/>
            </a:xfrm>
          </p:grpSpPr>
          <p:sp>
            <p:nvSpPr>
              <p:cNvPr id="27" name="TextBox 26"/>
              <p:cNvSpPr txBox="1"/>
              <p:nvPr/>
            </p:nvSpPr>
            <p:spPr>
              <a:xfrm>
                <a:off x="9905868" y="5011546"/>
                <a:ext cx="1066917" cy="369243"/>
              </a:xfrm>
              <a:prstGeom prst="rect">
                <a:avLst/>
              </a:prstGeom>
              <a:noFill/>
            </p:spPr>
            <p:txBody>
              <a:bodyPr wrap="none">
                <a:spAutoFit/>
              </a:bodyPr>
              <a:lstStyle/>
              <a:p>
                <a:pPr marL="0" indent="0" defTabSz="457082" fontAlgn="auto">
                  <a:spcAft>
                    <a:spcPts val="0"/>
                  </a:spcAft>
                  <a:buNone/>
                  <a:defRPr/>
                </a:pPr>
                <a:r>
                  <a:rPr lang="zh-CN" altLang="en-US" sz="1200" dirty="0">
                    <a:solidFill>
                      <a:schemeClr val="tx1">
                        <a:lumMod val="75000"/>
                        <a:lumOff val="25000"/>
                      </a:schemeClr>
                    </a:solidFill>
                    <a:ea typeface="微软雅黑" pitchFamily="34" charset="-122"/>
                  </a:rPr>
                  <a:t>输入标题</a:t>
                </a:r>
                <a:endParaRPr lang="en-US" altLang="zh-CN" sz="1200" dirty="0">
                  <a:solidFill>
                    <a:schemeClr val="tx1">
                      <a:lumMod val="75000"/>
                      <a:lumOff val="25000"/>
                    </a:schemeClr>
                  </a:solidFill>
                  <a:ea typeface="微软雅黑" pitchFamily="34" charset="-122"/>
                </a:endParaRPr>
              </a:p>
            </p:txBody>
          </p:sp>
          <p:sp>
            <p:nvSpPr>
              <p:cNvPr id="132135" name="Rectangle 27"/>
              <p:cNvSpPr>
                <a:spLocks noChangeArrowheads="1"/>
              </p:cNvSpPr>
              <p:nvPr/>
            </p:nvSpPr>
            <p:spPr bwMode="auto">
              <a:xfrm>
                <a:off x="9650281" y="5266976"/>
                <a:ext cx="1581828" cy="1046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endParaRPr lang="en-US" altLang="zh-CN" sz="900" dirty="0">
                  <a:solidFill>
                    <a:schemeClr val="tx1">
                      <a:lumMod val="50000"/>
                      <a:lumOff val="50000"/>
                    </a:schemeClr>
                  </a:solidFill>
                  <a:latin typeface="Arial" pitchFamily="34" charset="0"/>
                </a:endParaRPr>
              </a:p>
            </p:txBody>
          </p:sp>
          <p:sp>
            <p:nvSpPr>
              <p:cNvPr id="29" name="Cube 28"/>
              <p:cNvSpPr/>
              <p:nvPr/>
            </p:nvSpPr>
            <p:spPr>
              <a:xfrm>
                <a:off x="8742310" y="5073463"/>
                <a:ext cx="834992" cy="836669"/>
              </a:xfrm>
              <a:prstGeom prst="cube">
                <a:avLst>
                  <a:gd name="adj" fmla="val 703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chemeClr val="tx1">
                      <a:lumMod val="50000"/>
                      <a:lumOff val="50000"/>
                    </a:schemeClr>
                  </a:solidFill>
                </a:endParaRPr>
              </a:p>
            </p:txBody>
          </p:sp>
        </p:grpSp>
        <p:sp>
          <p:nvSpPr>
            <p:cNvPr id="56" name="Freeform 133"/>
            <p:cNvSpPr>
              <a:spLocks noChangeArrowheads="1"/>
            </p:cNvSpPr>
            <p:nvPr/>
          </p:nvSpPr>
          <p:spPr bwMode="auto">
            <a:xfrm>
              <a:off x="6427043" y="5283672"/>
              <a:ext cx="398400" cy="384296"/>
            </a:xfrm>
            <a:custGeom>
              <a:avLst/>
              <a:gdLst>
                <a:gd name="T0" fmla="*/ 340684 w 497"/>
                <a:gd name="T1" fmla="*/ 128099 h 480"/>
                <a:gd name="T2" fmla="*/ 340684 w 497"/>
                <a:gd name="T3" fmla="*/ 128099 h 480"/>
                <a:gd name="T4" fmla="*/ 298199 w 497"/>
                <a:gd name="T5" fmla="*/ 14411 h 480"/>
                <a:gd name="T6" fmla="*/ 277357 w 497"/>
                <a:gd name="T7" fmla="*/ 7206 h 480"/>
                <a:gd name="T8" fmla="*/ 7214 w 497"/>
                <a:gd name="T9" fmla="*/ 107283 h 480"/>
                <a:gd name="T10" fmla="*/ 0 w 497"/>
                <a:gd name="T11" fmla="*/ 128099 h 480"/>
                <a:gd name="T12" fmla="*/ 42485 w 497"/>
                <a:gd name="T13" fmla="*/ 241786 h 480"/>
                <a:gd name="T14" fmla="*/ 42485 w 497"/>
                <a:gd name="T15" fmla="*/ 177737 h 480"/>
                <a:gd name="T16" fmla="*/ 92185 w 497"/>
                <a:gd name="T17" fmla="*/ 128099 h 480"/>
                <a:gd name="T18" fmla="*/ 162727 w 497"/>
                <a:gd name="T19" fmla="*/ 128099 h 480"/>
                <a:gd name="T20" fmla="*/ 247697 w 497"/>
                <a:gd name="T21" fmla="*/ 71255 h 480"/>
                <a:gd name="T22" fmla="*/ 298199 w 497"/>
                <a:gd name="T23" fmla="*/ 128099 h 480"/>
                <a:gd name="T24" fmla="*/ 340684 w 497"/>
                <a:gd name="T25" fmla="*/ 128099 h 480"/>
                <a:gd name="T26" fmla="*/ 383169 w 497"/>
                <a:gd name="T27" fmla="*/ 163326 h 480"/>
                <a:gd name="T28" fmla="*/ 383169 w 497"/>
                <a:gd name="T29" fmla="*/ 163326 h 480"/>
                <a:gd name="T30" fmla="*/ 92185 w 497"/>
                <a:gd name="T31" fmla="*/ 163326 h 480"/>
                <a:gd name="T32" fmla="*/ 77756 w 497"/>
                <a:gd name="T33" fmla="*/ 177737 h 480"/>
                <a:gd name="T34" fmla="*/ 77756 w 497"/>
                <a:gd name="T35" fmla="*/ 369885 h 480"/>
                <a:gd name="T36" fmla="*/ 92185 w 497"/>
                <a:gd name="T37" fmla="*/ 383495 h 480"/>
                <a:gd name="T38" fmla="*/ 383169 w 497"/>
                <a:gd name="T39" fmla="*/ 383495 h 480"/>
                <a:gd name="T40" fmla="*/ 397598 w 497"/>
                <a:gd name="T41" fmla="*/ 369885 h 480"/>
                <a:gd name="T42" fmla="*/ 397598 w 497"/>
                <a:gd name="T43" fmla="*/ 177737 h 480"/>
                <a:gd name="T44" fmla="*/ 383169 w 497"/>
                <a:gd name="T45" fmla="*/ 163326 h 480"/>
                <a:gd name="T46" fmla="*/ 362328 w 497"/>
                <a:gd name="T47" fmla="*/ 341063 h 480"/>
                <a:gd name="T48" fmla="*/ 362328 w 497"/>
                <a:gd name="T49" fmla="*/ 341063 h 480"/>
                <a:gd name="T50" fmla="*/ 120241 w 497"/>
                <a:gd name="T51" fmla="*/ 341063 h 480"/>
                <a:gd name="T52" fmla="*/ 120241 w 497"/>
                <a:gd name="T53" fmla="*/ 313041 h 480"/>
                <a:gd name="T54" fmla="*/ 156314 w 497"/>
                <a:gd name="T55" fmla="*/ 220170 h 480"/>
                <a:gd name="T56" fmla="*/ 212427 w 497"/>
                <a:gd name="T57" fmla="*/ 291424 h 480"/>
                <a:gd name="T58" fmla="*/ 262928 w 497"/>
                <a:gd name="T59" fmla="*/ 241786 h 480"/>
                <a:gd name="T60" fmla="*/ 333470 w 497"/>
                <a:gd name="T61" fmla="*/ 212964 h 480"/>
                <a:gd name="T62" fmla="*/ 362328 w 497"/>
                <a:gd name="T63" fmla="*/ 277814 h 480"/>
                <a:gd name="T64" fmla="*/ 362328 w 497"/>
                <a:gd name="T65" fmla="*/ 341063 h 4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solidFill>
                  <a:schemeClr val="tx1">
                    <a:lumMod val="50000"/>
                    <a:lumOff val="50000"/>
                  </a:schemeClr>
                </a:solidFill>
              </a:endParaRPr>
            </a:p>
          </p:txBody>
        </p:sp>
      </p:grpSp>
      <p:grpSp>
        <p:nvGrpSpPr>
          <p:cNvPr id="7" name="Group 13"/>
          <p:cNvGrpSpPr>
            <a:grpSpLocks/>
          </p:cNvGrpSpPr>
          <p:nvPr/>
        </p:nvGrpSpPr>
        <p:grpSpPr bwMode="auto">
          <a:xfrm>
            <a:off x="2746019" y="3737338"/>
            <a:ext cx="2088232" cy="976449"/>
            <a:chOff x="3490031" y="4981715"/>
            <a:chExt cx="2783103" cy="1301617"/>
          </a:xfrm>
        </p:grpSpPr>
        <p:grpSp>
          <p:nvGrpSpPr>
            <p:cNvPr id="8" name="Group 29"/>
            <p:cNvGrpSpPr>
              <a:grpSpLocks/>
            </p:cNvGrpSpPr>
            <p:nvPr/>
          </p:nvGrpSpPr>
          <p:grpSpPr bwMode="auto">
            <a:xfrm>
              <a:off x="3490031" y="4981715"/>
              <a:ext cx="2783103" cy="1301617"/>
              <a:chOff x="8742310" y="5011546"/>
              <a:chExt cx="2783103" cy="1301617"/>
            </a:xfrm>
          </p:grpSpPr>
          <p:sp>
            <p:nvSpPr>
              <p:cNvPr id="31" name="TextBox 30"/>
              <p:cNvSpPr txBox="1"/>
              <p:nvPr/>
            </p:nvSpPr>
            <p:spPr>
              <a:xfrm>
                <a:off x="9741837" y="5011546"/>
                <a:ext cx="1783576" cy="369243"/>
              </a:xfrm>
              <a:prstGeom prst="rect">
                <a:avLst/>
              </a:prstGeom>
              <a:noFill/>
            </p:spPr>
            <p:txBody>
              <a:bodyPr>
                <a:spAutoFit/>
              </a:bodyPr>
              <a:lstStyle/>
              <a:p>
                <a:pPr marL="0" indent="0" defTabSz="457082" fontAlgn="auto">
                  <a:spcAft>
                    <a:spcPts val="0"/>
                  </a:spcAft>
                  <a:buNone/>
                  <a:defRPr/>
                </a:pPr>
                <a:r>
                  <a:rPr lang="zh-CN" altLang="en-US" sz="1200" dirty="0">
                    <a:solidFill>
                      <a:schemeClr val="tx1">
                        <a:lumMod val="75000"/>
                        <a:lumOff val="25000"/>
                      </a:schemeClr>
                    </a:solidFill>
                    <a:ea typeface="微软雅黑" pitchFamily="34" charset="-122"/>
                  </a:rPr>
                  <a:t>输入标题</a:t>
                </a:r>
                <a:endParaRPr lang="en-US" altLang="zh-CN" sz="1200" dirty="0">
                  <a:solidFill>
                    <a:schemeClr val="tx1">
                      <a:lumMod val="75000"/>
                      <a:lumOff val="25000"/>
                    </a:schemeClr>
                  </a:solidFill>
                  <a:ea typeface="微软雅黑" pitchFamily="34" charset="-122"/>
                </a:endParaRPr>
              </a:p>
            </p:txBody>
          </p:sp>
          <p:sp>
            <p:nvSpPr>
              <p:cNvPr id="132130" name="Rectangle 31"/>
              <p:cNvSpPr>
                <a:spLocks noChangeArrowheads="1"/>
              </p:cNvSpPr>
              <p:nvPr/>
            </p:nvSpPr>
            <p:spPr bwMode="auto">
              <a:xfrm>
                <a:off x="9650281" y="5266976"/>
                <a:ext cx="1581826" cy="1046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endParaRPr lang="en-US" altLang="zh-CN" sz="900" dirty="0">
                  <a:solidFill>
                    <a:schemeClr val="tx1">
                      <a:lumMod val="50000"/>
                      <a:lumOff val="50000"/>
                    </a:schemeClr>
                  </a:solidFill>
                  <a:latin typeface="Arial" pitchFamily="34" charset="0"/>
                </a:endParaRPr>
              </a:p>
            </p:txBody>
          </p:sp>
          <p:sp>
            <p:nvSpPr>
              <p:cNvPr id="33" name="Cube 32"/>
              <p:cNvSpPr/>
              <p:nvPr/>
            </p:nvSpPr>
            <p:spPr>
              <a:xfrm>
                <a:off x="8742310" y="5073463"/>
                <a:ext cx="836250" cy="836669"/>
              </a:xfrm>
              <a:prstGeom prst="cube">
                <a:avLst>
                  <a:gd name="adj" fmla="val 70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chemeClr val="tx1">
                      <a:lumMod val="50000"/>
                      <a:lumOff val="50000"/>
                    </a:schemeClr>
                  </a:solidFill>
                </a:endParaRPr>
              </a:p>
            </p:txBody>
          </p:sp>
        </p:grpSp>
        <p:sp>
          <p:nvSpPr>
            <p:cNvPr id="57" name="Freeform 102"/>
            <p:cNvSpPr>
              <a:spLocks noChangeArrowheads="1"/>
            </p:cNvSpPr>
            <p:nvPr/>
          </p:nvSpPr>
          <p:spPr bwMode="auto">
            <a:xfrm>
              <a:off x="3696208" y="5323775"/>
              <a:ext cx="383350" cy="342639"/>
            </a:xfrm>
            <a:custGeom>
              <a:avLst/>
              <a:gdLst>
                <a:gd name="T0" fmla="*/ 61582 w 498"/>
                <a:gd name="T1" fmla="*/ 116266 h 445"/>
                <a:gd name="T2" fmla="*/ 61582 w 498"/>
                <a:gd name="T3" fmla="*/ 116266 h 445"/>
                <a:gd name="T4" fmla="*/ 109309 w 498"/>
                <a:gd name="T5" fmla="*/ 130126 h 445"/>
                <a:gd name="T6" fmla="*/ 116237 w 498"/>
                <a:gd name="T7" fmla="*/ 130126 h 445"/>
                <a:gd name="T8" fmla="*/ 150107 w 498"/>
                <a:gd name="T9" fmla="*/ 103177 h 445"/>
                <a:gd name="T10" fmla="*/ 150107 w 498"/>
                <a:gd name="T11" fmla="*/ 96247 h 445"/>
                <a:gd name="T12" fmla="*/ 137021 w 498"/>
                <a:gd name="T13" fmla="*/ 82387 h 445"/>
                <a:gd name="T14" fmla="*/ 211689 w 498"/>
                <a:gd name="T15" fmla="*/ 7700 h 445"/>
                <a:gd name="T16" fmla="*/ 150107 w 498"/>
                <a:gd name="T17" fmla="*/ 0 h 445"/>
                <a:gd name="T18" fmla="*/ 82366 w 498"/>
                <a:gd name="T19" fmla="*/ 41579 h 445"/>
                <a:gd name="T20" fmla="*/ 55424 w 498"/>
                <a:gd name="T21" fmla="*/ 62368 h 445"/>
                <a:gd name="T22" fmla="*/ 40798 w 498"/>
                <a:gd name="T23" fmla="*/ 89317 h 445"/>
                <a:gd name="T24" fmla="*/ 13856 w 498"/>
                <a:gd name="T25" fmla="*/ 96247 h 445"/>
                <a:gd name="T26" fmla="*/ 0 w 498"/>
                <a:gd name="T27" fmla="*/ 110106 h 445"/>
                <a:gd name="T28" fmla="*/ 0 w 498"/>
                <a:gd name="T29" fmla="*/ 116266 h 445"/>
                <a:gd name="T30" fmla="*/ 27712 w 498"/>
                <a:gd name="T31" fmla="*/ 143985 h 445"/>
                <a:gd name="T32" fmla="*/ 40798 w 498"/>
                <a:gd name="T33" fmla="*/ 150915 h 445"/>
                <a:gd name="T34" fmla="*/ 55424 w 498"/>
                <a:gd name="T35" fmla="*/ 137056 h 445"/>
                <a:gd name="T36" fmla="*/ 61582 w 498"/>
                <a:gd name="T37" fmla="*/ 116266 h 445"/>
                <a:gd name="T38" fmla="*/ 170891 w 498"/>
                <a:gd name="T39" fmla="*/ 123196 h 445"/>
                <a:gd name="T40" fmla="*/ 170891 w 498"/>
                <a:gd name="T41" fmla="*/ 123196 h 445"/>
                <a:gd name="T42" fmla="*/ 163963 w 498"/>
                <a:gd name="T43" fmla="*/ 123196 h 445"/>
                <a:gd name="T44" fmla="*/ 137021 w 498"/>
                <a:gd name="T45" fmla="*/ 143985 h 445"/>
                <a:gd name="T46" fmla="*/ 130093 w 498"/>
                <a:gd name="T47" fmla="*/ 157075 h 445"/>
                <a:gd name="T48" fmla="*/ 293286 w 498"/>
                <a:gd name="T49" fmla="*/ 334939 h 445"/>
                <a:gd name="T50" fmla="*/ 307142 w 498"/>
                <a:gd name="T51" fmla="*/ 334939 h 445"/>
                <a:gd name="T52" fmla="*/ 327926 w 498"/>
                <a:gd name="T53" fmla="*/ 321080 h 445"/>
                <a:gd name="T54" fmla="*/ 327926 w 498"/>
                <a:gd name="T55" fmla="*/ 307990 h 445"/>
                <a:gd name="T56" fmla="*/ 170891 w 498"/>
                <a:gd name="T57" fmla="*/ 123196 h 445"/>
                <a:gd name="T58" fmla="*/ 382580 w 498"/>
                <a:gd name="T59" fmla="*/ 48508 h 445"/>
                <a:gd name="T60" fmla="*/ 382580 w 498"/>
                <a:gd name="T61" fmla="*/ 48508 h 445"/>
                <a:gd name="T62" fmla="*/ 368724 w 498"/>
                <a:gd name="T63" fmla="*/ 41579 h 445"/>
                <a:gd name="T64" fmla="*/ 354868 w 498"/>
                <a:gd name="T65" fmla="*/ 68528 h 445"/>
                <a:gd name="T66" fmla="*/ 314070 w 498"/>
                <a:gd name="T67" fmla="*/ 82387 h 445"/>
                <a:gd name="T68" fmla="*/ 307142 w 498"/>
                <a:gd name="T69" fmla="*/ 48508 h 445"/>
                <a:gd name="T70" fmla="*/ 320998 w 498"/>
                <a:gd name="T71" fmla="*/ 14630 h 445"/>
                <a:gd name="T72" fmla="*/ 314070 w 498"/>
                <a:gd name="T73" fmla="*/ 7700 h 445"/>
                <a:gd name="T74" fmla="*/ 259416 w 498"/>
                <a:gd name="T75" fmla="*/ 55438 h 445"/>
                <a:gd name="T76" fmla="*/ 245560 w 498"/>
                <a:gd name="T77" fmla="*/ 116266 h 445"/>
                <a:gd name="T78" fmla="*/ 218617 w 498"/>
                <a:gd name="T79" fmla="*/ 143985 h 445"/>
                <a:gd name="T80" fmla="*/ 245560 w 498"/>
                <a:gd name="T81" fmla="*/ 177864 h 445"/>
                <a:gd name="T82" fmla="*/ 280200 w 498"/>
                <a:gd name="T83" fmla="*/ 143985 h 445"/>
                <a:gd name="T84" fmla="*/ 314070 w 498"/>
                <a:gd name="T85" fmla="*/ 137056 h 445"/>
                <a:gd name="T86" fmla="*/ 375652 w 498"/>
                <a:gd name="T87" fmla="*/ 110106 h 445"/>
                <a:gd name="T88" fmla="*/ 382580 w 498"/>
                <a:gd name="T89" fmla="*/ 48508 h 445"/>
                <a:gd name="T90" fmla="*/ 55424 w 498"/>
                <a:gd name="T91" fmla="*/ 307990 h 445"/>
                <a:gd name="T92" fmla="*/ 55424 w 498"/>
                <a:gd name="T93" fmla="*/ 307990 h 445"/>
                <a:gd name="T94" fmla="*/ 55424 w 498"/>
                <a:gd name="T95" fmla="*/ 321080 h 445"/>
                <a:gd name="T96" fmla="*/ 68510 w 498"/>
                <a:gd name="T97" fmla="*/ 341869 h 445"/>
                <a:gd name="T98" fmla="*/ 82366 w 498"/>
                <a:gd name="T99" fmla="*/ 334939 h 445"/>
                <a:gd name="T100" fmla="*/ 177819 w 498"/>
                <a:gd name="T101" fmla="*/ 246392 h 445"/>
                <a:gd name="T102" fmla="*/ 150107 w 498"/>
                <a:gd name="T103" fmla="*/ 211743 h 445"/>
                <a:gd name="T104" fmla="*/ 55424 w 498"/>
                <a:gd name="T105" fmla="*/ 307990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solidFill>
                  <a:schemeClr val="tx1">
                    <a:lumMod val="50000"/>
                    <a:lumOff val="50000"/>
                  </a:schemeClr>
                </a:solidFill>
              </a:endParaRPr>
            </a:p>
          </p:txBody>
        </p:sp>
      </p:grpSp>
      <p:grpSp>
        <p:nvGrpSpPr>
          <p:cNvPr id="9" name="Group 12"/>
          <p:cNvGrpSpPr>
            <a:grpSpLocks/>
          </p:cNvGrpSpPr>
          <p:nvPr/>
        </p:nvGrpSpPr>
        <p:grpSpPr bwMode="auto">
          <a:xfrm>
            <a:off x="735549" y="3737338"/>
            <a:ext cx="1867284" cy="976449"/>
            <a:chOff x="726546" y="4981715"/>
            <a:chExt cx="2489797" cy="1301617"/>
          </a:xfrm>
        </p:grpSpPr>
        <p:grpSp>
          <p:nvGrpSpPr>
            <p:cNvPr id="13" name="Group 33"/>
            <p:cNvGrpSpPr>
              <a:grpSpLocks/>
            </p:cNvGrpSpPr>
            <p:nvPr/>
          </p:nvGrpSpPr>
          <p:grpSpPr bwMode="auto">
            <a:xfrm>
              <a:off x="726546" y="4981715"/>
              <a:ext cx="2489797" cy="1301617"/>
              <a:chOff x="8742310" y="5011546"/>
              <a:chExt cx="2489797" cy="1301617"/>
            </a:xfrm>
          </p:grpSpPr>
          <p:sp>
            <p:nvSpPr>
              <p:cNvPr id="35" name="TextBox 34"/>
              <p:cNvSpPr txBox="1"/>
              <p:nvPr/>
            </p:nvSpPr>
            <p:spPr>
              <a:xfrm>
                <a:off x="9945786" y="5011546"/>
                <a:ext cx="1066995" cy="369243"/>
              </a:xfrm>
              <a:prstGeom prst="rect">
                <a:avLst/>
              </a:prstGeom>
              <a:noFill/>
            </p:spPr>
            <p:txBody>
              <a:bodyPr wrap="none">
                <a:spAutoFit/>
              </a:bodyPr>
              <a:lstStyle/>
              <a:p>
                <a:pPr marL="0" indent="0" defTabSz="457082" fontAlgn="auto">
                  <a:spcAft>
                    <a:spcPts val="0"/>
                  </a:spcAft>
                  <a:buNone/>
                  <a:defRPr/>
                </a:pPr>
                <a:r>
                  <a:rPr lang="zh-CN" altLang="en-US" sz="1200" dirty="0">
                    <a:solidFill>
                      <a:schemeClr val="tx1">
                        <a:lumMod val="75000"/>
                        <a:lumOff val="25000"/>
                      </a:schemeClr>
                    </a:solidFill>
                    <a:ea typeface="微软雅黑" pitchFamily="34" charset="-122"/>
                  </a:rPr>
                  <a:t>输入标题</a:t>
                </a:r>
                <a:endParaRPr lang="en-US" altLang="zh-CN" sz="1200" dirty="0">
                  <a:solidFill>
                    <a:schemeClr val="tx1">
                      <a:lumMod val="75000"/>
                      <a:lumOff val="25000"/>
                    </a:schemeClr>
                  </a:solidFill>
                  <a:ea typeface="微软雅黑" pitchFamily="34" charset="-122"/>
                </a:endParaRPr>
              </a:p>
            </p:txBody>
          </p:sp>
          <p:sp>
            <p:nvSpPr>
              <p:cNvPr id="132125" name="Rectangle 39"/>
              <p:cNvSpPr>
                <a:spLocks noChangeArrowheads="1"/>
              </p:cNvSpPr>
              <p:nvPr/>
            </p:nvSpPr>
            <p:spPr bwMode="auto">
              <a:xfrm>
                <a:off x="9650280" y="5266976"/>
                <a:ext cx="1581827" cy="1046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endParaRPr lang="en-US" altLang="zh-CN" sz="900" dirty="0">
                  <a:solidFill>
                    <a:schemeClr val="tx1">
                      <a:lumMod val="50000"/>
                      <a:lumOff val="50000"/>
                    </a:schemeClr>
                  </a:solidFill>
                  <a:latin typeface="Arial" pitchFamily="34" charset="0"/>
                </a:endParaRPr>
              </a:p>
            </p:txBody>
          </p:sp>
          <p:sp>
            <p:nvSpPr>
              <p:cNvPr id="41" name="Cube 40"/>
              <p:cNvSpPr/>
              <p:nvPr/>
            </p:nvSpPr>
            <p:spPr>
              <a:xfrm>
                <a:off x="8742310" y="5073463"/>
                <a:ext cx="835053" cy="836669"/>
              </a:xfrm>
              <a:prstGeom prst="cube">
                <a:avLst>
                  <a:gd name="adj" fmla="val 70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chemeClr val="tx1">
                      <a:lumMod val="50000"/>
                      <a:lumOff val="50000"/>
                    </a:schemeClr>
                  </a:solidFill>
                </a:endParaRPr>
              </a:p>
            </p:txBody>
          </p:sp>
        </p:grpSp>
        <p:sp>
          <p:nvSpPr>
            <p:cNvPr id="58" name="Freeform 97"/>
            <p:cNvSpPr>
              <a:spLocks noChangeArrowheads="1"/>
            </p:cNvSpPr>
            <p:nvPr/>
          </p:nvSpPr>
          <p:spPr bwMode="auto">
            <a:xfrm>
              <a:off x="883058" y="5300966"/>
              <a:ext cx="407390" cy="349707"/>
            </a:xfrm>
            <a:custGeom>
              <a:avLst/>
              <a:gdLst>
                <a:gd name="T0" fmla="*/ 188531 w 497"/>
                <a:gd name="T1" fmla="*/ 189630 h 426"/>
                <a:gd name="T2" fmla="*/ 188531 w 497"/>
                <a:gd name="T3" fmla="*/ 189630 h 426"/>
                <a:gd name="T4" fmla="*/ 224597 w 497"/>
                <a:gd name="T5" fmla="*/ 189630 h 426"/>
                <a:gd name="T6" fmla="*/ 224597 w 497"/>
                <a:gd name="T7" fmla="*/ 225750 h 426"/>
                <a:gd name="T8" fmla="*/ 406570 w 497"/>
                <a:gd name="T9" fmla="*/ 225750 h 426"/>
                <a:gd name="T10" fmla="*/ 399193 w 497"/>
                <a:gd name="T11" fmla="*/ 109181 h 426"/>
                <a:gd name="T12" fmla="*/ 363126 w 497"/>
                <a:gd name="T13" fmla="*/ 65673 h 426"/>
                <a:gd name="T14" fmla="*/ 297550 w 497"/>
                <a:gd name="T15" fmla="*/ 65673 h 426"/>
                <a:gd name="T16" fmla="*/ 276238 w 497"/>
                <a:gd name="T17" fmla="*/ 22165 h 426"/>
                <a:gd name="T18" fmla="*/ 245909 w 497"/>
                <a:gd name="T19" fmla="*/ 0 h 426"/>
                <a:gd name="T20" fmla="*/ 159021 w 497"/>
                <a:gd name="T21" fmla="*/ 0 h 426"/>
                <a:gd name="T22" fmla="*/ 137709 w 497"/>
                <a:gd name="T23" fmla="*/ 22165 h 426"/>
                <a:gd name="T24" fmla="*/ 109020 w 497"/>
                <a:gd name="T25" fmla="*/ 65673 h 426"/>
                <a:gd name="T26" fmla="*/ 43444 w 497"/>
                <a:gd name="T27" fmla="*/ 65673 h 426"/>
                <a:gd name="T28" fmla="*/ 7377 w 497"/>
                <a:gd name="T29" fmla="*/ 109181 h 426"/>
                <a:gd name="T30" fmla="*/ 0 w 497"/>
                <a:gd name="T31" fmla="*/ 225750 h 426"/>
                <a:gd name="T32" fmla="*/ 188531 w 497"/>
                <a:gd name="T33" fmla="*/ 225750 h 426"/>
                <a:gd name="T34" fmla="*/ 188531 w 497"/>
                <a:gd name="T35" fmla="*/ 189630 h 426"/>
                <a:gd name="T36" fmla="*/ 152464 w 497"/>
                <a:gd name="T37" fmla="*/ 43508 h 426"/>
                <a:gd name="T38" fmla="*/ 152464 w 497"/>
                <a:gd name="T39" fmla="*/ 43508 h 426"/>
                <a:gd name="T40" fmla="*/ 173776 w 497"/>
                <a:gd name="T41" fmla="*/ 29553 h 426"/>
                <a:gd name="T42" fmla="*/ 232794 w 497"/>
                <a:gd name="T43" fmla="*/ 29553 h 426"/>
                <a:gd name="T44" fmla="*/ 253287 w 497"/>
                <a:gd name="T45" fmla="*/ 43508 h 426"/>
                <a:gd name="T46" fmla="*/ 261484 w 497"/>
                <a:gd name="T47" fmla="*/ 65673 h 426"/>
                <a:gd name="T48" fmla="*/ 145087 w 497"/>
                <a:gd name="T49" fmla="*/ 65673 h 426"/>
                <a:gd name="T50" fmla="*/ 152464 w 497"/>
                <a:gd name="T51" fmla="*/ 43508 h 426"/>
                <a:gd name="T52" fmla="*/ 224597 w 497"/>
                <a:gd name="T53" fmla="*/ 291423 h 426"/>
                <a:gd name="T54" fmla="*/ 224597 w 497"/>
                <a:gd name="T55" fmla="*/ 291423 h 426"/>
                <a:gd name="T56" fmla="*/ 188531 w 497"/>
                <a:gd name="T57" fmla="*/ 291423 h 426"/>
                <a:gd name="T58" fmla="*/ 188531 w 497"/>
                <a:gd name="T59" fmla="*/ 247914 h 426"/>
                <a:gd name="T60" fmla="*/ 7377 w 497"/>
                <a:gd name="T61" fmla="*/ 247914 h 426"/>
                <a:gd name="T62" fmla="*/ 13935 w 497"/>
                <a:gd name="T63" fmla="*/ 312766 h 426"/>
                <a:gd name="T64" fmla="*/ 50821 w 497"/>
                <a:gd name="T65" fmla="*/ 348886 h 426"/>
                <a:gd name="T66" fmla="*/ 355749 w 497"/>
                <a:gd name="T67" fmla="*/ 348886 h 426"/>
                <a:gd name="T68" fmla="*/ 391816 w 497"/>
                <a:gd name="T69" fmla="*/ 312766 h 426"/>
                <a:gd name="T70" fmla="*/ 399193 w 497"/>
                <a:gd name="T71" fmla="*/ 247914 h 426"/>
                <a:gd name="T72" fmla="*/ 224597 w 497"/>
                <a:gd name="T73" fmla="*/ 247914 h 426"/>
                <a:gd name="T74" fmla="*/ 224597 w 497"/>
                <a:gd name="T75" fmla="*/ 291423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solidFill>
                  <a:schemeClr val="tx1">
                    <a:lumMod val="50000"/>
                    <a:lumOff val="50000"/>
                  </a:schemeClr>
                </a:solidFill>
              </a:endParaRPr>
            </a:p>
          </p:txBody>
        </p:sp>
      </p:grpSp>
      <p:grpSp>
        <p:nvGrpSpPr>
          <p:cNvPr id="14" name="Group 4"/>
          <p:cNvGrpSpPr>
            <a:grpSpLocks/>
          </p:cNvGrpSpPr>
          <p:nvPr/>
        </p:nvGrpSpPr>
        <p:grpSpPr bwMode="auto">
          <a:xfrm>
            <a:off x="2742943" y="1117151"/>
            <a:ext cx="1963341" cy="2167607"/>
            <a:chOff x="3403170" y="1489075"/>
            <a:chExt cx="2617788" cy="2889249"/>
          </a:xfrm>
        </p:grpSpPr>
        <p:sp>
          <p:nvSpPr>
            <p:cNvPr id="10" name="Freeform 6"/>
            <p:cNvSpPr>
              <a:spLocks/>
            </p:cNvSpPr>
            <p:nvPr/>
          </p:nvSpPr>
          <p:spPr bwMode="auto">
            <a:xfrm>
              <a:off x="3403170" y="1489075"/>
              <a:ext cx="2617788" cy="2889249"/>
            </a:xfrm>
            <a:custGeom>
              <a:avLst/>
              <a:gdLst>
                <a:gd name="T0" fmla="*/ 239 w 697"/>
                <a:gd name="T1" fmla="*/ 767 h 767"/>
                <a:gd name="T2" fmla="*/ 212 w 697"/>
                <a:gd name="T3" fmla="*/ 766 h 767"/>
                <a:gd name="T4" fmla="*/ 4 w 697"/>
                <a:gd name="T5" fmla="*/ 355 h 767"/>
                <a:gd name="T6" fmla="*/ 32 w 697"/>
                <a:gd name="T7" fmla="*/ 315 h 767"/>
                <a:gd name="T8" fmla="*/ 427 w 697"/>
                <a:gd name="T9" fmla="*/ 315 h 767"/>
                <a:gd name="T10" fmla="*/ 544 w 697"/>
                <a:gd name="T11" fmla="*/ 91 h 767"/>
                <a:gd name="T12" fmla="*/ 620 w 697"/>
                <a:gd name="T13" fmla="*/ 78 h 767"/>
                <a:gd name="T14" fmla="*/ 681 w 697"/>
                <a:gd name="T15" fmla="*/ 206 h 767"/>
                <a:gd name="T16" fmla="*/ 639 w 697"/>
                <a:gd name="T17" fmla="*/ 254 h 767"/>
                <a:gd name="T18" fmla="*/ 504 w 697"/>
                <a:gd name="T19" fmla="*/ 256 h 767"/>
                <a:gd name="T20" fmla="*/ 239 w 697"/>
                <a:gd name="T21" fmla="*/ 767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2"/>
            </a:solidFill>
            <a:ln>
              <a:noFill/>
            </a:ln>
          </p:spPr>
          <p:txBody>
            <a:bodyPr/>
            <a:lstStyle/>
            <a:p>
              <a:pPr fontAlgn="auto">
                <a:spcBef>
                  <a:spcPts val="0"/>
                </a:spcBef>
                <a:spcAft>
                  <a:spcPts val="0"/>
                </a:spcAft>
                <a:defRPr/>
              </a:pPr>
              <a:endParaRPr lang="en-US">
                <a:latin typeface="+mn-lt"/>
                <a:ea typeface="+mn-ea"/>
              </a:endParaRPr>
            </a:p>
          </p:txBody>
        </p:sp>
        <p:sp>
          <p:nvSpPr>
            <p:cNvPr id="44" name="Freeform 102"/>
            <p:cNvSpPr>
              <a:spLocks noChangeArrowheads="1"/>
            </p:cNvSpPr>
            <p:nvPr/>
          </p:nvSpPr>
          <p:spPr bwMode="auto">
            <a:xfrm>
              <a:off x="5448319" y="2032964"/>
              <a:ext cx="282679" cy="252659"/>
            </a:xfrm>
            <a:custGeom>
              <a:avLst/>
              <a:gdLst>
                <a:gd name="T0" fmla="*/ 45410 w 498"/>
                <a:gd name="T1" fmla="*/ 85734 h 445"/>
                <a:gd name="T2" fmla="*/ 45410 w 498"/>
                <a:gd name="T3" fmla="*/ 85734 h 445"/>
                <a:gd name="T4" fmla="*/ 80603 w 498"/>
                <a:gd name="T5" fmla="*/ 95954 h 445"/>
                <a:gd name="T6" fmla="*/ 85712 w 498"/>
                <a:gd name="T7" fmla="*/ 95954 h 445"/>
                <a:gd name="T8" fmla="*/ 110688 w 498"/>
                <a:gd name="T9" fmla="*/ 76082 h 445"/>
                <a:gd name="T10" fmla="*/ 110688 w 498"/>
                <a:gd name="T11" fmla="*/ 70972 h 445"/>
                <a:gd name="T12" fmla="*/ 101038 w 498"/>
                <a:gd name="T13" fmla="*/ 60752 h 445"/>
                <a:gd name="T14" fmla="*/ 156098 w 498"/>
                <a:gd name="T15" fmla="*/ 5678 h 445"/>
                <a:gd name="T16" fmla="*/ 110688 w 498"/>
                <a:gd name="T17" fmla="*/ 0 h 445"/>
                <a:gd name="T18" fmla="*/ 60736 w 498"/>
                <a:gd name="T19" fmla="*/ 30660 h 445"/>
                <a:gd name="T20" fmla="*/ 40869 w 498"/>
                <a:gd name="T21" fmla="*/ 45990 h 445"/>
                <a:gd name="T22" fmla="*/ 30084 w 498"/>
                <a:gd name="T23" fmla="*/ 65862 h 445"/>
                <a:gd name="T24" fmla="*/ 10217 w 498"/>
                <a:gd name="T25" fmla="*/ 70972 h 445"/>
                <a:gd name="T26" fmla="*/ 0 w 498"/>
                <a:gd name="T27" fmla="*/ 81192 h 445"/>
                <a:gd name="T28" fmla="*/ 0 w 498"/>
                <a:gd name="T29" fmla="*/ 85734 h 445"/>
                <a:gd name="T30" fmla="*/ 20435 w 498"/>
                <a:gd name="T31" fmla="*/ 106174 h 445"/>
                <a:gd name="T32" fmla="*/ 30084 w 498"/>
                <a:gd name="T33" fmla="*/ 111284 h 445"/>
                <a:gd name="T34" fmla="*/ 40869 w 498"/>
                <a:gd name="T35" fmla="*/ 101064 h 445"/>
                <a:gd name="T36" fmla="*/ 45410 w 498"/>
                <a:gd name="T37" fmla="*/ 85734 h 445"/>
                <a:gd name="T38" fmla="*/ 126014 w 498"/>
                <a:gd name="T39" fmla="*/ 90844 h 445"/>
                <a:gd name="T40" fmla="*/ 126014 w 498"/>
                <a:gd name="T41" fmla="*/ 90844 h 445"/>
                <a:gd name="T42" fmla="*/ 120905 w 498"/>
                <a:gd name="T43" fmla="*/ 90844 h 445"/>
                <a:gd name="T44" fmla="*/ 101038 w 498"/>
                <a:gd name="T45" fmla="*/ 106174 h 445"/>
                <a:gd name="T46" fmla="*/ 95929 w 498"/>
                <a:gd name="T47" fmla="*/ 115826 h 445"/>
                <a:gd name="T48" fmla="*/ 216266 w 498"/>
                <a:gd name="T49" fmla="*/ 246981 h 445"/>
                <a:gd name="T50" fmla="*/ 226484 w 498"/>
                <a:gd name="T51" fmla="*/ 246981 h 445"/>
                <a:gd name="T52" fmla="*/ 241810 w 498"/>
                <a:gd name="T53" fmla="*/ 236761 h 445"/>
                <a:gd name="T54" fmla="*/ 241810 w 498"/>
                <a:gd name="T55" fmla="*/ 227109 h 445"/>
                <a:gd name="T56" fmla="*/ 126014 w 498"/>
                <a:gd name="T57" fmla="*/ 90844 h 445"/>
                <a:gd name="T58" fmla="*/ 282111 w 498"/>
                <a:gd name="T59" fmla="*/ 35770 h 445"/>
                <a:gd name="T60" fmla="*/ 282111 w 498"/>
                <a:gd name="T61" fmla="*/ 35770 h 445"/>
                <a:gd name="T62" fmla="*/ 271894 w 498"/>
                <a:gd name="T63" fmla="*/ 30660 h 445"/>
                <a:gd name="T64" fmla="*/ 261677 w 498"/>
                <a:gd name="T65" fmla="*/ 50532 h 445"/>
                <a:gd name="T66" fmla="*/ 231592 w 498"/>
                <a:gd name="T67" fmla="*/ 60752 h 445"/>
                <a:gd name="T68" fmla="*/ 226484 w 498"/>
                <a:gd name="T69" fmla="*/ 35770 h 445"/>
                <a:gd name="T70" fmla="*/ 236701 w 498"/>
                <a:gd name="T71" fmla="*/ 10788 h 445"/>
                <a:gd name="T72" fmla="*/ 231592 w 498"/>
                <a:gd name="T73" fmla="*/ 5678 h 445"/>
                <a:gd name="T74" fmla="*/ 191291 w 498"/>
                <a:gd name="T75" fmla="*/ 40880 h 445"/>
                <a:gd name="T76" fmla="*/ 181073 w 498"/>
                <a:gd name="T77" fmla="*/ 85734 h 445"/>
                <a:gd name="T78" fmla="*/ 161206 w 498"/>
                <a:gd name="T79" fmla="*/ 106174 h 445"/>
                <a:gd name="T80" fmla="*/ 181073 w 498"/>
                <a:gd name="T81" fmla="*/ 131156 h 445"/>
                <a:gd name="T82" fmla="*/ 206617 w 498"/>
                <a:gd name="T83" fmla="*/ 106174 h 445"/>
                <a:gd name="T84" fmla="*/ 231592 w 498"/>
                <a:gd name="T85" fmla="*/ 101064 h 445"/>
                <a:gd name="T86" fmla="*/ 277003 w 498"/>
                <a:gd name="T87" fmla="*/ 81192 h 445"/>
                <a:gd name="T88" fmla="*/ 282111 w 498"/>
                <a:gd name="T89" fmla="*/ 35770 h 445"/>
                <a:gd name="T90" fmla="*/ 40869 w 498"/>
                <a:gd name="T91" fmla="*/ 227109 h 445"/>
                <a:gd name="T92" fmla="*/ 40869 w 498"/>
                <a:gd name="T93" fmla="*/ 227109 h 445"/>
                <a:gd name="T94" fmla="*/ 40869 w 498"/>
                <a:gd name="T95" fmla="*/ 236761 h 445"/>
                <a:gd name="T96" fmla="*/ 50519 w 498"/>
                <a:gd name="T97" fmla="*/ 252091 h 445"/>
                <a:gd name="T98" fmla="*/ 60736 w 498"/>
                <a:gd name="T99" fmla="*/ 246981 h 445"/>
                <a:gd name="T100" fmla="*/ 131122 w 498"/>
                <a:gd name="T101" fmla="*/ 181687 h 445"/>
                <a:gd name="T102" fmla="*/ 110688 w 498"/>
                <a:gd name="T103" fmla="*/ 156138 h 445"/>
                <a:gd name="T104" fmla="*/ 40869 w 498"/>
                <a:gd name="T105" fmla="*/ 227109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21" name="TextBox 59"/>
            <p:cNvSpPr txBox="1">
              <a:spLocks noChangeArrowheads="1"/>
            </p:cNvSpPr>
            <p:nvPr/>
          </p:nvSpPr>
          <p:spPr bwMode="auto">
            <a:xfrm>
              <a:off x="3525574" y="2842319"/>
              <a:ext cx="1437845" cy="36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marL="0" indent="0" defTabSz="457082" fontAlgn="auto">
                <a:spcAft>
                  <a:spcPts val="0"/>
                </a:spcAft>
                <a:buNone/>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grpSp>
        <p:nvGrpSpPr>
          <p:cNvPr id="15" name="Group 6"/>
          <p:cNvGrpSpPr>
            <a:grpSpLocks/>
          </p:cNvGrpSpPr>
          <p:nvPr/>
        </p:nvGrpSpPr>
        <p:grpSpPr bwMode="auto">
          <a:xfrm>
            <a:off x="4437203" y="1123106"/>
            <a:ext cx="1963340" cy="2166415"/>
            <a:chOff x="5661935" y="1497012"/>
            <a:chExt cx="2617788" cy="2887662"/>
          </a:xfrm>
        </p:grpSpPr>
        <p:sp>
          <p:nvSpPr>
            <p:cNvPr id="11" name="Freeform 7"/>
            <p:cNvSpPr>
              <a:spLocks/>
            </p:cNvSpPr>
            <p:nvPr/>
          </p:nvSpPr>
          <p:spPr bwMode="auto">
            <a:xfrm>
              <a:off x="5661935" y="1497012"/>
              <a:ext cx="2617788" cy="2887662"/>
            </a:xfrm>
            <a:custGeom>
              <a:avLst/>
              <a:gdLst>
                <a:gd name="T0" fmla="*/ 239 w 697"/>
                <a:gd name="T1" fmla="*/ 767 h 767"/>
                <a:gd name="T2" fmla="*/ 212 w 697"/>
                <a:gd name="T3" fmla="*/ 766 h 767"/>
                <a:gd name="T4" fmla="*/ 4 w 697"/>
                <a:gd name="T5" fmla="*/ 355 h 767"/>
                <a:gd name="T6" fmla="*/ 32 w 697"/>
                <a:gd name="T7" fmla="*/ 315 h 767"/>
                <a:gd name="T8" fmla="*/ 427 w 697"/>
                <a:gd name="T9" fmla="*/ 315 h 767"/>
                <a:gd name="T10" fmla="*/ 544 w 697"/>
                <a:gd name="T11" fmla="*/ 91 h 767"/>
                <a:gd name="T12" fmla="*/ 620 w 697"/>
                <a:gd name="T13" fmla="*/ 78 h 767"/>
                <a:gd name="T14" fmla="*/ 681 w 697"/>
                <a:gd name="T15" fmla="*/ 206 h 767"/>
                <a:gd name="T16" fmla="*/ 639 w 697"/>
                <a:gd name="T17" fmla="*/ 254 h 767"/>
                <a:gd name="T18" fmla="*/ 504 w 697"/>
                <a:gd name="T19" fmla="*/ 256 h 767"/>
                <a:gd name="T20" fmla="*/ 239 w 697"/>
                <a:gd name="T21" fmla="*/ 767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3"/>
            </a:solidFill>
            <a:ln>
              <a:noFill/>
            </a:ln>
          </p:spPr>
          <p:txBody>
            <a:bodyPr/>
            <a:lstStyle/>
            <a:p>
              <a:pPr fontAlgn="auto">
                <a:spcBef>
                  <a:spcPts val="0"/>
                </a:spcBef>
                <a:spcAft>
                  <a:spcPts val="0"/>
                </a:spcAft>
                <a:defRPr/>
              </a:pPr>
              <a:endParaRPr lang="en-US">
                <a:latin typeface="+mn-lt"/>
                <a:ea typeface="+mn-ea"/>
              </a:endParaRPr>
            </a:p>
          </p:txBody>
        </p:sp>
        <p:sp>
          <p:nvSpPr>
            <p:cNvPr id="45" name="Freeform 133"/>
            <p:cNvSpPr>
              <a:spLocks noChangeArrowheads="1"/>
            </p:cNvSpPr>
            <p:nvPr/>
          </p:nvSpPr>
          <p:spPr bwMode="auto">
            <a:xfrm>
              <a:off x="7699666" y="1975653"/>
              <a:ext cx="314988" cy="303837"/>
            </a:xfrm>
            <a:custGeom>
              <a:avLst/>
              <a:gdLst>
                <a:gd name="T0" fmla="*/ 269356 w 497"/>
                <a:gd name="T1" fmla="*/ 101279 h 480"/>
                <a:gd name="T2" fmla="*/ 269356 w 497"/>
                <a:gd name="T3" fmla="*/ 101279 h 480"/>
                <a:gd name="T4" fmla="*/ 235766 w 497"/>
                <a:gd name="T5" fmla="*/ 11394 h 480"/>
                <a:gd name="T6" fmla="*/ 219287 w 497"/>
                <a:gd name="T7" fmla="*/ 5697 h 480"/>
                <a:gd name="T8" fmla="*/ 5704 w 497"/>
                <a:gd name="T9" fmla="*/ 84821 h 480"/>
                <a:gd name="T10" fmla="*/ 0 w 497"/>
                <a:gd name="T11" fmla="*/ 101279 h 480"/>
                <a:gd name="T12" fmla="*/ 33590 w 497"/>
                <a:gd name="T13" fmla="*/ 191164 h 480"/>
                <a:gd name="T14" fmla="*/ 33590 w 497"/>
                <a:gd name="T15" fmla="*/ 140525 h 480"/>
                <a:gd name="T16" fmla="*/ 72885 w 497"/>
                <a:gd name="T17" fmla="*/ 101279 h 480"/>
                <a:gd name="T18" fmla="*/ 128657 w 497"/>
                <a:gd name="T19" fmla="*/ 101279 h 480"/>
                <a:gd name="T20" fmla="*/ 195838 w 497"/>
                <a:gd name="T21" fmla="*/ 56336 h 480"/>
                <a:gd name="T22" fmla="*/ 235766 w 497"/>
                <a:gd name="T23" fmla="*/ 101279 h 480"/>
                <a:gd name="T24" fmla="*/ 269356 w 497"/>
                <a:gd name="T25" fmla="*/ 101279 h 480"/>
                <a:gd name="T26" fmla="*/ 302946 w 497"/>
                <a:gd name="T27" fmla="*/ 129131 h 480"/>
                <a:gd name="T28" fmla="*/ 302946 w 497"/>
                <a:gd name="T29" fmla="*/ 129131 h 480"/>
                <a:gd name="T30" fmla="*/ 72885 w 497"/>
                <a:gd name="T31" fmla="*/ 129131 h 480"/>
                <a:gd name="T32" fmla="*/ 61477 w 497"/>
                <a:gd name="T33" fmla="*/ 140525 h 480"/>
                <a:gd name="T34" fmla="*/ 61477 w 497"/>
                <a:gd name="T35" fmla="*/ 292443 h 480"/>
                <a:gd name="T36" fmla="*/ 72885 w 497"/>
                <a:gd name="T37" fmla="*/ 303204 h 480"/>
                <a:gd name="T38" fmla="*/ 302946 w 497"/>
                <a:gd name="T39" fmla="*/ 303204 h 480"/>
                <a:gd name="T40" fmla="*/ 314354 w 497"/>
                <a:gd name="T41" fmla="*/ 292443 h 480"/>
                <a:gd name="T42" fmla="*/ 314354 w 497"/>
                <a:gd name="T43" fmla="*/ 140525 h 480"/>
                <a:gd name="T44" fmla="*/ 302946 w 497"/>
                <a:gd name="T45" fmla="*/ 129131 h 480"/>
                <a:gd name="T46" fmla="*/ 286468 w 497"/>
                <a:gd name="T47" fmla="*/ 269655 h 480"/>
                <a:gd name="T48" fmla="*/ 286468 w 497"/>
                <a:gd name="T49" fmla="*/ 269655 h 480"/>
                <a:gd name="T50" fmla="*/ 95067 w 497"/>
                <a:gd name="T51" fmla="*/ 269655 h 480"/>
                <a:gd name="T52" fmla="*/ 95067 w 497"/>
                <a:gd name="T53" fmla="*/ 247501 h 480"/>
                <a:gd name="T54" fmla="*/ 123587 w 497"/>
                <a:gd name="T55" fmla="*/ 174073 h 480"/>
                <a:gd name="T56" fmla="*/ 167951 w 497"/>
                <a:gd name="T57" fmla="*/ 230410 h 480"/>
                <a:gd name="T58" fmla="*/ 207879 w 497"/>
                <a:gd name="T59" fmla="*/ 191164 h 480"/>
                <a:gd name="T60" fmla="*/ 263652 w 497"/>
                <a:gd name="T61" fmla="*/ 168376 h 480"/>
                <a:gd name="T62" fmla="*/ 286468 w 497"/>
                <a:gd name="T63" fmla="*/ 219649 h 480"/>
                <a:gd name="T64" fmla="*/ 286468 w 497"/>
                <a:gd name="T65" fmla="*/ 269655 h 4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18" name="TextBox 60"/>
            <p:cNvSpPr txBox="1">
              <a:spLocks noChangeArrowheads="1"/>
            </p:cNvSpPr>
            <p:nvPr/>
          </p:nvSpPr>
          <p:spPr bwMode="auto">
            <a:xfrm>
              <a:off x="5838931" y="2842319"/>
              <a:ext cx="1304895" cy="36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marL="0" indent="0" defTabSz="457082" fontAlgn="auto">
                <a:spcAft>
                  <a:spcPts val="0"/>
                </a:spcAft>
                <a:buNone/>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grpSp>
        <p:nvGrpSpPr>
          <p:cNvPr id="16" name="Group 7"/>
          <p:cNvGrpSpPr>
            <a:grpSpLocks/>
          </p:cNvGrpSpPr>
          <p:nvPr/>
        </p:nvGrpSpPr>
        <p:grpSpPr bwMode="auto">
          <a:xfrm>
            <a:off x="6130272" y="1114769"/>
            <a:ext cx="1963340" cy="2166416"/>
            <a:chOff x="7920699" y="1486511"/>
            <a:chExt cx="2617788" cy="2887662"/>
          </a:xfrm>
        </p:grpSpPr>
        <p:sp>
          <p:nvSpPr>
            <p:cNvPr id="12" name="Freeform 8"/>
            <p:cNvSpPr>
              <a:spLocks/>
            </p:cNvSpPr>
            <p:nvPr/>
          </p:nvSpPr>
          <p:spPr bwMode="auto">
            <a:xfrm>
              <a:off x="7920699" y="1486511"/>
              <a:ext cx="2617788" cy="2887662"/>
            </a:xfrm>
            <a:custGeom>
              <a:avLst/>
              <a:gdLst>
                <a:gd name="T0" fmla="*/ 239 w 697"/>
                <a:gd name="T1" fmla="*/ 767 h 767"/>
                <a:gd name="T2" fmla="*/ 212 w 697"/>
                <a:gd name="T3" fmla="*/ 766 h 767"/>
                <a:gd name="T4" fmla="*/ 4 w 697"/>
                <a:gd name="T5" fmla="*/ 355 h 767"/>
                <a:gd name="T6" fmla="*/ 32 w 697"/>
                <a:gd name="T7" fmla="*/ 315 h 767"/>
                <a:gd name="T8" fmla="*/ 427 w 697"/>
                <a:gd name="T9" fmla="*/ 315 h 767"/>
                <a:gd name="T10" fmla="*/ 544 w 697"/>
                <a:gd name="T11" fmla="*/ 91 h 767"/>
                <a:gd name="T12" fmla="*/ 620 w 697"/>
                <a:gd name="T13" fmla="*/ 78 h 767"/>
                <a:gd name="T14" fmla="*/ 681 w 697"/>
                <a:gd name="T15" fmla="*/ 206 h 767"/>
                <a:gd name="T16" fmla="*/ 639 w 697"/>
                <a:gd name="T17" fmla="*/ 254 h 767"/>
                <a:gd name="T18" fmla="*/ 504 w 697"/>
                <a:gd name="T19" fmla="*/ 256 h 767"/>
                <a:gd name="T20" fmla="*/ 239 w 697"/>
                <a:gd name="T21" fmla="*/ 767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4"/>
            </a:solidFill>
            <a:ln>
              <a:noFill/>
            </a:ln>
          </p:spPr>
          <p:txBody>
            <a:bodyPr/>
            <a:lstStyle/>
            <a:p>
              <a:pPr fontAlgn="auto">
                <a:spcBef>
                  <a:spcPts val="0"/>
                </a:spcBef>
                <a:spcAft>
                  <a:spcPts val="0"/>
                </a:spcAft>
                <a:defRPr/>
              </a:pPr>
              <a:endParaRPr lang="en-US">
                <a:latin typeface="+mn-lt"/>
                <a:ea typeface="+mn-ea"/>
              </a:endParaRPr>
            </a:p>
          </p:txBody>
        </p:sp>
        <p:sp>
          <p:nvSpPr>
            <p:cNvPr id="46" name="Freeform 123"/>
            <p:cNvSpPr>
              <a:spLocks noChangeArrowheads="1"/>
            </p:cNvSpPr>
            <p:nvPr/>
          </p:nvSpPr>
          <p:spPr bwMode="auto">
            <a:xfrm>
              <a:off x="9920536" y="1989819"/>
              <a:ext cx="328933" cy="335319"/>
            </a:xfrm>
            <a:custGeom>
              <a:avLst/>
              <a:gdLst>
                <a:gd name="T0" fmla="*/ 200125 w 452"/>
                <a:gd name="T1" fmla="*/ 218465 h 462"/>
                <a:gd name="T2" fmla="*/ 200125 w 452"/>
                <a:gd name="T3" fmla="*/ 218465 h 462"/>
                <a:gd name="T4" fmla="*/ 315834 w 452"/>
                <a:gd name="T5" fmla="*/ 18871 h 462"/>
                <a:gd name="T6" fmla="*/ 315834 w 452"/>
                <a:gd name="T7" fmla="*/ 13064 h 462"/>
                <a:gd name="T8" fmla="*/ 309284 w 452"/>
                <a:gd name="T9" fmla="*/ 13064 h 462"/>
                <a:gd name="T10" fmla="*/ 115709 w 452"/>
                <a:gd name="T11" fmla="*/ 129192 h 462"/>
                <a:gd name="T12" fmla="*/ 6550 w 452"/>
                <a:gd name="T13" fmla="*/ 218465 h 462"/>
                <a:gd name="T14" fmla="*/ 25470 w 452"/>
                <a:gd name="T15" fmla="*/ 238062 h 462"/>
                <a:gd name="T16" fmla="*/ 64040 w 452"/>
                <a:gd name="T17" fmla="*/ 224998 h 462"/>
                <a:gd name="T18" fmla="*/ 109887 w 452"/>
                <a:gd name="T19" fmla="*/ 269997 h 462"/>
                <a:gd name="T20" fmla="*/ 96788 w 452"/>
                <a:gd name="T21" fmla="*/ 308464 h 462"/>
                <a:gd name="T22" fmla="*/ 109887 w 452"/>
                <a:gd name="T23" fmla="*/ 328061 h 462"/>
                <a:gd name="T24" fmla="*/ 200125 w 452"/>
                <a:gd name="T25" fmla="*/ 218465 h 462"/>
                <a:gd name="T26" fmla="*/ 219046 w 452"/>
                <a:gd name="T27" fmla="*/ 108870 h 462"/>
                <a:gd name="T28" fmla="*/ 219046 w 452"/>
                <a:gd name="T29" fmla="*/ 108870 h 462"/>
                <a:gd name="T30" fmla="*/ 219046 w 452"/>
                <a:gd name="T31" fmla="*/ 70402 h 462"/>
                <a:gd name="T32" fmla="*/ 257616 w 452"/>
                <a:gd name="T33" fmla="*/ 70402 h 462"/>
                <a:gd name="T34" fmla="*/ 257616 w 452"/>
                <a:gd name="T35" fmla="*/ 108870 h 462"/>
                <a:gd name="T36" fmla="*/ 219046 w 452"/>
                <a:gd name="T37" fmla="*/ 108870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15" name="TextBox 63"/>
            <p:cNvSpPr txBox="1">
              <a:spLocks noChangeArrowheads="1"/>
            </p:cNvSpPr>
            <p:nvPr/>
          </p:nvSpPr>
          <p:spPr bwMode="auto">
            <a:xfrm>
              <a:off x="8045712" y="2842319"/>
              <a:ext cx="1437845" cy="369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marL="0" indent="0" defTabSz="457082" fontAlgn="auto">
                <a:spcAft>
                  <a:spcPts val="0"/>
                </a:spcAft>
                <a:buNone/>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sp>
        <p:nvSpPr>
          <p:cNvPr id="67" name="Rectangle 66"/>
          <p:cNvSpPr>
            <a:spLocks noChangeArrowheads="1"/>
          </p:cNvSpPr>
          <p:nvPr/>
        </p:nvSpPr>
        <p:spPr bwMode="auto">
          <a:xfrm>
            <a:off x="1923793" y="2591600"/>
            <a:ext cx="1185863" cy="623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pPr algn="r"/>
            <a:endParaRPr lang="en-US" altLang="zh-CN" sz="900" dirty="0">
              <a:solidFill>
                <a:schemeClr val="tx1">
                  <a:lumMod val="50000"/>
                  <a:lumOff val="50000"/>
                </a:schemeClr>
              </a:solidFill>
              <a:latin typeface="Arial" pitchFamily="34" charset="0"/>
            </a:endParaRPr>
          </a:p>
        </p:txBody>
      </p:sp>
      <p:sp>
        <p:nvSpPr>
          <p:cNvPr id="68" name="Rectangle 67"/>
          <p:cNvSpPr>
            <a:spLocks noChangeArrowheads="1"/>
          </p:cNvSpPr>
          <p:nvPr/>
        </p:nvSpPr>
        <p:spPr bwMode="auto">
          <a:xfrm>
            <a:off x="3624005" y="2598746"/>
            <a:ext cx="1185863" cy="623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pPr algn="r"/>
            <a:endParaRPr lang="en-US" altLang="zh-CN" sz="900" dirty="0">
              <a:solidFill>
                <a:schemeClr val="tx1">
                  <a:lumMod val="50000"/>
                  <a:lumOff val="50000"/>
                </a:schemeClr>
              </a:solidFill>
              <a:latin typeface="Arial" pitchFamily="34" charset="0"/>
            </a:endParaRPr>
          </a:p>
        </p:txBody>
      </p:sp>
      <p:sp>
        <p:nvSpPr>
          <p:cNvPr id="69" name="Rectangle 68"/>
          <p:cNvSpPr>
            <a:spLocks noChangeArrowheads="1"/>
          </p:cNvSpPr>
          <p:nvPr/>
        </p:nvSpPr>
        <p:spPr bwMode="auto">
          <a:xfrm>
            <a:off x="5317074" y="2611847"/>
            <a:ext cx="1185863" cy="623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pPr algn="r"/>
            <a:endParaRPr lang="en-US" altLang="zh-CN" sz="900" dirty="0">
              <a:solidFill>
                <a:schemeClr val="tx1">
                  <a:lumMod val="50000"/>
                  <a:lumOff val="50000"/>
                </a:schemeClr>
              </a:solidFill>
              <a:latin typeface="Arial" pitchFamily="34" charset="0"/>
            </a:endParaRPr>
          </a:p>
        </p:txBody>
      </p:sp>
    </p:spTree>
    <p:extLst>
      <p:ext uri="{BB962C8B-B14F-4D97-AF65-F5344CB8AC3E}">
        <p14:creationId xmlns="" xmlns:p14="http://schemas.microsoft.com/office/powerpoint/2010/main" val="2752575404"/>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anim calcmode="lin" valueType="num">
                                      <p:cBhvr>
                                        <p:cTn id="28" dur="1000" fill="hold"/>
                                        <p:tgtEl>
                                          <p:spTgt spid="67"/>
                                        </p:tgtEl>
                                        <p:attrNameLst>
                                          <p:attrName>ppt_x</p:attrName>
                                        </p:attrNameLst>
                                      </p:cBhvr>
                                      <p:tavLst>
                                        <p:tav tm="0">
                                          <p:val>
                                            <p:strVal val="#ppt_x"/>
                                          </p:val>
                                        </p:tav>
                                        <p:tav tm="100000">
                                          <p:val>
                                            <p:strVal val="#ppt_x"/>
                                          </p:val>
                                        </p:tav>
                                      </p:tavLst>
                                    </p:anim>
                                    <p:anim calcmode="lin" valueType="num">
                                      <p:cBhvr>
                                        <p:cTn id="29" dur="1000" fill="hold"/>
                                        <p:tgtEl>
                                          <p:spTgt spid="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1000"/>
                                        <p:tgtEl>
                                          <p:spTgt spid="68"/>
                                        </p:tgtEl>
                                      </p:cBhvr>
                                    </p:animEffect>
                                    <p:anim calcmode="lin" valueType="num">
                                      <p:cBhvr>
                                        <p:cTn id="33" dur="1000" fill="hold"/>
                                        <p:tgtEl>
                                          <p:spTgt spid="68"/>
                                        </p:tgtEl>
                                        <p:attrNameLst>
                                          <p:attrName>ppt_x</p:attrName>
                                        </p:attrNameLst>
                                      </p:cBhvr>
                                      <p:tavLst>
                                        <p:tav tm="0">
                                          <p:val>
                                            <p:strVal val="#ppt_x"/>
                                          </p:val>
                                        </p:tav>
                                        <p:tav tm="100000">
                                          <p:val>
                                            <p:strVal val="#ppt_x"/>
                                          </p:val>
                                        </p:tav>
                                      </p:tavLst>
                                    </p:anim>
                                    <p:anim calcmode="lin" valueType="num">
                                      <p:cBhvr>
                                        <p:cTn id="34" dur="1000" fill="hold"/>
                                        <p:tgtEl>
                                          <p:spTgt spid="6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1000"/>
                                        <p:tgtEl>
                                          <p:spTgt spid="69"/>
                                        </p:tgtEl>
                                      </p:cBhvr>
                                    </p:animEffect>
                                    <p:anim calcmode="lin" valueType="num">
                                      <p:cBhvr>
                                        <p:cTn id="38" dur="1000" fill="hold"/>
                                        <p:tgtEl>
                                          <p:spTgt spid="69"/>
                                        </p:tgtEl>
                                        <p:attrNameLst>
                                          <p:attrName>ppt_x</p:attrName>
                                        </p:attrNameLst>
                                      </p:cBhvr>
                                      <p:tavLst>
                                        <p:tav tm="0">
                                          <p:val>
                                            <p:strVal val="#ppt_x"/>
                                          </p:val>
                                        </p:tav>
                                        <p:tav tm="100000">
                                          <p:val>
                                            <p:strVal val="#ppt_x"/>
                                          </p:val>
                                        </p:tav>
                                      </p:tavLst>
                                    </p:anim>
                                    <p:anim calcmode="lin" valueType="num">
                                      <p:cBhvr>
                                        <p:cTn id="39" dur="1000" fill="hold"/>
                                        <p:tgtEl>
                                          <p:spTgt spid="69"/>
                                        </p:tgtEl>
                                        <p:attrNameLst>
                                          <p:attrName>ppt_y</p:attrName>
                                        </p:attrNameLst>
                                      </p:cBhvr>
                                      <p:tavLst>
                                        <p:tav tm="0">
                                          <p:val>
                                            <p:strVal val="#ppt_y+.1"/>
                                          </p:val>
                                        </p:tav>
                                        <p:tav tm="100000">
                                          <p:val>
                                            <p:strVal val="#ppt_y"/>
                                          </p:val>
                                        </p:tav>
                                      </p:tavLst>
                                    </p:anim>
                                  </p:childTnLst>
                                </p:cTn>
                              </p:par>
                            </p:childTnLst>
                          </p:cTn>
                        </p:par>
                        <p:par>
                          <p:cTn id="40" fill="hold" nodeType="withGroup">
                            <p:stCondLst>
                              <p:cond delay="1000"/>
                            </p:stCondLst>
                            <p:childTnLst>
                              <p:par>
                                <p:cTn id="41" presetID="42" presetClass="entr" presetSubtype="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1000"/>
                                        <p:tgtEl>
                                          <p:spTgt spid="3"/>
                                        </p:tgtEl>
                                      </p:cBhvr>
                                    </p:animEffect>
                                    <p:anim calcmode="lin" valueType="num">
                                      <p:cBhvr>
                                        <p:cTn id="59" dur="1000" fill="hold"/>
                                        <p:tgtEl>
                                          <p:spTgt spid="3"/>
                                        </p:tgtEl>
                                        <p:attrNameLst>
                                          <p:attrName>ppt_x</p:attrName>
                                        </p:attrNameLst>
                                      </p:cBhvr>
                                      <p:tavLst>
                                        <p:tav tm="0">
                                          <p:val>
                                            <p:strVal val="#ppt_x"/>
                                          </p:val>
                                        </p:tav>
                                        <p:tav tm="100000">
                                          <p:val>
                                            <p:strVal val="#ppt_x"/>
                                          </p:val>
                                        </p:tav>
                                      </p:tavLst>
                                    </p:anim>
                                    <p:anim calcmode="lin" valueType="num">
                                      <p:cBhvr>
                                        <p:cTn id="6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81329" y="1"/>
            <a:ext cx="2592288" cy="5145088"/>
          </a:xfrm>
          <a:custGeom>
            <a:avLst/>
            <a:gdLst/>
            <a:ahLst/>
            <a:cxnLst/>
            <a:rect l="l" t="t" r="r" b="b"/>
            <a:pathLst>
              <a:path w="2927916" h="5141913">
                <a:moveTo>
                  <a:pt x="903881" y="0"/>
                </a:moveTo>
                <a:lnTo>
                  <a:pt x="2927916" y="0"/>
                </a:lnTo>
                <a:lnTo>
                  <a:pt x="2024035" y="5141913"/>
                </a:lnTo>
                <a:lnTo>
                  <a:pt x="0" y="51419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Rectangle 41"/>
          <p:cNvSpPr>
            <a:spLocks noChangeArrowheads="1"/>
          </p:cNvSpPr>
          <p:nvPr/>
        </p:nvSpPr>
        <p:spPr bwMode="auto">
          <a:xfrm>
            <a:off x="3967921" y="3942473"/>
            <a:ext cx="846386"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100" dirty="0" smtClean="0">
                <a:solidFill>
                  <a:schemeClr val="bg1">
                    <a:lumMod val="95000"/>
                  </a:schemeClr>
                </a:solidFill>
                <a:ea typeface="微软雅黑" pitchFamily="34" charset="-122"/>
              </a:rPr>
              <a:t>单击添加标题</a:t>
            </a:r>
          </a:p>
        </p:txBody>
      </p:sp>
      <p:sp>
        <p:nvSpPr>
          <p:cNvPr id="57" name="Rectangle 24"/>
          <p:cNvSpPr>
            <a:spLocks noChangeArrowheads="1"/>
          </p:cNvSpPr>
          <p:nvPr/>
        </p:nvSpPr>
        <p:spPr bwMode="auto">
          <a:xfrm>
            <a:off x="5883627" y="1529104"/>
            <a:ext cx="2015306" cy="489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1200" dirty="0" smtClean="0">
                <a:solidFill>
                  <a:schemeClr val="tx1">
                    <a:lumMod val="75000"/>
                    <a:lumOff val="25000"/>
                  </a:schemeClr>
                </a:solidFill>
                <a:ea typeface="微软雅黑" pitchFamily="34" charset="-122"/>
              </a:rPr>
              <a:t>单击添加标题</a:t>
            </a:r>
          </a:p>
          <a:p>
            <a:pPr algn="just">
              <a:lnSpc>
                <a:spcPct val="130000"/>
              </a:lnSpc>
            </a:pPr>
            <a:r>
              <a:rPr lang="zh-CN" altLang="en-US" sz="800" dirty="0" smtClean="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zh-CN" altLang="en-US" sz="800" dirty="0">
              <a:solidFill>
                <a:schemeClr val="tx1">
                  <a:lumMod val="50000"/>
                  <a:lumOff val="50000"/>
                </a:schemeClr>
              </a:solidFill>
              <a:latin typeface="微软雅黑" pitchFamily="34" charset="-122"/>
              <a:ea typeface="微软雅黑" pitchFamily="34" charset="-122"/>
            </a:endParaRPr>
          </a:p>
        </p:txBody>
      </p:sp>
      <p:sp>
        <p:nvSpPr>
          <p:cNvPr id="58" name="Rectangle 24"/>
          <p:cNvSpPr>
            <a:spLocks noChangeArrowheads="1"/>
          </p:cNvSpPr>
          <p:nvPr/>
        </p:nvSpPr>
        <p:spPr bwMode="auto">
          <a:xfrm>
            <a:off x="611559" y="1603015"/>
            <a:ext cx="2646493" cy="5447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1200" dirty="0" smtClean="0">
                <a:solidFill>
                  <a:schemeClr val="tx1">
                    <a:lumMod val="75000"/>
                    <a:lumOff val="25000"/>
                  </a:schemeClr>
                </a:solidFill>
                <a:ea typeface="微软雅黑" pitchFamily="34" charset="-122"/>
              </a:rPr>
              <a:t>单击添加标题</a:t>
            </a:r>
          </a:p>
          <a:p>
            <a:pPr algn="just">
              <a:lnSpc>
                <a:spcPct val="130000"/>
              </a:lnSpc>
            </a:pPr>
            <a:r>
              <a:rPr lang="zh-CN" altLang="en-US" sz="900" dirty="0" smtClean="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59" name="Rectangle 24"/>
          <p:cNvSpPr>
            <a:spLocks noChangeArrowheads="1"/>
          </p:cNvSpPr>
          <p:nvPr/>
        </p:nvSpPr>
        <p:spPr bwMode="auto">
          <a:xfrm>
            <a:off x="611560" y="2809246"/>
            <a:ext cx="2646492" cy="1062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30000"/>
              </a:lnSpc>
            </a:pPr>
            <a:r>
              <a:rPr lang="zh-CN" altLang="en-US" sz="900" dirty="0" smtClean="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p>
          <a:p>
            <a:pPr algn="just">
              <a:lnSpc>
                <a:spcPct val="130000"/>
              </a:lnSpc>
            </a:pPr>
            <a:r>
              <a:rPr lang="zh-CN" altLang="en-US" sz="900" dirty="0" smtClean="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p>
          <a:p>
            <a:pPr algn="just">
              <a:lnSpc>
                <a:spcPct val="130000"/>
              </a:lnSpc>
            </a:pPr>
            <a:r>
              <a:rPr lang="zh-CN" altLang="en-US" sz="900" dirty="0" smtClean="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zh-CN" altLang="en-US" sz="900" dirty="0">
              <a:solidFill>
                <a:schemeClr val="tx1">
                  <a:lumMod val="50000"/>
                  <a:lumOff val="50000"/>
                </a:schemeClr>
              </a:solidFill>
              <a:latin typeface="微软雅黑" pitchFamily="34" charset="-122"/>
              <a:ea typeface="微软雅黑" pitchFamily="34" charset="-122"/>
            </a:endParaRPr>
          </a:p>
        </p:txBody>
      </p:sp>
      <p:graphicFrame>
        <p:nvGraphicFramePr>
          <p:cNvPr id="60" name="图表 59"/>
          <p:cNvGraphicFramePr/>
          <p:nvPr/>
        </p:nvGraphicFramePr>
        <p:xfrm>
          <a:off x="6498746" y="2932806"/>
          <a:ext cx="2375539" cy="1651719"/>
        </p:xfrm>
        <a:graphic>
          <a:graphicData uri="http://schemas.openxmlformats.org/drawingml/2006/chart">
            <c:chart xmlns:c="http://schemas.openxmlformats.org/drawingml/2006/chart" xmlns:r="http://schemas.openxmlformats.org/officeDocument/2006/relationships" r:id="rId2"/>
          </a:graphicData>
        </a:graphic>
      </p:graphicFrame>
      <p:sp>
        <p:nvSpPr>
          <p:cNvPr id="61" name="矩形 60"/>
          <p:cNvSpPr/>
          <p:nvPr/>
        </p:nvSpPr>
        <p:spPr>
          <a:xfrm>
            <a:off x="5956702" y="3137512"/>
            <a:ext cx="415498" cy="230832"/>
          </a:xfrm>
          <a:prstGeom prst="rect">
            <a:avLst/>
          </a:prstGeom>
        </p:spPr>
        <p:txBody>
          <a:bodyPr wrap="none">
            <a:spAutoFit/>
          </a:bodyPr>
          <a:lstStyle/>
          <a:p>
            <a:r>
              <a:rPr lang="zh-CN" altLang="en-US" sz="900" kern="0" dirty="0" smtClean="0">
                <a:solidFill>
                  <a:schemeClr val="tx1">
                    <a:lumMod val="75000"/>
                    <a:lumOff val="25000"/>
                  </a:schemeClr>
                </a:solidFill>
              </a:rPr>
              <a:t>标题</a:t>
            </a:r>
            <a:endParaRPr lang="zh-CN" altLang="en-US" sz="900" kern="0" dirty="0">
              <a:solidFill>
                <a:schemeClr val="tx1">
                  <a:lumMod val="75000"/>
                  <a:lumOff val="25000"/>
                </a:schemeClr>
              </a:solidFill>
            </a:endParaRPr>
          </a:p>
        </p:txBody>
      </p:sp>
      <p:sp>
        <p:nvSpPr>
          <p:cNvPr id="62" name="矩形 61"/>
          <p:cNvSpPr/>
          <p:nvPr/>
        </p:nvSpPr>
        <p:spPr>
          <a:xfrm>
            <a:off x="5956702" y="3480624"/>
            <a:ext cx="415498" cy="230832"/>
          </a:xfrm>
          <a:prstGeom prst="rect">
            <a:avLst/>
          </a:prstGeom>
        </p:spPr>
        <p:txBody>
          <a:bodyPr wrap="none">
            <a:spAutoFit/>
          </a:bodyPr>
          <a:lstStyle/>
          <a:p>
            <a:r>
              <a:rPr lang="zh-CN" altLang="en-US" sz="900" kern="0" dirty="0" smtClean="0">
                <a:solidFill>
                  <a:schemeClr val="tx1">
                    <a:lumMod val="75000"/>
                    <a:lumOff val="25000"/>
                  </a:schemeClr>
                </a:solidFill>
              </a:rPr>
              <a:t>标题</a:t>
            </a:r>
            <a:endParaRPr lang="zh-CN" altLang="en-US" sz="900" kern="0" dirty="0">
              <a:solidFill>
                <a:schemeClr val="tx1">
                  <a:lumMod val="75000"/>
                  <a:lumOff val="25000"/>
                </a:schemeClr>
              </a:solidFill>
            </a:endParaRPr>
          </a:p>
        </p:txBody>
      </p:sp>
      <p:sp>
        <p:nvSpPr>
          <p:cNvPr id="63" name="矩形 62"/>
          <p:cNvSpPr/>
          <p:nvPr/>
        </p:nvSpPr>
        <p:spPr>
          <a:xfrm>
            <a:off x="5956702" y="3813790"/>
            <a:ext cx="415498" cy="230832"/>
          </a:xfrm>
          <a:prstGeom prst="rect">
            <a:avLst/>
          </a:prstGeom>
        </p:spPr>
        <p:txBody>
          <a:bodyPr wrap="none">
            <a:spAutoFit/>
          </a:bodyPr>
          <a:lstStyle/>
          <a:p>
            <a:r>
              <a:rPr lang="zh-CN" altLang="en-US" sz="900" kern="0" dirty="0" smtClean="0">
                <a:solidFill>
                  <a:schemeClr val="tx1">
                    <a:lumMod val="75000"/>
                    <a:lumOff val="25000"/>
                  </a:schemeClr>
                </a:solidFill>
              </a:rPr>
              <a:t>标题</a:t>
            </a:r>
            <a:endParaRPr lang="zh-CN" altLang="en-US" sz="900" kern="0" dirty="0">
              <a:solidFill>
                <a:schemeClr val="tx1">
                  <a:lumMod val="75000"/>
                  <a:lumOff val="25000"/>
                </a:schemeClr>
              </a:solidFill>
            </a:endParaRPr>
          </a:p>
        </p:txBody>
      </p:sp>
      <p:sp>
        <p:nvSpPr>
          <p:cNvPr id="64" name="矩形 63"/>
          <p:cNvSpPr/>
          <p:nvPr/>
        </p:nvSpPr>
        <p:spPr>
          <a:xfrm>
            <a:off x="5956702" y="4156902"/>
            <a:ext cx="415498" cy="230832"/>
          </a:xfrm>
          <a:prstGeom prst="rect">
            <a:avLst/>
          </a:prstGeom>
        </p:spPr>
        <p:txBody>
          <a:bodyPr wrap="none">
            <a:spAutoFit/>
          </a:bodyPr>
          <a:lstStyle/>
          <a:p>
            <a:r>
              <a:rPr lang="zh-CN" altLang="en-US" sz="900" kern="0" dirty="0" smtClean="0">
                <a:solidFill>
                  <a:schemeClr val="tx1">
                    <a:lumMod val="75000"/>
                    <a:lumOff val="25000"/>
                  </a:schemeClr>
                </a:solidFill>
              </a:rPr>
              <a:t>标题</a:t>
            </a:r>
            <a:endParaRPr lang="zh-CN" altLang="en-US" sz="900" kern="0" dirty="0">
              <a:solidFill>
                <a:schemeClr val="tx1">
                  <a:lumMod val="75000"/>
                  <a:lumOff val="25000"/>
                </a:schemeClr>
              </a:solidFill>
            </a:endParaRPr>
          </a:p>
        </p:txBody>
      </p:sp>
      <p:sp>
        <p:nvSpPr>
          <p:cNvPr id="65" name="矩形 64"/>
          <p:cNvSpPr/>
          <p:nvPr/>
        </p:nvSpPr>
        <p:spPr>
          <a:xfrm>
            <a:off x="5774624" y="2809246"/>
            <a:ext cx="923330" cy="184666"/>
          </a:xfrm>
          <a:prstGeom prst="rect">
            <a:avLst/>
          </a:prstGeom>
        </p:spPr>
        <p:txBody>
          <a:bodyPr wrap="none" lIns="0" tIns="0" rIns="0" bIns="0">
            <a:spAutoFit/>
          </a:bodyPr>
          <a:lstStyle/>
          <a:p>
            <a:pPr algn="ctr"/>
            <a:r>
              <a:rPr lang="zh-CN" altLang="en-US" sz="1200" dirty="0" smtClean="0">
                <a:solidFill>
                  <a:schemeClr val="tx1">
                    <a:lumMod val="75000"/>
                    <a:lumOff val="25000"/>
                  </a:schemeClr>
                </a:solidFill>
                <a:ea typeface="微软雅黑" pitchFamily="34" charset="-122"/>
              </a:rPr>
              <a:t>单击添加标题</a:t>
            </a:r>
          </a:p>
        </p:txBody>
      </p:sp>
      <p:sp>
        <p:nvSpPr>
          <p:cNvPr id="69" name="矩形 2"/>
          <p:cNvSpPr/>
          <p:nvPr/>
        </p:nvSpPr>
        <p:spPr>
          <a:xfrm>
            <a:off x="3709374" y="1911259"/>
            <a:ext cx="1724992" cy="1394621"/>
          </a:xfrm>
          <a:custGeom>
            <a:avLst/>
            <a:gdLst/>
            <a:ahLst/>
            <a:cxnLst/>
            <a:rect l="l" t="t" r="r" b="b"/>
            <a:pathLst>
              <a:path w="2049782" h="1656184">
                <a:moveTo>
                  <a:pt x="257762" y="0"/>
                </a:moveTo>
                <a:lnTo>
                  <a:pt x="2049782" y="0"/>
                </a:lnTo>
                <a:lnTo>
                  <a:pt x="1792019" y="1656184"/>
                </a:lnTo>
                <a:lnTo>
                  <a:pt x="0" y="1656184"/>
                </a:lnTo>
                <a:close/>
              </a:path>
            </a:pathLst>
          </a:cu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70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53" presetClass="entr" presetSubtype="16" fill="hold" grpId="0" nodeType="withEffect">
                                  <p:stCondLst>
                                    <p:cond delay="700"/>
                                  </p:stCondLst>
                                  <p:childTnLst>
                                    <p:set>
                                      <p:cBhvr>
                                        <p:cTn id="9" dur="1" fill="hold">
                                          <p:stCondLst>
                                            <p:cond delay="0"/>
                                          </p:stCondLst>
                                        </p:cTn>
                                        <p:tgtEl>
                                          <p:spTgt spid="69"/>
                                        </p:tgtEl>
                                        <p:attrNameLst>
                                          <p:attrName>style.visibility</p:attrName>
                                        </p:attrNameLst>
                                      </p:cBhvr>
                                      <p:to>
                                        <p:strVal val="visible"/>
                                      </p:to>
                                    </p:set>
                                    <p:anim calcmode="lin" valueType="num">
                                      <p:cBhvr>
                                        <p:cTn id="10" dur="500" fill="hold"/>
                                        <p:tgtEl>
                                          <p:spTgt spid="69"/>
                                        </p:tgtEl>
                                        <p:attrNameLst>
                                          <p:attrName>ppt_w</p:attrName>
                                        </p:attrNameLst>
                                      </p:cBhvr>
                                      <p:tavLst>
                                        <p:tav tm="0">
                                          <p:val>
                                            <p:fltVal val="0"/>
                                          </p:val>
                                        </p:tav>
                                        <p:tav tm="100000">
                                          <p:val>
                                            <p:strVal val="#ppt_w"/>
                                          </p:val>
                                        </p:tav>
                                      </p:tavLst>
                                    </p:anim>
                                    <p:anim calcmode="lin" valueType="num">
                                      <p:cBhvr>
                                        <p:cTn id="11" dur="500" fill="hold"/>
                                        <p:tgtEl>
                                          <p:spTgt spid="69"/>
                                        </p:tgtEl>
                                        <p:attrNameLst>
                                          <p:attrName>ppt_h</p:attrName>
                                        </p:attrNameLst>
                                      </p:cBhvr>
                                      <p:tavLst>
                                        <p:tav tm="0">
                                          <p:val>
                                            <p:fltVal val="0"/>
                                          </p:val>
                                        </p:tav>
                                        <p:tav tm="100000">
                                          <p:val>
                                            <p:strVal val="#ppt_h"/>
                                          </p:val>
                                        </p:tav>
                                      </p:tavLst>
                                    </p:anim>
                                    <p:animEffect transition="in" filter="fade">
                                      <p:cBhvr>
                                        <p:cTn id="12" dur="500"/>
                                        <p:tgtEl>
                                          <p:spTgt spid="69"/>
                                        </p:tgtEl>
                                      </p:cBhvr>
                                    </p:animEffect>
                                  </p:childTnLst>
                                </p:cTn>
                              </p:par>
                              <p:par>
                                <p:cTn id="13" presetID="2" presetClass="entr" presetSubtype="4" fill="hold" grpId="0" nodeType="withEffect">
                                  <p:stCondLst>
                                    <p:cond delay="120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par>
                                <p:cTn id="17" presetID="2" presetClass="entr" presetSubtype="8" fill="hold" grpId="0" nodeType="withEffect">
                                  <p:stCondLst>
                                    <p:cond delay="160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70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70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1+#ppt_w/2"/>
                                          </p:val>
                                        </p:tav>
                                        <p:tav tm="100000">
                                          <p:val>
                                            <p:strVal val="#ppt_x"/>
                                          </p:val>
                                        </p:tav>
                                      </p:tavLst>
                                    </p:anim>
                                    <p:anim calcmode="lin" valueType="num">
                                      <p:cBhvr additive="base">
                                        <p:cTn id="28" dur="500" fill="hold"/>
                                        <p:tgtEl>
                                          <p:spTgt spid="5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70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1+#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700"/>
                                  </p:stCondLst>
                                  <p:childTnLst>
                                    <p:set>
                                      <p:cBhvr>
                                        <p:cTn id="34" dur="1" fill="hold">
                                          <p:stCondLst>
                                            <p:cond delay="0"/>
                                          </p:stCondLst>
                                        </p:cTn>
                                        <p:tgtEl>
                                          <p:spTgt spid="61"/>
                                        </p:tgtEl>
                                        <p:attrNameLst>
                                          <p:attrName>style.visibility</p:attrName>
                                        </p:attrNameLst>
                                      </p:cBhvr>
                                      <p:to>
                                        <p:strVal val="visible"/>
                                      </p:to>
                                    </p:set>
                                    <p:anim calcmode="lin" valueType="num">
                                      <p:cBhvr additive="base">
                                        <p:cTn id="35" dur="500" fill="hold"/>
                                        <p:tgtEl>
                                          <p:spTgt spid="61"/>
                                        </p:tgtEl>
                                        <p:attrNameLst>
                                          <p:attrName>ppt_x</p:attrName>
                                        </p:attrNameLst>
                                      </p:cBhvr>
                                      <p:tavLst>
                                        <p:tav tm="0">
                                          <p:val>
                                            <p:strVal val="1+#ppt_w/2"/>
                                          </p:val>
                                        </p:tav>
                                        <p:tav tm="100000">
                                          <p:val>
                                            <p:strVal val="#ppt_x"/>
                                          </p:val>
                                        </p:tav>
                                      </p:tavLst>
                                    </p:anim>
                                    <p:anim calcmode="lin" valueType="num">
                                      <p:cBhvr additive="base">
                                        <p:cTn id="36" dur="500" fill="hold"/>
                                        <p:tgtEl>
                                          <p:spTgt spid="6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70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1+#ppt_w/2"/>
                                          </p:val>
                                        </p:tav>
                                        <p:tav tm="100000">
                                          <p:val>
                                            <p:strVal val="#ppt_x"/>
                                          </p:val>
                                        </p:tav>
                                      </p:tavLst>
                                    </p:anim>
                                    <p:anim calcmode="lin" valueType="num">
                                      <p:cBhvr additive="base">
                                        <p:cTn id="40" dur="500" fill="hold"/>
                                        <p:tgtEl>
                                          <p:spTgt spid="62"/>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170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1+#ppt_w/2"/>
                                          </p:val>
                                        </p:tav>
                                        <p:tav tm="100000">
                                          <p:val>
                                            <p:strVal val="#ppt_x"/>
                                          </p:val>
                                        </p:tav>
                                      </p:tavLst>
                                    </p:anim>
                                    <p:anim calcmode="lin" valueType="num">
                                      <p:cBhvr additive="base">
                                        <p:cTn id="44" dur="500" fill="hold"/>
                                        <p:tgtEl>
                                          <p:spTgt spid="6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70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500" fill="hold"/>
                                        <p:tgtEl>
                                          <p:spTgt spid="64"/>
                                        </p:tgtEl>
                                        <p:attrNameLst>
                                          <p:attrName>ppt_x</p:attrName>
                                        </p:attrNameLst>
                                      </p:cBhvr>
                                      <p:tavLst>
                                        <p:tav tm="0">
                                          <p:val>
                                            <p:strVal val="1+#ppt_w/2"/>
                                          </p:val>
                                        </p:tav>
                                        <p:tav tm="100000">
                                          <p:val>
                                            <p:strVal val="#ppt_x"/>
                                          </p:val>
                                        </p:tav>
                                      </p:tavLst>
                                    </p:anim>
                                    <p:anim calcmode="lin" valueType="num">
                                      <p:cBhvr additive="base">
                                        <p:cTn id="48" dur="500" fill="hold"/>
                                        <p:tgtEl>
                                          <p:spTgt spid="6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700"/>
                                  </p:stCondLst>
                                  <p:childTnLst>
                                    <p:set>
                                      <p:cBhvr>
                                        <p:cTn id="50" dur="1" fill="hold">
                                          <p:stCondLst>
                                            <p:cond delay="0"/>
                                          </p:stCondLst>
                                        </p:cTn>
                                        <p:tgtEl>
                                          <p:spTgt spid="65"/>
                                        </p:tgtEl>
                                        <p:attrNameLst>
                                          <p:attrName>style.visibility</p:attrName>
                                        </p:attrNameLst>
                                      </p:cBhvr>
                                      <p:to>
                                        <p:strVal val="visible"/>
                                      </p:to>
                                    </p:set>
                                    <p:anim calcmode="lin" valueType="num">
                                      <p:cBhvr additive="base">
                                        <p:cTn id="51" dur="500" fill="hold"/>
                                        <p:tgtEl>
                                          <p:spTgt spid="65"/>
                                        </p:tgtEl>
                                        <p:attrNameLst>
                                          <p:attrName>ppt_x</p:attrName>
                                        </p:attrNameLst>
                                      </p:cBhvr>
                                      <p:tavLst>
                                        <p:tav tm="0">
                                          <p:val>
                                            <p:strVal val="1+#ppt_w/2"/>
                                          </p:val>
                                        </p:tav>
                                        <p:tav tm="100000">
                                          <p:val>
                                            <p:strVal val="#ppt_x"/>
                                          </p:val>
                                        </p:tav>
                                      </p:tavLst>
                                    </p:anim>
                                    <p:anim calcmode="lin" valueType="num">
                                      <p:cBhvr additive="base">
                                        <p:cTn id="52"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p:bldP spid="57" grpId="0"/>
      <p:bldP spid="58" grpId="0"/>
      <p:bldP spid="59" grpId="0"/>
      <p:bldGraphic spid="60" grpId="0">
        <p:bldAsOne/>
      </p:bldGraphic>
      <p:bldP spid="61" grpId="0"/>
      <p:bldP spid="62" grpId="0"/>
      <p:bldP spid="63" grpId="0"/>
      <p:bldP spid="64" grpId="0"/>
      <p:bldP spid="65" grpId="0"/>
      <p:bldP spid="6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bwMode="auto">
          <a:xfrm>
            <a:off x="2366629" y="1131940"/>
            <a:ext cx="1442867" cy="845352"/>
            <a:chOff x="0" y="0"/>
            <a:chExt cx="9801" cy="6692"/>
          </a:xfrm>
          <a:solidFill>
            <a:schemeClr val="accent1"/>
          </a:solidFill>
        </p:grpSpPr>
        <p:sp>
          <p:nvSpPr>
            <p:cNvPr id="22" name="曲线 948"/>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175" cap="flat" cmpd="sng">
              <a:noFill/>
              <a:bevel/>
            </a:ln>
            <a:extLst>
              <a:ext uri="{91240B29-F687-4F45-9708-019B960494DF}">
                <a14:hiddenLine xmlns="" xmlns:a14="http://schemas.microsoft.com/office/drawing/2010/main" w="9525">
                  <a:solidFill>
                    <a:srgbClr val="000000"/>
                  </a:solidFill>
                  <a:round/>
                </a14:hiddenLine>
              </a:ext>
            </a:extLst>
          </p:spPr>
          <p:txBody>
            <a:bodyPr anchor="ctr"/>
            <a:lstStyle/>
            <a:p>
              <a:pPr fontAlgn="auto"/>
              <a:endParaRPr lang="zh-CN" altLang="en-US" noProof="1"/>
            </a:p>
          </p:txBody>
        </p:sp>
        <p:sp>
          <p:nvSpPr>
            <p:cNvPr id="23" name="曲线 948"/>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175" cap="flat" cmpd="sng">
              <a:noFill/>
              <a:bevel/>
            </a:ln>
            <a:extLst>
              <a:ext uri="{91240B29-F687-4F45-9708-019B960494DF}">
                <a14:hiddenLine xmlns="" xmlns:a14="http://schemas.microsoft.com/office/drawing/2010/main" w="9525">
                  <a:solidFill>
                    <a:srgbClr val="000000"/>
                  </a:solidFill>
                  <a:round/>
                </a14:hiddenLine>
              </a:ext>
            </a:extLst>
          </p:spPr>
          <p:txBody>
            <a:bodyPr anchor="ctr"/>
            <a:lstStyle/>
            <a:p>
              <a:pPr fontAlgn="auto"/>
              <a:endParaRPr lang="zh-CN" altLang="en-US" noProof="1"/>
            </a:p>
          </p:txBody>
        </p:sp>
        <p:sp>
          <p:nvSpPr>
            <p:cNvPr id="24" name="曲线 950"/>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175" cap="flat" cmpd="sng">
              <a:noFill/>
              <a:bevel/>
            </a:ln>
            <a:extLst>
              <a:ext uri="{91240B29-F687-4F45-9708-019B960494DF}">
                <a14:hiddenLine xmlns="" xmlns:a14="http://schemas.microsoft.com/office/drawing/2010/main" w="9525">
                  <a:solidFill>
                    <a:srgbClr val="000000"/>
                  </a:solidFill>
                  <a:round/>
                </a14:hiddenLine>
              </a:ext>
            </a:extLst>
          </p:spPr>
          <p:txBody>
            <a:bodyPr anchor="ctr"/>
            <a:lstStyle/>
            <a:p>
              <a:pPr fontAlgn="auto"/>
              <a:endParaRPr lang="zh-CN" altLang="en-US" noProof="1"/>
            </a:p>
          </p:txBody>
        </p:sp>
      </p:grpSp>
      <p:grpSp>
        <p:nvGrpSpPr>
          <p:cNvPr id="3" name="Group 12"/>
          <p:cNvGrpSpPr/>
          <p:nvPr/>
        </p:nvGrpSpPr>
        <p:grpSpPr bwMode="auto">
          <a:xfrm>
            <a:off x="5120294" y="1131940"/>
            <a:ext cx="1442867" cy="845352"/>
            <a:chOff x="0" y="0"/>
            <a:chExt cx="9801" cy="6692"/>
          </a:xfrm>
          <a:solidFill>
            <a:schemeClr val="accent2"/>
          </a:solidFill>
        </p:grpSpPr>
        <p:sp>
          <p:nvSpPr>
            <p:cNvPr id="45" name="曲线 948"/>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175" cap="flat" cmpd="sng">
              <a:noFill/>
              <a:bevel/>
            </a:ln>
            <a:extLst>
              <a:ext uri="{91240B29-F687-4F45-9708-019B960494DF}">
                <a14:hiddenLine xmlns=""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ea typeface="微软雅黑" panose="020B0503020204020204" pitchFamily="34" charset="-122"/>
              </a:endParaRPr>
            </a:p>
          </p:txBody>
        </p:sp>
        <p:sp>
          <p:nvSpPr>
            <p:cNvPr id="46" name="曲线 948"/>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175" cap="flat" cmpd="sng">
              <a:noFill/>
              <a:bevel/>
            </a:ln>
            <a:extLst>
              <a:ext uri="{91240B29-F687-4F45-9708-019B960494DF}">
                <a14:hiddenLine xmlns=""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ea typeface="微软雅黑" panose="020B0503020204020204" pitchFamily="34" charset="-122"/>
              </a:endParaRPr>
            </a:p>
          </p:txBody>
        </p:sp>
        <p:sp>
          <p:nvSpPr>
            <p:cNvPr id="47" name="曲线 950"/>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175" cap="flat" cmpd="sng">
              <a:noFill/>
              <a:bevel/>
            </a:ln>
            <a:extLst>
              <a:ext uri="{91240B29-F687-4F45-9708-019B960494DF}">
                <a14:hiddenLine xmlns=""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ea typeface="微软雅黑" panose="020B0503020204020204" pitchFamily="34" charset="-122"/>
              </a:endParaRPr>
            </a:p>
          </p:txBody>
        </p:sp>
      </p:grpSp>
      <p:sp>
        <p:nvSpPr>
          <p:cNvPr id="48" name="Text Box 16"/>
          <p:cNvSpPr txBox="1">
            <a:spLocks noChangeArrowheads="1"/>
          </p:cNvSpPr>
          <p:nvPr/>
        </p:nvSpPr>
        <p:spPr bwMode="auto">
          <a:xfrm>
            <a:off x="2366963" y="2091384"/>
            <a:ext cx="1611312" cy="250902"/>
          </a:xfrm>
          <a:prstGeom prst="rect">
            <a:avLst/>
          </a:prstGeom>
          <a:solidFill>
            <a:schemeClr val="accent1"/>
          </a:solidFill>
          <a:ln w="3175">
            <a:noFill/>
            <a:bevel/>
            <a:headEnd/>
            <a:tailEnd/>
          </a:ln>
        </p:spPr>
        <p:txBody>
          <a:bodyPr lIns="62118" tIns="31058" rIns="62118" bIns="31058" anchor="ctr"/>
          <a:lstStyle/>
          <a:p>
            <a:pPr algn="ctr"/>
            <a:r>
              <a:rPr lang="zh-CN" altLang="en-US" sz="1200" dirty="0" smtClean="0">
                <a:solidFill>
                  <a:srgbClr val="F8F8F8"/>
                </a:solidFill>
                <a:ea typeface="微软雅黑" pitchFamily="34" charset="-122"/>
              </a:rPr>
              <a:t>添加标题</a:t>
            </a:r>
            <a:endParaRPr lang="zh-CN" altLang="en-US" sz="1200" dirty="0">
              <a:solidFill>
                <a:srgbClr val="F8F8F8"/>
              </a:solidFill>
              <a:ea typeface="微软雅黑" pitchFamily="34" charset="-122"/>
            </a:endParaRPr>
          </a:p>
        </p:txBody>
      </p:sp>
      <p:sp>
        <p:nvSpPr>
          <p:cNvPr id="49" name="Rectangle 17"/>
          <p:cNvSpPr>
            <a:spLocks noChangeArrowheads="1"/>
          </p:cNvSpPr>
          <p:nvPr/>
        </p:nvSpPr>
        <p:spPr bwMode="auto">
          <a:xfrm>
            <a:off x="2366963" y="2385161"/>
            <a:ext cx="1612900" cy="1462539"/>
          </a:xfrm>
          <a:prstGeom prst="rect">
            <a:avLst/>
          </a:prstGeom>
          <a:solidFill>
            <a:schemeClr val="accent1"/>
          </a:solidFill>
          <a:ln w="9525">
            <a:noFill/>
            <a:miter lim="800000"/>
            <a:headEnd/>
            <a:tailEnd/>
          </a:ln>
        </p:spPr>
        <p:txBody>
          <a:bodyPr lIns="62118" tIns="31058" rIns="62118" bIns="31058" anchor="ctr"/>
          <a:lstStyle/>
          <a:p>
            <a:pPr>
              <a:lnSpc>
                <a:spcPct val="130000"/>
              </a:lnSpc>
            </a:pPr>
            <a:endParaRPr lang="zh-CN" altLang="en-US" sz="1000">
              <a:latin typeface="微软雅黑" pitchFamily="34" charset="-122"/>
              <a:ea typeface="微软雅黑" pitchFamily="34" charset="-122"/>
            </a:endParaRPr>
          </a:p>
        </p:txBody>
      </p:sp>
      <p:sp>
        <p:nvSpPr>
          <p:cNvPr id="50" name="Text Box 18"/>
          <p:cNvSpPr txBox="1">
            <a:spLocks noChangeArrowheads="1"/>
          </p:cNvSpPr>
          <p:nvPr/>
        </p:nvSpPr>
        <p:spPr bwMode="auto">
          <a:xfrm>
            <a:off x="5119688" y="2091384"/>
            <a:ext cx="1612900" cy="273134"/>
          </a:xfrm>
          <a:prstGeom prst="rect">
            <a:avLst/>
          </a:prstGeom>
          <a:solidFill>
            <a:schemeClr val="accent2"/>
          </a:solidFill>
          <a:ln w="3175">
            <a:noFill/>
            <a:bevel/>
            <a:headEnd/>
            <a:tailEnd/>
          </a:ln>
        </p:spPr>
        <p:txBody>
          <a:bodyPr lIns="62118" tIns="31058" rIns="62118" bIns="31058" anchor="ctr"/>
          <a:lstStyle/>
          <a:p>
            <a:pPr algn="ctr"/>
            <a:r>
              <a:rPr lang="zh-CN" altLang="en-US" sz="1200" dirty="0" smtClean="0">
                <a:solidFill>
                  <a:srgbClr val="F8F8F8"/>
                </a:solidFill>
                <a:ea typeface="微软雅黑" pitchFamily="34" charset="-122"/>
              </a:rPr>
              <a:t>添加标题</a:t>
            </a:r>
            <a:endParaRPr lang="zh-CN" altLang="en-US" sz="1200" dirty="0">
              <a:solidFill>
                <a:srgbClr val="F8F8F8"/>
              </a:solidFill>
              <a:ea typeface="微软雅黑" pitchFamily="34" charset="-122"/>
            </a:endParaRPr>
          </a:p>
        </p:txBody>
      </p:sp>
      <p:sp>
        <p:nvSpPr>
          <p:cNvPr id="51" name="Rectangle 19"/>
          <p:cNvSpPr>
            <a:spLocks noChangeArrowheads="1"/>
          </p:cNvSpPr>
          <p:nvPr/>
        </p:nvSpPr>
        <p:spPr bwMode="auto">
          <a:xfrm>
            <a:off x="5119688" y="2385161"/>
            <a:ext cx="1612900" cy="1462539"/>
          </a:xfrm>
          <a:prstGeom prst="rect">
            <a:avLst/>
          </a:prstGeom>
          <a:solidFill>
            <a:schemeClr val="accent2"/>
          </a:solidFill>
          <a:ln w="9525">
            <a:noFill/>
            <a:miter lim="800000"/>
            <a:headEnd/>
            <a:tailEnd/>
          </a:ln>
        </p:spPr>
        <p:txBody>
          <a:bodyPr lIns="62118" tIns="31058" rIns="62118" bIns="31058" anchor="ctr"/>
          <a:lstStyle/>
          <a:p>
            <a:pPr>
              <a:lnSpc>
                <a:spcPct val="130000"/>
              </a:lnSpc>
            </a:pPr>
            <a:endParaRPr lang="zh-CN" altLang="en-US" sz="1000">
              <a:latin typeface="微软雅黑" pitchFamily="34" charset="-122"/>
              <a:ea typeface="微软雅黑" pitchFamily="34" charset="-122"/>
            </a:endParaRPr>
          </a:p>
        </p:txBody>
      </p:sp>
      <p:sp>
        <p:nvSpPr>
          <p:cNvPr id="52" name="Text Box 20"/>
          <p:cNvSpPr txBox="1">
            <a:spLocks noChangeArrowheads="1"/>
          </p:cNvSpPr>
          <p:nvPr/>
        </p:nvSpPr>
        <p:spPr bwMode="auto">
          <a:xfrm>
            <a:off x="2486026" y="2482029"/>
            <a:ext cx="1401763" cy="782920"/>
          </a:xfrm>
          <a:prstGeom prst="rect">
            <a:avLst/>
          </a:prstGeom>
          <a:noFill/>
          <a:ln w="9525">
            <a:noFill/>
            <a:miter lim="800000"/>
            <a:headEnd/>
            <a:tailEnd/>
          </a:ln>
        </p:spPr>
        <p:txBody>
          <a:bodyPr lIns="62118" tIns="31058" rIns="62118" bIns="31058">
            <a:spAutoFit/>
          </a:bodyPr>
          <a:lstStyle/>
          <a:p>
            <a:pPr>
              <a:lnSpc>
                <a:spcPct val="130000"/>
              </a:lnSpc>
            </a:pPr>
            <a:r>
              <a:rPr lang="zh-CN" altLang="en-US" sz="900" dirty="0">
                <a:solidFill>
                  <a:srgbClr val="F8F8F8"/>
                </a:solidFill>
                <a:latin typeface="微软雅黑" pitchFamily="34" charset="-122"/>
                <a:ea typeface="微软雅黑" pitchFamily="34" charset="-122"/>
              </a:rPr>
              <a:t>您的内容打在这里，或者通过复制您的文本后，在此框中选择粘贴，并选择只保留文字。</a:t>
            </a:r>
          </a:p>
        </p:txBody>
      </p:sp>
      <p:sp>
        <p:nvSpPr>
          <p:cNvPr id="53" name="Text Box 21"/>
          <p:cNvSpPr txBox="1">
            <a:spLocks noChangeArrowheads="1"/>
          </p:cNvSpPr>
          <p:nvPr/>
        </p:nvSpPr>
        <p:spPr bwMode="auto">
          <a:xfrm>
            <a:off x="5240338" y="2482029"/>
            <a:ext cx="1401762" cy="782920"/>
          </a:xfrm>
          <a:prstGeom prst="rect">
            <a:avLst/>
          </a:prstGeom>
          <a:noFill/>
          <a:ln w="9525">
            <a:noFill/>
            <a:miter lim="800000"/>
            <a:headEnd/>
            <a:tailEnd/>
          </a:ln>
        </p:spPr>
        <p:txBody>
          <a:bodyPr lIns="62118" tIns="31058" rIns="62118" bIns="31058">
            <a:spAutoFit/>
          </a:bodyPr>
          <a:lstStyle/>
          <a:p>
            <a:pPr>
              <a:lnSpc>
                <a:spcPct val="130000"/>
              </a:lnSpc>
            </a:pPr>
            <a:r>
              <a:rPr lang="zh-CN" altLang="en-US" sz="900">
                <a:solidFill>
                  <a:srgbClr val="F8F8F8"/>
                </a:solidFill>
                <a:latin typeface="微软雅黑" pitchFamily="34" charset="-122"/>
                <a:ea typeface="微软雅黑" pitchFamily="34" charset="-122"/>
              </a:rPr>
              <a:t>您的内容打在这里，或者通过复制您的文本后，在此框中选择粘贴，并选择只保留文字。</a:t>
            </a:r>
          </a:p>
        </p:txBody>
      </p:sp>
      <p:grpSp>
        <p:nvGrpSpPr>
          <p:cNvPr id="4" name="Group 22"/>
          <p:cNvGrpSpPr/>
          <p:nvPr/>
        </p:nvGrpSpPr>
        <p:grpSpPr bwMode="auto">
          <a:xfrm>
            <a:off x="4199673" y="2005762"/>
            <a:ext cx="733160" cy="734137"/>
            <a:chOff x="0" y="0"/>
            <a:chExt cx="1700" cy="1700"/>
          </a:xfrm>
          <a:solidFill>
            <a:schemeClr val="bg1">
              <a:lumMod val="65000"/>
            </a:schemeClr>
          </a:solidFill>
        </p:grpSpPr>
        <p:sp>
          <p:nvSpPr>
            <p:cNvPr id="55" name="Oval 23"/>
            <p:cNvSpPr>
              <a:spLocks noChangeArrowheads="1"/>
            </p:cNvSpPr>
            <p:nvPr/>
          </p:nvSpPr>
          <p:spPr bwMode="auto">
            <a:xfrm>
              <a:off x="0" y="0"/>
              <a:ext cx="1700" cy="1700"/>
            </a:xfrm>
            <a:prstGeom prst="ellipse">
              <a:avLst/>
            </a:prstGeom>
            <a:solidFill>
              <a:schemeClr val="accent2"/>
            </a:solidFill>
            <a:ln>
              <a:noFill/>
            </a:ln>
            <a:effectLst/>
            <a:extLst>
              <a:ext uri="{91240B29-F687-4F45-9708-019B960494DF}">
                <a14:hiddenLine xmlns="" xmlns:a14="http://schemas.microsoft.com/office/drawing/2010/main" w="9525">
                  <a:solidFill>
                    <a:srgbClr val="000000"/>
                  </a:solidFill>
                  <a:rou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fontAlgn="auto">
                <a:lnSpc>
                  <a:spcPct val="130000"/>
                </a:lnSpc>
              </a:pPr>
              <a:endParaRPr lang="zh-CN" altLang="en-US" sz="1000" noProof="1">
                <a:latin typeface="微软雅黑" panose="020B0503020204020204" pitchFamily="34" charset="-122"/>
                <a:ea typeface="微软雅黑" panose="020B0503020204020204" pitchFamily="34" charset="-122"/>
              </a:endParaRPr>
            </a:p>
          </p:txBody>
        </p:sp>
        <p:sp>
          <p:nvSpPr>
            <p:cNvPr id="56" name="WordArt 24"/>
            <p:cNvSpPr>
              <a:spLocks noChangeArrowheads="1" noChangeShapeType="1"/>
            </p:cNvSpPr>
            <p:nvPr/>
          </p:nvSpPr>
          <p:spPr bwMode="auto">
            <a:xfrm>
              <a:off x="215" y="350"/>
              <a:ext cx="1245" cy="950"/>
            </a:xfrm>
            <a:prstGeom prst="rect">
              <a:avLst/>
            </a:prstGeom>
            <a:noFill/>
            <a:extLst>
              <a:ext uri="{91240B29-F687-4F45-9708-019B960494DF}">
                <a14:hiddenLine xmlns="" xmlns:a14="http://schemas.microsoft.com/office/drawing/2010/main" w="9525">
                  <a:solidFill>
                    <a:srgbClr val="000000"/>
                  </a:solidFill>
                  <a:round/>
                </a14:hiddenLine>
              </a:ext>
              <a:ext uri="{AF507438-7753-43E0-B8FC-AC1667EBCBE1}">
                <a14:hiddenEffects xmlns="" xmlns:a14="http://schemas.microsoft.com/office/drawing/2010/main">
                  <a:effectLst/>
                </a14:hiddenEffects>
              </a:ext>
            </a:extLst>
          </p:spPr>
          <p:txBody>
            <a:bodyPr wrap="none" fromWordArt="1">
              <a:prstTxWarp prst="textPlain">
                <a:avLst>
                  <a:gd name="adj" fmla="val 50000"/>
                </a:avLst>
              </a:prstTxWarp>
            </a:bodyPr>
            <a:lstStyle/>
            <a:p>
              <a:pPr algn="ctr" fontAlgn="auto">
                <a:lnSpc>
                  <a:spcPct val="130000"/>
                </a:lnSpc>
              </a:pPr>
              <a:r>
                <a:rPr lang="en-US" altLang="zh-CN" sz="1000" b="1" noProof="1">
                  <a:solidFill>
                    <a:srgbClr val="F8F8F8"/>
                  </a:solidFill>
                  <a:latin typeface="微软雅黑" panose="020B0503020204020204" pitchFamily="34" charset="-122"/>
                  <a:ea typeface="微软雅黑" panose="020B0503020204020204" pitchFamily="34" charset="-122"/>
                </a:rPr>
                <a:t>VS</a:t>
              </a:r>
              <a:endParaRPr lang="zh-CN" altLang="en-US" sz="1000" b="1" noProof="1">
                <a:solidFill>
                  <a:srgbClr val="F8F8F8"/>
                </a:solidFill>
                <a:latin typeface="微软雅黑" panose="020B0503020204020204" pitchFamily="34" charset="-122"/>
                <a:ea typeface="微软雅黑" panose="020B0503020204020204" pitchFamily="34" charset="-122"/>
              </a:endParaRPr>
            </a:p>
          </p:txBody>
        </p:sp>
      </p:grpSp>
      <p:sp>
        <p:nvSpPr>
          <p:cNvPr id="57" name="Rectangle 269"/>
          <p:cNvSpPr/>
          <p:nvPr/>
        </p:nvSpPr>
        <p:spPr>
          <a:xfrm>
            <a:off x="1116013" y="4063667"/>
            <a:ext cx="6985000" cy="5970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2118" tIns="31058" rIns="62118" bIns="31058" anchor="ctr"/>
          <a:lstStyle/>
          <a:p>
            <a:pPr algn="ctr" fontAlgn="auto"/>
            <a:endParaRPr lang="en-US" sz="700" noProof="1">
              <a:solidFill>
                <a:schemeClr val="accent1">
                  <a:lumMod val="75000"/>
                </a:schemeClr>
              </a:solidFill>
              <a:latin typeface="微软雅黑" panose="020B0503020204020204" pitchFamily="34" charset="-122"/>
              <a:ea typeface="微软雅黑" panose="020B0503020204020204" pitchFamily="34" charset="-122"/>
            </a:endParaRPr>
          </a:p>
        </p:txBody>
      </p:sp>
      <p:sp>
        <p:nvSpPr>
          <p:cNvPr id="58" name="Text Box 7"/>
          <p:cNvSpPr txBox="1">
            <a:spLocks noChangeArrowheads="1"/>
          </p:cNvSpPr>
          <p:nvPr/>
        </p:nvSpPr>
        <p:spPr bwMode="auto">
          <a:xfrm>
            <a:off x="1547813" y="4149804"/>
            <a:ext cx="5986462" cy="391462"/>
          </a:xfrm>
          <a:prstGeom prst="rect">
            <a:avLst/>
          </a:prstGeom>
          <a:noFill/>
          <a:ln w="9525">
            <a:noFill/>
            <a:miter lim="800000"/>
            <a:headEnd/>
            <a:tailEnd/>
          </a:ln>
        </p:spPr>
        <p:txBody>
          <a:bodyPr lIns="31058" tIns="15530" rIns="31058" bIns="15530" anchor="ctr">
            <a:spAutoFit/>
          </a:bodyPr>
          <a:lstStyle/>
          <a:p>
            <a:pPr algn="ctr" defTabSz="739775">
              <a:lnSpc>
                <a:spcPct val="130000"/>
              </a:lnSpc>
            </a:pPr>
            <a:r>
              <a:rPr lang="zh-CN" altLang="en-US" sz="900" dirty="0">
                <a:solidFill>
                  <a:schemeClr val="bg1"/>
                </a:solidFill>
                <a:latin typeface="微软雅黑" pitchFamily="34" charset="-122"/>
                <a:ea typeface="微软雅黑" pitchFamily="34" charset="-122"/>
              </a:rPr>
              <a:t>您的内容打在这里，或者通过复制您的文本后，在此框中选择粘贴，并选择只保留文字。在此录入上述图表的综合描述说明，在此录入上述图表的综合描述说明。</a:t>
            </a:r>
            <a:endParaRPr lang="en-US" altLang="en-US" sz="900" dirty="0">
              <a:solidFill>
                <a:schemeClr val="bg1"/>
              </a:solidFill>
              <a:latin typeface="微软雅黑" pitchFamily="34" charset="-122"/>
              <a:ea typeface="微软雅黑" pitchFamily="34" charset="-122"/>
            </a:endParaRP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ppt_x</p:attrName>
                                        </p:attrNameLst>
                                      </p:cBhvr>
                                      <p:tavLst>
                                        <p:tav tm="0">
                                          <p:val>
                                            <p:strVal val="#ppt_x"/>
                                          </p:val>
                                        </p:tav>
                                        <p:tav tm="100000">
                                          <p:val>
                                            <p:strVal val="#ppt_x"/>
                                          </p:val>
                                        </p:tav>
                                      </p:tavLst>
                                    </p:anim>
                                    <p:anim calcmode="lin" valueType="num">
                                      <p:cBhvr>
                                        <p:cTn id="12" dur="500" fill="hold"/>
                                        <p:tgtEl>
                                          <p:spTgt spid="48"/>
                                        </p:tgtEl>
                                        <p:attrNameLst>
                                          <p:attrName>ppt_y</p:attrName>
                                        </p:attrNameLst>
                                      </p:cBhvr>
                                      <p:tavLst>
                                        <p:tav tm="0">
                                          <p:val>
                                            <p:strVal val="0-#ppt_h/2"/>
                                          </p:val>
                                        </p:tav>
                                        <p:tav tm="100000">
                                          <p:val>
                                            <p:strVal val="#ppt_y"/>
                                          </p:val>
                                        </p:tav>
                                      </p:tavLst>
                                    </p:anim>
                                  </p:childTnLst>
                                </p:cTn>
                              </p:par>
                            </p:childTnLst>
                          </p:cTn>
                        </p:par>
                        <p:par>
                          <p:cTn id="13" fill="hold">
                            <p:stCondLst>
                              <p:cond delay="700"/>
                            </p:stCondLst>
                            <p:childTnLst>
                              <p:par>
                                <p:cTn id="14" presetID="22" presetClass="entr" presetSubtype="1"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up)">
                                      <p:cBhvr>
                                        <p:cTn id="16" dur="500"/>
                                        <p:tgtEl>
                                          <p:spTgt spid="49"/>
                                        </p:tgtEl>
                                      </p:cBhvr>
                                    </p:animEffect>
                                  </p:childTnLst>
                                </p:cTn>
                              </p:par>
                              <p:par>
                                <p:cTn id="17" presetID="22" presetClass="entr" presetSubtype="1" fill="hold" grpId="0" nodeType="withEffect">
                                  <p:stCondLst>
                                    <p:cond delay="600"/>
                                  </p:stCondLst>
                                  <p:childTnLst>
                                    <p:set>
                                      <p:cBhvr>
                                        <p:cTn id="18" dur="1" fill="hold">
                                          <p:stCondLst>
                                            <p:cond delay="0"/>
                                          </p:stCondLst>
                                        </p:cTn>
                                        <p:tgtEl>
                                          <p:spTgt spid="52"/>
                                        </p:tgtEl>
                                        <p:attrNameLst>
                                          <p:attrName>style.visibility</p:attrName>
                                        </p:attrNameLst>
                                      </p:cBhvr>
                                      <p:to>
                                        <p:strVal val="visible"/>
                                      </p:to>
                                    </p:set>
                                    <p:animEffect transition="in" filter="wipe(up)">
                                      <p:cBhvr>
                                        <p:cTn id="19" dur="500"/>
                                        <p:tgtEl>
                                          <p:spTgt spid="52"/>
                                        </p:tgtEl>
                                      </p:cBhvr>
                                    </p:animEffect>
                                  </p:childTnLst>
                                </p:cTn>
                              </p:par>
                            </p:childTnLst>
                          </p:cTn>
                        </p:par>
                        <p:par>
                          <p:cTn id="20" fill="hold">
                            <p:stCondLst>
                              <p:cond delay="18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ppt_x</p:attrName>
                                        </p:attrNameLst>
                                      </p:cBhvr>
                                      <p:tavLst>
                                        <p:tav tm="0">
                                          <p:val>
                                            <p:strVal val="#ppt_x"/>
                                          </p:val>
                                        </p:tav>
                                        <p:tav tm="100000">
                                          <p:val>
                                            <p:strVal val="#ppt_x"/>
                                          </p:val>
                                        </p:tav>
                                      </p:tavLst>
                                    </p:anim>
                                    <p:anim calcmode="lin" valueType="num">
                                      <p:cBhvr>
                                        <p:cTn id="28" dur="500" fill="hold"/>
                                        <p:tgtEl>
                                          <p:spTgt spid="5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500"/>
                                        <p:tgtEl>
                                          <p:spTgt spid="51"/>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up)">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animEffect transition="in" filter="fade">
                                      <p:cBhvr>
                                        <p:cTn id="42" dur="500"/>
                                        <p:tgtEl>
                                          <p:spTgt spid="4"/>
                                        </p:tgtEl>
                                      </p:cBhvr>
                                    </p:animEffect>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250" fill="hold"/>
                                        <p:tgtEl>
                                          <p:spTgt spid="57"/>
                                        </p:tgtEl>
                                        <p:attrNameLst>
                                          <p:attrName>ppt_x</p:attrName>
                                        </p:attrNameLst>
                                      </p:cBhvr>
                                      <p:tavLst>
                                        <p:tav tm="0">
                                          <p:val>
                                            <p:strVal val="#ppt_x"/>
                                          </p:val>
                                        </p:tav>
                                        <p:tav tm="100000">
                                          <p:val>
                                            <p:strVal val="#ppt_x"/>
                                          </p:val>
                                        </p:tav>
                                      </p:tavLst>
                                    </p:anim>
                                    <p:anim calcmode="lin" valueType="num">
                                      <p:cBhvr>
                                        <p:cTn id="47" dur="250" fill="hold"/>
                                        <p:tgtEl>
                                          <p:spTgt spid="57"/>
                                        </p:tgtEl>
                                        <p:attrNameLst>
                                          <p:attrName>ppt_y</p:attrName>
                                        </p:attrNameLst>
                                      </p:cBhvr>
                                      <p:tavLst>
                                        <p:tav tm="0">
                                          <p:val>
                                            <p:strVal val="1+#ppt_h/2"/>
                                          </p:val>
                                        </p:tav>
                                        <p:tav tm="100000">
                                          <p:val>
                                            <p:strVal val="#ppt_y"/>
                                          </p:val>
                                        </p:tav>
                                      </p:tavLst>
                                    </p:anim>
                                  </p:childTnLst>
                                </p:cTn>
                              </p:par>
                            </p:childTnLst>
                          </p:cTn>
                        </p:par>
                        <p:par>
                          <p:cTn id="48" fill="hold">
                            <p:stCondLst>
                              <p:cond delay="4250"/>
                            </p:stCondLst>
                            <p:childTnLst>
                              <p:par>
                                <p:cTn id="49" presetID="2" presetClass="entr" presetSubtype="4"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250" fill="hold"/>
                                        <p:tgtEl>
                                          <p:spTgt spid="58"/>
                                        </p:tgtEl>
                                        <p:attrNameLst>
                                          <p:attrName>ppt_x</p:attrName>
                                        </p:attrNameLst>
                                      </p:cBhvr>
                                      <p:tavLst>
                                        <p:tav tm="0">
                                          <p:val>
                                            <p:strVal val="#ppt_x"/>
                                          </p:val>
                                        </p:tav>
                                        <p:tav tm="100000">
                                          <p:val>
                                            <p:strVal val="#ppt_x"/>
                                          </p:val>
                                        </p:tav>
                                      </p:tavLst>
                                    </p:anim>
                                    <p:anim calcmode="lin" valueType="num">
                                      <p:cBhvr>
                                        <p:cTn id="52" dur="2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animBg="1"/>
      <p:bldP spid="50" grpId="0" bldLvl="0" animBg="1"/>
      <p:bldP spid="51" grpId="0" animBg="1"/>
      <p:bldP spid="52" grpId="0" bldLvl="0"/>
      <p:bldP spid="53" grpId="0"/>
      <p:bldP spid="57" grpId="0" animBg="1"/>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rot="16200000" flipV="1">
            <a:off x="7548493" y="4248523"/>
            <a:ext cx="1212156" cy="62525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bwMode="auto">
          <a:xfrm>
            <a:off x="662370" y="1890680"/>
            <a:ext cx="4629710" cy="507831"/>
          </a:xfrm>
          <a:prstGeom prst="rect">
            <a:avLst/>
          </a:prstGeom>
          <a:noFill/>
        </p:spPr>
        <p:txBody>
          <a:bodyPr wrap="square">
            <a:spAutoFit/>
          </a:bodyPr>
          <a:lstStyle/>
          <a:p>
            <a:pPr>
              <a:lnSpc>
                <a:spcPct val="150000"/>
              </a:lnSpc>
            </a:pPr>
            <a:r>
              <a:rPr lang="zh-CN" altLang="en-US" sz="900" dirty="0">
                <a:solidFill>
                  <a:schemeClr val="tx1">
                    <a:lumMod val="50000"/>
                    <a:lumOff val="50000"/>
                  </a:schemeClr>
                </a:solidFill>
                <a:latin typeface="微软雅黑" pitchFamily="34" charset="-122"/>
                <a:ea typeface="微软雅黑" pitchFamily="34" charset="-122"/>
              </a:rPr>
              <a:t>这里输入简单的文字概述这里输入简单文字概述简单的文字概述这里输入这里输入简单的文字概述这里输入简单文字概述简单的</a:t>
            </a:r>
            <a:r>
              <a:rPr lang="zh-CN" altLang="en-US" sz="900" dirty="0" smtClean="0">
                <a:solidFill>
                  <a:schemeClr val="tx1">
                    <a:lumMod val="50000"/>
                    <a:lumOff val="50000"/>
                  </a:schemeClr>
                </a:solidFill>
                <a:latin typeface="微软雅黑" pitchFamily="34" charset="-122"/>
                <a:ea typeface="微软雅黑" pitchFamily="34" charset="-122"/>
              </a:rPr>
              <a:t>文字</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bwMode="auto">
          <a:xfrm>
            <a:off x="734378" y="1566466"/>
            <a:ext cx="2020887" cy="276999"/>
          </a:xfrm>
          <a:prstGeom prst="rect">
            <a:avLst/>
          </a:prstGeom>
        </p:spPr>
        <p:txBody>
          <a:bodyPr>
            <a:spAutoFit/>
          </a:bodyPr>
          <a:lstStyle/>
          <a:p>
            <a:pP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sz="1200" dirty="0">
              <a:solidFill>
                <a:schemeClr val="tx1">
                  <a:lumMod val="75000"/>
                  <a:lumOff val="25000"/>
                </a:schemeClr>
              </a:solidFill>
            </a:endParaRPr>
          </a:p>
        </p:txBody>
      </p:sp>
      <p:sp>
        <p:nvSpPr>
          <p:cNvPr id="9" name="TextBox 8"/>
          <p:cNvSpPr txBox="1"/>
          <p:nvPr/>
        </p:nvSpPr>
        <p:spPr bwMode="auto">
          <a:xfrm>
            <a:off x="662370" y="2933677"/>
            <a:ext cx="4629710" cy="507831"/>
          </a:xfrm>
          <a:prstGeom prst="rect">
            <a:avLst/>
          </a:prstGeom>
          <a:noFill/>
        </p:spPr>
        <p:txBody>
          <a:bodyPr wrap="square">
            <a:spAutoFit/>
          </a:bodyPr>
          <a:lstStyle/>
          <a:p>
            <a:pPr>
              <a:lnSpc>
                <a:spcPct val="150000"/>
              </a:lnSpc>
            </a:pPr>
            <a:r>
              <a:rPr lang="zh-CN" altLang="en-US" sz="900" dirty="0">
                <a:solidFill>
                  <a:schemeClr val="tx1">
                    <a:lumMod val="50000"/>
                    <a:lumOff val="50000"/>
                  </a:schemeClr>
                </a:solidFill>
                <a:latin typeface="微软雅黑" pitchFamily="34" charset="-122"/>
                <a:ea typeface="微软雅黑" pitchFamily="34" charset="-122"/>
              </a:rPr>
              <a:t>这里输入简单的文字概述这里输入简单文字概述简单的文字概述这里输入这里输入简单的文字概述这里输入简单文字概述简单的</a:t>
            </a:r>
            <a:r>
              <a:rPr lang="zh-CN" altLang="en-US" sz="900" dirty="0" smtClean="0">
                <a:solidFill>
                  <a:schemeClr val="tx1">
                    <a:lumMod val="50000"/>
                    <a:lumOff val="50000"/>
                  </a:schemeClr>
                </a:solidFill>
                <a:latin typeface="微软雅黑" pitchFamily="34" charset="-122"/>
                <a:ea typeface="微软雅黑" pitchFamily="34" charset="-122"/>
              </a:rPr>
              <a:t>文字</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10" name="矩形 9"/>
          <p:cNvSpPr/>
          <p:nvPr/>
        </p:nvSpPr>
        <p:spPr bwMode="auto">
          <a:xfrm>
            <a:off x="734378" y="2609462"/>
            <a:ext cx="2020887" cy="276999"/>
          </a:xfrm>
          <a:prstGeom prst="rect">
            <a:avLst/>
          </a:prstGeom>
        </p:spPr>
        <p:txBody>
          <a:bodyPr>
            <a:spAutoFit/>
          </a:bodyPr>
          <a:lstStyle/>
          <a:p>
            <a:pP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sz="1200" dirty="0">
              <a:solidFill>
                <a:schemeClr val="tx1">
                  <a:lumMod val="75000"/>
                  <a:lumOff val="25000"/>
                </a:schemeClr>
              </a:solidFill>
            </a:endParaRPr>
          </a:p>
        </p:txBody>
      </p:sp>
      <p:sp>
        <p:nvSpPr>
          <p:cNvPr id="11" name="TextBox 10"/>
          <p:cNvSpPr txBox="1"/>
          <p:nvPr/>
        </p:nvSpPr>
        <p:spPr bwMode="auto">
          <a:xfrm>
            <a:off x="662370" y="3980202"/>
            <a:ext cx="4629710" cy="507831"/>
          </a:xfrm>
          <a:prstGeom prst="rect">
            <a:avLst/>
          </a:prstGeom>
          <a:noFill/>
        </p:spPr>
        <p:txBody>
          <a:bodyPr wrap="square">
            <a:spAutoFit/>
          </a:bodyPr>
          <a:lstStyle/>
          <a:p>
            <a:pPr>
              <a:lnSpc>
                <a:spcPct val="150000"/>
              </a:lnSpc>
            </a:pPr>
            <a:r>
              <a:rPr lang="zh-CN" altLang="en-US" sz="900" dirty="0">
                <a:solidFill>
                  <a:schemeClr val="tx1">
                    <a:lumMod val="50000"/>
                    <a:lumOff val="50000"/>
                  </a:schemeClr>
                </a:solidFill>
                <a:latin typeface="微软雅黑" pitchFamily="34" charset="-122"/>
                <a:ea typeface="微软雅黑" pitchFamily="34" charset="-122"/>
              </a:rPr>
              <a:t>这里输入简单的文字概述这里输入简单文字概述简单的文字概述这里输入这里输入简单的文字概述这里输入简单文字概述简单的</a:t>
            </a:r>
            <a:r>
              <a:rPr lang="zh-CN" altLang="en-US" sz="900" dirty="0" smtClean="0">
                <a:solidFill>
                  <a:schemeClr val="tx1">
                    <a:lumMod val="50000"/>
                    <a:lumOff val="50000"/>
                  </a:schemeClr>
                </a:solidFill>
                <a:latin typeface="微软雅黑" pitchFamily="34" charset="-122"/>
                <a:ea typeface="微软雅黑" pitchFamily="34" charset="-122"/>
              </a:rPr>
              <a:t>文字</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12" name="矩形 11"/>
          <p:cNvSpPr/>
          <p:nvPr/>
        </p:nvSpPr>
        <p:spPr bwMode="auto">
          <a:xfrm>
            <a:off x="734378" y="3655987"/>
            <a:ext cx="2020887" cy="276999"/>
          </a:xfrm>
          <a:prstGeom prst="rect">
            <a:avLst/>
          </a:prstGeom>
        </p:spPr>
        <p:txBody>
          <a:bodyPr>
            <a:spAutoFit/>
          </a:bodyPr>
          <a:lstStyle/>
          <a:p>
            <a:pP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sz="1200" dirty="0">
              <a:solidFill>
                <a:schemeClr val="tx1">
                  <a:lumMod val="75000"/>
                  <a:lumOff val="25000"/>
                </a:schemeClr>
              </a:solidFill>
            </a:endParaRPr>
          </a:p>
        </p:txBody>
      </p:sp>
      <p:grpSp>
        <p:nvGrpSpPr>
          <p:cNvPr id="2" name="组合 15"/>
          <p:cNvGrpSpPr/>
          <p:nvPr/>
        </p:nvGrpSpPr>
        <p:grpSpPr>
          <a:xfrm>
            <a:off x="7027037" y="1168388"/>
            <a:ext cx="625252" cy="3778334"/>
            <a:chOff x="7331124" y="625256"/>
            <a:chExt cx="625252" cy="4066685"/>
          </a:xfrm>
          <a:solidFill>
            <a:schemeClr val="accent2"/>
          </a:solidFill>
        </p:grpSpPr>
        <p:sp>
          <p:nvSpPr>
            <p:cNvPr id="17" name="五边形 16"/>
            <p:cNvSpPr/>
            <p:nvPr/>
          </p:nvSpPr>
          <p:spPr>
            <a:xfrm rot="5400000">
              <a:off x="5610407" y="2345973"/>
              <a:ext cx="4066685"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lumMod val="95000"/>
                  </a:schemeClr>
                </a:solidFill>
                <a:latin typeface="微软雅黑" pitchFamily="34" charset="-122"/>
                <a:ea typeface="微软雅黑" pitchFamily="34" charset="-122"/>
              </a:endParaRPr>
            </a:p>
          </p:txBody>
        </p:sp>
        <p:sp>
          <p:nvSpPr>
            <p:cNvPr id="18" name="TextBox 17"/>
            <p:cNvSpPr txBox="1"/>
            <p:nvPr/>
          </p:nvSpPr>
          <p:spPr>
            <a:xfrm>
              <a:off x="7505249" y="1536332"/>
              <a:ext cx="369332" cy="1322622"/>
            </a:xfrm>
            <a:prstGeom prst="rect">
              <a:avLst/>
            </a:prstGeom>
            <a:grpFill/>
          </p:spPr>
          <p:txBody>
            <a:bodyPr vert="eaVert" wrap="none" rtlCol="0">
              <a:spAutoFit/>
            </a:bodyPr>
            <a:lstStyle/>
            <a:p>
              <a:r>
                <a:rPr lang="zh-CN" altLang="en-US" sz="1200" dirty="0" smtClean="0">
                  <a:solidFill>
                    <a:schemeClr val="bg1">
                      <a:lumMod val="95000"/>
                    </a:schemeClr>
                  </a:solidFill>
                  <a:latin typeface="微软雅黑" pitchFamily="34" charset="-122"/>
                  <a:ea typeface="微软雅黑" pitchFamily="34" charset="-122"/>
                </a:rPr>
                <a:t>输入相关文字标题</a:t>
              </a:r>
              <a:endParaRPr lang="zh-CN" altLang="en-US" sz="1200" dirty="0">
                <a:solidFill>
                  <a:schemeClr val="bg1">
                    <a:lumMod val="95000"/>
                  </a:schemeClr>
                </a:solidFill>
                <a:latin typeface="微软雅黑" pitchFamily="34" charset="-122"/>
                <a:ea typeface="微软雅黑" pitchFamily="34" charset="-122"/>
              </a:endParaRPr>
            </a:p>
          </p:txBody>
        </p:sp>
      </p:grpSp>
      <p:grpSp>
        <p:nvGrpSpPr>
          <p:cNvPr id="3" name="组合 18"/>
          <p:cNvGrpSpPr/>
          <p:nvPr/>
        </p:nvGrpSpPr>
        <p:grpSpPr>
          <a:xfrm>
            <a:off x="6120172" y="2439519"/>
            <a:ext cx="625252" cy="2727708"/>
            <a:chOff x="6395020" y="2376256"/>
            <a:chExt cx="625252" cy="2726025"/>
          </a:xfrm>
          <a:solidFill>
            <a:schemeClr val="accent1"/>
          </a:solidFill>
        </p:grpSpPr>
        <p:sp>
          <p:nvSpPr>
            <p:cNvPr id="20" name="五边形 19"/>
            <p:cNvSpPr/>
            <p:nvPr/>
          </p:nvSpPr>
          <p:spPr>
            <a:xfrm rot="16200000" flipV="1">
              <a:off x="5344633" y="3426643"/>
              <a:ext cx="2726025"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25" name="TextBox 24"/>
            <p:cNvSpPr txBox="1"/>
            <p:nvPr/>
          </p:nvSpPr>
          <p:spPr>
            <a:xfrm>
              <a:off x="6569146" y="2921377"/>
              <a:ext cx="369332" cy="1322622"/>
            </a:xfrm>
            <a:prstGeom prst="rect">
              <a:avLst/>
            </a:prstGeom>
            <a:grpFill/>
          </p:spPr>
          <p:txBody>
            <a:bodyPr vert="eaVert" wrap="none" rtlCol="0">
              <a:spAutoFit/>
            </a:bodyPr>
            <a:lstStyle/>
            <a:p>
              <a:r>
                <a:rPr lang="zh-CN" altLang="en-US" sz="1200" dirty="0" smtClean="0">
                  <a:solidFill>
                    <a:schemeClr val="bg1"/>
                  </a:solidFill>
                  <a:latin typeface="微软雅黑" pitchFamily="34" charset="-122"/>
                  <a:ea typeface="微软雅黑" pitchFamily="34" charset="-122"/>
                </a:rPr>
                <a:t>输入相关文字标题</a:t>
              </a:r>
              <a:endParaRPr lang="zh-CN" altLang="en-US" sz="1200" dirty="0">
                <a:solidFill>
                  <a:schemeClr val="bg1"/>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2008932704"/>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p:cNvPicPr>
            <a:picLocks noChangeAspect="1" noChangeArrowheads="1"/>
          </p:cNvPicPr>
          <p:nvPr/>
        </p:nvPicPr>
        <p:blipFill>
          <a:blip r:embed="rId7" cstate="print"/>
          <a:srcRect/>
          <a:stretch>
            <a:fillRect/>
          </a:stretch>
        </p:blipFill>
        <p:spPr bwMode="auto">
          <a:xfrm>
            <a:off x="2267744" y="0"/>
            <a:ext cx="5148263" cy="5148263"/>
          </a:xfrm>
          <a:prstGeom prst="rect">
            <a:avLst/>
          </a:prstGeom>
          <a:noFill/>
          <a:ln w="9525">
            <a:noFill/>
            <a:miter lim="800000"/>
            <a:headEnd/>
            <a:tailEnd/>
          </a:ln>
        </p:spPr>
      </p:pic>
      <p:sp>
        <p:nvSpPr>
          <p:cNvPr id="10" name="PA_矩形 28"/>
          <p:cNvSpPr/>
          <p:nvPr>
            <p:custDataLst>
              <p:tags r:id="rId1"/>
            </p:custDataLst>
          </p:nvPr>
        </p:nvSpPr>
        <p:spPr>
          <a:xfrm>
            <a:off x="3845746" y="2860576"/>
            <a:ext cx="2038587" cy="315471"/>
          </a:xfrm>
          <a:prstGeom prst="rect">
            <a:avLst/>
          </a:prstGeom>
          <a:ln>
            <a:noFill/>
          </a:ln>
        </p:spPr>
        <p:txBody>
          <a:bodyPr wrap="square" lIns="68580" tIns="34290" rIns="68580" bIns="34290">
            <a:spAutoFit/>
          </a:bodyPr>
          <a:lstStyle/>
          <a:p>
            <a:pPr algn="ctr"/>
            <a:r>
              <a:rPr lang="pt-BR" altLang="zh-CN" sz="8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Nullam eu tempor purus. Nunc a leo magna, sit amet consequat risus. </a:t>
            </a:r>
          </a:p>
        </p:txBody>
      </p:sp>
      <p:sp>
        <p:nvSpPr>
          <p:cNvPr id="11" name="PA_矩形 29"/>
          <p:cNvSpPr/>
          <p:nvPr>
            <p:custDataLst>
              <p:tags r:id="rId2"/>
            </p:custDataLst>
          </p:nvPr>
        </p:nvSpPr>
        <p:spPr>
          <a:xfrm>
            <a:off x="3581783" y="2500536"/>
            <a:ext cx="2538389" cy="346249"/>
          </a:xfrm>
          <a:prstGeom prst="rect">
            <a:avLst/>
          </a:prstGeom>
          <a:ln>
            <a:noFill/>
          </a:ln>
        </p:spPr>
        <p:txBody>
          <a:bodyPr wrap="square" lIns="68580" tIns="34290" rIns="68580" bIns="34290">
            <a:spAutoFit/>
          </a:bodyPr>
          <a:lstStyle/>
          <a:p>
            <a:pPr algn="ctr"/>
            <a:r>
              <a:rPr lang="zh-CN" altLang="en-US"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演讲完毕  谢谢观看</a:t>
            </a:r>
            <a:endParaRPr lang="en-US" altLang="zh-CN"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A_矩形 30"/>
          <p:cNvSpPr/>
          <p:nvPr>
            <p:custDataLst>
              <p:tags r:id="rId3"/>
            </p:custDataLst>
          </p:nvPr>
        </p:nvSpPr>
        <p:spPr>
          <a:xfrm>
            <a:off x="4252755" y="1858853"/>
            <a:ext cx="1196482" cy="623440"/>
          </a:xfrm>
          <a:prstGeom prst="rect">
            <a:avLst/>
          </a:prstGeom>
          <a:ln>
            <a:noFill/>
          </a:ln>
        </p:spPr>
        <p:txBody>
          <a:bodyPr wrap="none" lIns="68580" tIns="34290" rIns="68580" bIns="34290">
            <a:spAutoFit/>
          </a:bodyPr>
          <a:lstStyle/>
          <a:p>
            <a:pPr algn="ctr"/>
            <a:r>
              <a:rPr lang="en-US" altLang="zh-CN" sz="36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2018</a:t>
            </a:r>
            <a:endParaRPr lang="zh-CN" altLang="en-US" sz="3600" dirty="0">
              <a:solidFill>
                <a:schemeClr val="accent1"/>
              </a:solidFill>
              <a:latin typeface="Open Sans" panose="020B0606030504020204" pitchFamily="34" charset="0"/>
              <a:cs typeface="Open Sans" panose="020B0606030504020204" pitchFamily="34" charset="0"/>
            </a:endParaRPr>
          </a:p>
        </p:txBody>
      </p:sp>
      <p:sp>
        <p:nvSpPr>
          <p:cNvPr id="14" name="PA_圆角矩形 31"/>
          <p:cNvSpPr/>
          <p:nvPr>
            <p:custDataLst>
              <p:tags r:id="rId4"/>
            </p:custDataLst>
          </p:nvPr>
        </p:nvSpPr>
        <p:spPr>
          <a:xfrm>
            <a:off x="4400824" y="3292624"/>
            <a:ext cx="851225" cy="224360"/>
          </a:xfrm>
          <a:prstGeom prst="roundRect">
            <a:avLst>
              <a:gd name="adj" fmla="val 50000"/>
            </a:avLst>
          </a:prstGeom>
          <a:solidFill>
            <a:schemeClr val="accent1"/>
          </a:solidFill>
          <a:ln>
            <a:noFill/>
          </a:ln>
          <a:effectLst>
            <a:outerShdw blurRad="342900" dist="2413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5" name="PA_矩形 32"/>
          <p:cNvSpPr/>
          <p:nvPr>
            <p:custDataLst>
              <p:tags r:id="rId5"/>
            </p:custDataLst>
          </p:nvPr>
        </p:nvSpPr>
        <p:spPr>
          <a:xfrm>
            <a:off x="4391980" y="3316288"/>
            <a:ext cx="868907" cy="192360"/>
          </a:xfrm>
          <a:prstGeom prst="rect">
            <a:avLst/>
          </a:prstGeom>
          <a:ln>
            <a:noFill/>
          </a:ln>
        </p:spPr>
        <p:txBody>
          <a:bodyPr wrap="square" lIns="68580" tIns="34290" rIns="68580" bIns="34290">
            <a:spAutoFit/>
          </a:bodyPr>
          <a:lstStyle/>
          <a:p>
            <a:pPr algn="ctr"/>
            <a:r>
              <a:rPr lang="zh-CN" altLang="en-US" sz="8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时</a:t>
            </a:r>
            <a:r>
              <a:rPr lang="zh-CN" altLang="en-US" sz="800" dirty="0" smtClean="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间：</a:t>
            </a:r>
            <a:r>
              <a:rPr lang="en-US" altLang="zh-CN" sz="800" dirty="0" smtClean="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xxx</a:t>
            </a:r>
            <a:endParaRPr lang="zh-CN" altLang="en-US" sz="8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16" name="Picture 6"/>
          <p:cNvPicPr>
            <a:picLocks noChangeAspect="1" noChangeArrowheads="1"/>
          </p:cNvPicPr>
          <p:nvPr/>
        </p:nvPicPr>
        <p:blipFill>
          <a:blip r:embed="rId7" cstate="print"/>
          <a:srcRect l="37156" t="12093" r="8437" b="51711"/>
          <a:stretch>
            <a:fillRect/>
          </a:stretch>
        </p:blipFill>
        <p:spPr bwMode="auto">
          <a:xfrm>
            <a:off x="0" y="3656148"/>
            <a:ext cx="2267744" cy="1508684"/>
          </a:xfrm>
          <a:prstGeom prst="rect">
            <a:avLst/>
          </a:prstGeom>
          <a:noFill/>
          <a:ln w="9525">
            <a:noFill/>
            <a:miter lim="800000"/>
            <a:headEnd/>
            <a:tailEnd/>
          </a:ln>
          <a:effectLst/>
        </p:spPr>
      </p:pic>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p:cTn id="7" dur="1000" fill="hold"/>
                                        <p:tgtEl>
                                          <p:spTgt spid="1030"/>
                                        </p:tgtEl>
                                        <p:attrNameLst>
                                          <p:attrName>ppt_w</p:attrName>
                                        </p:attrNameLst>
                                      </p:cBhvr>
                                      <p:tavLst>
                                        <p:tav tm="0">
                                          <p:val>
                                            <p:strVal val="#ppt_w+.3"/>
                                          </p:val>
                                        </p:tav>
                                        <p:tav tm="100000">
                                          <p:val>
                                            <p:strVal val="#ppt_w"/>
                                          </p:val>
                                        </p:tav>
                                      </p:tavLst>
                                    </p:anim>
                                    <p:anim calcmode="lin" valueType="num">
                                      <p:cBhvr>
                                        <p:cTn id="8" dur="1000" fill="hold"/>
                                        <p:tgtEl>
                                          <p:spTgt spid="1030"/>
                                        </p:tgtEl>
                                        <p:attrNameLst>
                                          <p:attrName>ppt_h</p:attrName>
                                        </p:attrNameLst>
                                      </p:cBhvr>
                                      <p:tavLst>
                                        <p:tav tm="0">
                                          <p:val>
                                            <p:strVal val="#ppt_h"/>
                                          </p:val>
                                        </p:tav>
                                        <p:tav tm="100000">
                                          <p:val>
                                            <p:strVal val="#ppt_h"/>
                                          </p:val>
                                        </p:tav>
                                      </p:tavLst>
                                    </p:anim>
                                    <p:animEffect transition="in" filter="fade">
                                      <p:cBhvr>
                                        <p:cTn id="9" dur="1000"/>
                                        <p:tgtEl>
                                          <p:spTgt spid="1030"/>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0" presetClass="entr" presetSubtype="0" decel="10000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3"/>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Effect transition="in" filter="fade">
                                      <p:cBhvr>
                                        <p:cTn id="4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6"/>
          <p:cNvPicPr>
            <a:picLocks noChangeAspect="1" noChangeArrowheads="1"/>
          </p:cNvPicPr>
          <p:nvPr/>
        </p:nvPicPr>
        <p:blipFill>
          <a:blip r:embed="rId3" cstate="print"/>
          <a:srcRect t="47871" b="9153"/>
          <a:stretch>
            <a:fillRect/>
          </a:stretch>
        </p:blipFill>
        <p:spPr bwMode="auto">
          <a:xfrm rot="16200000">
            <a:off x="-1467879" y="1464704"/>
            <a:ext cx="5148263" cy="2212504"/>
          </a:xfrm>
          <a:prstGeom prst="rect">
            <a:avLst/>
          </a:prstGeom>
          <a:noFill/>
          <a:ln w="9525">
            <a:noFill/>
            <a:miter lim="800000"/>
            <a:headEnd/>
            <a:tailEnd/>
          </a:ln>
        </p:spPr>
      </p:pic>
      <p:sp>
        <p:nvSpPr>
          <p:cNvPr id="5" name="MH_Others_1"/>
          <p:cNvSpPr txBox="1"/>
          <p:nvPr>
            <p:custDataLst>
              <p:tags r:id="rId1"/>
            </p:custDataLst>
          </p:nvPr>
        </p:nvSpPr>
        <p:spPr>
          <a:xfrm>
            <a:off x="576717" y="1715116"/>
            <a:ext cx="430887" cy="1541504"/>
          </a:xfrm>
          <a:prstGeom prst="rect">
            <a:avLst/>
          </a:prstGeom>
          <a:noFill/>
        </p:spPr>
        <p:txBody>
          <a:bodyPr vert="eaVert" wrap="square" lIns="0" tIns="0" rIns="0" bIns="0" rtlCol="0" anchor="ctr" anchorCtr="0">
            <a:spAutoFit/>
          </a:bodyPr>
          <a:lstStyle/>
          <a:p>
            <a:pPr algn="ctr"/>
            <a:r>
              <a:rPr lang="zh-CN" altLang="en-US" sz="28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第一章</a:t>
            </a:r>
            <a:endParaRPr lang="zh-CN" altLang="en-US" sz="2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层"/>
          <p:cNvSpPr txBox="1"/>
          <p:nvPr/>
        </p:nvSpPr>
        <p:spPr bwMode="auto">
          <a:xfrm>
            <a:off x="4011040" y="2320516"/>
            <a:ext cx="2340260" cy="430633"/>
          </a:xfrm>
          <a:prstGeom prst="rect">
            <a:avLst/>
          </a:prstGeom>
          <a:noFill/>
          <a:effectLst/>
        </p:spPr>
        <p:txBody>
          <a:bodyPr wrap="square" lIns="121670" tIns="60834" rIns="121670" bIns="60834">
            <a:spAutoFit/>
          </a:bodyPr>
          <a:lstStyle/>
          <a:p>
            <a:pPr fontAlgn="base">
              <a:spcBef>
                <a:spcPct val="0"/>
              </a:spcBef>
              <a:spcAft>
                <a:spcPct val="0"/>
              </a:spcAft>
            </a:pPr>
            <a:r>
              <a:rPr lang="zh-CN" altLang="en-US" sz="2000" dirty="0">
                <a:solidFill>
                  <a:schemeClr val="tx1">
                    <a:lumMod val="95000"/>
                    <a:lumOff val="5000"/>
                  </a:schemeClr>
                </a:solidFill>
                <a:latin typeface="微软雅黑" pitchFamily="34" charset="-122"/>
                <a:ea typeface="微软雅黑" pitchFamily="34" charset="-122"/>
              </a:rPr>
              <a:t>单击此</a:t>
            </a:r>
            <a:r>
              <a:rPr lang="zh-CN" altLang="en-US" sz="2000" dirty="0" smtClean="0">
                <a:solidFill>
                  <a:schemeClr val="tx1">
                    <a:lumMod val="95000"/>
                    <a:lumOff val="5000"/>
                  </a:schemeClr>
                </a:solidFill>
                <a:latin typeface="微软雅黑" pitchFamily="34" charset="-122"/>
                <a:ea typeface="微软雅黑" pitchFamily="34" charset="-122"/>
              </a:rPr>
              <a:t>处添加标题</a:t>
            </a:r>
            <a:endParaRPr lang="zh-CN" altLang="en-US" sz="2000" dirty="0">
              <a:solidFill>
                <a:schemeClr val="tx1">
                  <a:lumMod val="95000"/>
                  <a:lumOff val="5000"/>
                </a:schemeClr>
              </a:solidFill>
              <a:latin typeface="微软雅黑" pitchFamily="34" charset="-122"/>
              <a:ea typeface="微软雅黑" pitchFamily="34" charset="-122"/>
            </a:endParaRPr>
          </a:p>
        </p:txBody>
      </p:sp>
      <p:sp>
        <p:nvSpPr>
          <p:cNvPr id="8" name="文本框 7"/>
          <p:cNvSpPr txBox="1"/>
          <p:nvPr/>
        </p:nvSpPr>
        <p:spPr>
          <a:xfrm>
            <a:off x="4083048" y="2679141"/>
            <a:ext cx="2592288" cy="338554"/>
          </a:xfrm>
          <a:prstGeom prst="rect">
            <a:avLst/>
          </a:prstGeom>
          <a:noFill/>
        </p:spPr>
        <p:txBody>
          <a:bodyPr wrap="square" rtlCol="0">
            <a:spAutoFit/>
          </a:bodyPr>
          <a:lstStyle/>
          <a:p>
            <a:pPr>
              <a:buFont typeface="Arial" charset="0"/>
              <a:buNone/>
            </a:pPr>
            <a:r>
              <a:rPr lang="en-US" altLang="zh-CN" sz="800" dirty="0" smtClean="0">
                <a:solidFill>
                  <a:schemeClr val="tx1">
                    <a:lumMod val="75000"/>
                    <a:lumOff val="25000"/>
                  </a:schemeClr>
                </a:solidFill>
                <a:latin typeface="Calibri" pitchFamily="34" charset="0"/>
              </a:rPr>
              <a:t>We have many PowerPoint templates that has been specifically designed.</a:t>
            </a:r>
            <a:endParaRPr lang="en-US" altLang="zh-CN" sz="800" dirty="0">
              <a:solidFill>
                <a:schemeClr val="tx1">
                  <a:lumMod val="75000"/>
                  <a:lumOff val="25000"/>
                </a:schemeClr>
              </a:solidFill>
              <a:latin typeface="Calibri" pitchFamily="34" charset="0"/>
            </a:endParaRPr>
          </a:p>
        </p:txBody>
      </p:sp>
      <p:sp>
        <p:nvSpPr>
          <p:cNvPr id="10" name="Oval 23"/>
          <p:cNvSpPr/>
          <p:nvPr/>
        </p:nvSpPr>
        <p:spPr>
          <a:xfrm>
            <a:off x="2951820" y="2248508"/>
            <a:ext cx="792088" cy="792332"/>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3200" dirty="0"/>
              <a:t>01</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2000"/>
                            </p:stCondLst>
                            <p:childTnLst>
                              <p:par>
                                <p:cTn id="22" presetID="2" presetClass="entr" presetSubtype="2" decel="525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400" fill="hold"/>
                                        <p:tgtEl>
                                          <p:spTgt spid="7"/>
                                        </p:tgtEl>
                                        <p:attrNameLst>
                                          <p:attrName>ppt_x</p:attrName>
                                        </p:attrNameLst>
                                      </p:cBhvr>
                                      <p:tavLst>
                                        <p:tav tm="0">
                                          <p:val>
                                            <p:strVal val="1+#ppt_w/2"/>
                                          </p:val>
                                        </p:tav>
                                        <p:tav tm="100000">
                                          <p:val>
                                            <p:strVal val="#ppt_x"/>
                                          </p:val>
                                        </p:tav>
                                      </p:tavLst>
                                    </p:anim>
                                    <p:anim calcmode="lin" valueType="num">
                                      <p:cBhvr additive="base">
                                        <p:cTn id="25" dur="400" fill="hold"/>
                                        <p:tgtEl>
                                          <p:spTgt spid="7"/>
                                        </p:tgtEl>
                                        <p:attrNameLst>
                                          <p:attrName>ppt_y</p:attrName>
                                        </p:attrNameLst>
                                      </p:cBhvr>
                                      <p:tavLst>
                                        <p:tav tm="0">
                                          <p:val>
                                            <p:strVal val="#ppt_y"/>
                                          </p:val>
                                        </p:tav>
                                        <p:tav tm="100000">
                                          <p:val>
                                            <p:strVal val="#ppt_y"/>
                                          </p:val>
                                        </p:tav>
                                      </p:tavLst>
                                    </p:anim>
                                  </p:childTnLst>
                                </p:cTn>
                              </p:par>
                              <p:par>
                                <p:cTn id="26" presetID="1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lide(fromBottom)">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p:nvPr/>
        </p:nvGrpSpPr>
        <p:grpSpPr>
          <a:xfrm>
            <a:off x="1589032" y="1221979"/>
            <a:ext cx="3054563" cy="2713016"/>
            <a:chOff x="5625793" y="1599766"/>
            <a:chExt cx="4594903" cy="4080928"/>
          </a:xfrm>
          <a:solidFill>
            <a:srgbClr val="DC4415"/>
          </a:solidFill>
        </p:grpSpPr>
        <p:grpSp>
          <p:nvGrpSpPr>
            <p:cNvPr id="3" name="Group 58"/>
            <p:cNvGrpSpPr/>
            <p:nvPr/>
          </p:nvGrpSpPr>
          <p:grpSpPr>
            <a:xfrm>
              <a:off x="6191250" y="1599766"/>
              <a:ext cx="3473482" cy="1069614"/>
              <a:chOff x="6191250" y="1599766"/>
              <a:chExt cx="3473482" cy="1069614"/>
            </a:xfrm>
            <a:grpFill/>
          </p:grpSpPr>
          <p:sp>
            <p:nvSpPr>
              <p:cNvPr id="21" name="Freeform 64"/>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22" name="Freeform 65"/>
              <p:cNvSpPr/>
              <p:nvPr/>
            </p:nvSpPr>
            <p:spPr bwMode="auto">
              <a:xfrm flipH="1">
                <a:off x="804310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nvGrpSpPr>
            <p:cNvPr id="4" name="Group 59"/>
            <p:cNvGrpSpPr/>
            <p:nvPr/>
          </p:nvGrpSpPr>
          <p:grpSpPr>
            <a:xfrm flipV="1">
              <a:off x="6191251" y="4611080"/>
              <a:ext cx="3473482" cy="1069614"/>
              <a:chOff x="6191251" y="1599766"/>
              <a:chExt cx="3473482" cy="1069614"/>
            </a:xfrm>
            <a:grpFill/>
          </p:grpSpPr>
          <p:sp>
            <p:nvSpPr>
              <p:cNvPr id="19" name="Freeform 62"/>
              <p:cNvSpPr/>
              <p:nvPr/>
            </p:nvSpPr>
            <p:spPr bwMode="auto">
              <a:xfrm>
                <a:off x="619125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20" name="Freeform 63"/>
              <p:cNvSpPr/>
              <p:nvPr/>
            </p:nvSpPr>
            <p:spPr bwMode="auto">
              <a:xfrm flipH="1">
                <a:off x="8043102"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sp>
          <p:nvSpPr>
            <p:cNvPr id="17" name="Freeform 60"/>
            <p:cNvSpPr/>
            <p:nvPr/>
          </p:nvSpPr>
          <p:spPr bwMode="auto">
            <a:xfrm rot="17954294">
              <a:off x="5349784"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18" name="Freeform 61"/>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sp>
        <p:nvSpPr>
          <p:cNvPr id="23" name="TextBox 40"/>
          <p:cNvSpPr txBox="1"/>
          <p:nvPr/>
        </p:nvSpPr>
        <p:spPr>
          <a:xfrm>
            <a:off x="5943280" y="1616356"/>
            <a:ext cx="1581134" cy="166199"/>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rPr>
              <a:t>单击此处添加文本</a:t>
            </a:r>
            <a:endParaRPr lang="en-US"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24" name="TextBox 42"/>
          <p:cNvSpPr txBox="1"/>
          <p:nvPr/>
        </p:nvSpPr>
        <p:spPr>
          <a:xfrm>
            <a:off x="5976156" y="2582960"/>
            <a:ext cx="1548258" cy="166199"/>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rPr>
              <a:t>单击此处添加文本</a:t>
            </a:r>
            <a:endParaRPr lang="en-US" altLang="zh-CN"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25" name="TextBox 43"/>
          <p:cNvSpPr txBox="1"/>
          <p:nvPr/>
        </p:nvSpPr>
        <p:spPr>
          <a:xfrm>
            <a:off x="5952470" y="3663413"/>
            <a:ext cx="1431239" cy="166199"/>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rPr>
              <a:t>单击此处添加文本</a:t>
            </a:r>
            <a:endParaRPr lang="en-US" altLang="zh-CN"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grpSp>
        <p:nvGrpSpPr>
          <p:cNvPr id="5" name="Group 90"/>
          <p:cNvGrpSpPr/>
          <p:nvPr/>
        </p:nvGrpSpPr>
        <p:grpSpPr>
          <a:xfrm>
            <a:off x="5187196" y="2374281"/>
            <a:ext cx="633846" cy="563121"/>
            <a:chOff x="8698531" y="2391463"/>
            <a:chExt cx="828966" cy="736049"/>
          </a:xfrm>
          <a:solidFill>
            <a:schemeClr val="accent2"/>
          </a:solidFill>
        </p:grpSpPr>
        <p:sp>
          <p:nvSpPr>
            <p:cNvPr id="27" name="Freeform 237"/>
            <p:cNvSpPr>
              <a:spLocks noChangeAspect="1"/>
            </p:cNvSpPr>
            <p:nvPr/>
          </p:nvSpPr>
          <p:spPr bwMode="auto">
            <a:xfrm>
              <a:off x="8933547" y="2599629"/>
              <a:ext cx="358934" cy="319717"/>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grp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nvGrpSpPr>
            <p:cNvPr id="6" name="Group 92"/>
            <p:cNvGrpSpPr/>
            <p:nvPr/>
          </p:nvGrpSpPr>
          <p:grpSpPr>
            <a:xfrm>
              <a:off x="8698531" y="2391463"/>
              <a:ext cx="828966" cy="736049"/>
              <a:chOff x="5625794" y="1599766"/>
              <a:chExt cx="4594902" cy="4080930"/>
            </a:xfrm>
            <a:grpFill/>
          </p:grpSpPr>
          <p:grpSp>
            <p:nvGrpSpPr>
              <p:cNvPr id="7" name="Group 93"/>
              <p:cNvGrpSpPr/>
              <p:nvPr/>
            </p:nvGrpSpPr>
            <p:grpSpPr>
              <a:xfrm>
                <a:off x="6191250" y="1599766"/>
                <a:ext cx="3473485" cy="1069614"/>
                <a:chOff x="6191250" y="1599766"/>
                <a:chExt cx="3473485" cy="1069614"/>
              </a:xfrm>
              <a:grpFill/>
            </p:grpSpPr>
            <p:sp>
              <p:nvSpPr>
                <p:cNvPr id="35" name="Freeform 99"/>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36" name="Freeform 100"/>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nvGrpSpPr>
              <p:cNvPr id="8" name="Group 94"/>
              <p:cNvGrpSpPr/>
              <p:nvPr/>
            </p:nvGrpSpPr>
            <p:grpSpPr>
              <a:xfrm flipV="1">
                <a:off x="6191250" y="4611080"/>
                <a:ext cx="3473483" cy="1069616"/>
                <a:chOff x="6191250" y="1599764"/>
                <a:chExt cx="3473483" cy="1069616"/>
              </a:xfrm>
              <a:grpFill/>
            </p:grpSpPr>
            <p:sp>
              <p:nvSpPr>
                <p:cNvPr id="33" name="Freeform 97"/>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34" name="Freeform 98"/>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sp>
            <p:nvSpPr>
              <p:cNvPr id="31" name="Freeform 95"/>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32" name="Freeform 96"/>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grpSp>
        <p:nvGrpSpPr>
          <p:cNvPr id="9" name="Group 101"/>
          <p:cNvGrpSpPr/>
          <p:nvPr/>
        </p:nvGrpSpPr>
        <p:grpSpPr>
          <a:xfrm>
            <a:off x="5187196" y="3477629"/>
            <a:ext cx="633846" cy="563121"/>
            <a:chOff x="8698531" y="3979675"/>
            <a:chExt cx="828966" cy="736049"/>
          </a:xfrm>
          <a:solidFill>
            <a:schemeClr val="accent3"/>
          </a:solidFill>
        </p:grpSpPr>
        <p:sp>
          <p:nvSpPr>
            <p:cNvPr id="3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nvGrpSpPr>
            <p:cNvPr id="10" name="Group 103"/>
            <p:cNvGrpSpPr/>
            <p:nvPr/>
          </p:nvGrpSpPr>
          <p:grpSpPr>
            <a:xfrm>
              <a:off x="8698531" y="3979675"/>
              <a:ext cx="828966" cy="736049"/>
              <a:chOff x="5625794" y="1599766"/>
              <a:chExt cx="4594902" cy="4080930"/>
            </a:xfrm>
            <a:grpFill/>
          </p:grpSpPr>
          <p:grpSp>
            <p:nvGrpSpPr>
              <p:cNvPr id="11" name="Group 104"/>
              <p:cNvGrpSpPr/>
              <p:nvPr/>
            </p:nvGrpSpPr>
            <p:grpSpPr>
              <a:xfrm>
                <a:off x="6191250" y="1599766"/>
                <a:ext cx="3473485" cy="1069614"/>
                <a:chOff x="6191250" y="1599766"/>
                <a:chExt cx="3473485" cy="1069614"/>
              </a:xfrm>
              <a:grpFill/>
            </p:grpSpPr>
            <p:sp>
              <p:nvSpPr>
                <p:cNvPr id="46"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47"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nvGrpSpPr>
              <p:cNvPr id="12" name="Group 105"/>
              <p:cNvGrpSpPr/>
              <p:nvPr/>
            </p:nvGrpSpPr>
            <p:grpSpPr>
              <a:xfrm flipV="1">
                <a:off x="6191250" y="4611080"/>
                <a:ext cx="3473483" cy="1069616"/>
                <a:chOff x="6191250" y="1599764"/>
                <a:chExt cx="3473483" cy="1069616"/>
              </a:xfrm>
              <a:grpFill/>
            </p:grpSpPr>
            <p:sp>
              <p:nvSpPr>
                <p:cNvPr id="4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4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sp>
            <p:nvSpPr>
              <p:cNvPr id="42"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43"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sp>
        <p:nvSpPr>
          <p:cNvPr id="48" name="Right Brace 112"/>
          <p:cNvSpPr/>
          <p:nvPr/>
        </p:nvSpPr>
        <p:spPr>
          <a:xfrm rot="10800000">
            <a:off x="4613368" y="1520651"/>
            <a:ext cx="427545" cy="2259266"/>
          </a:xfrm>
          <a:prstGeom prst="rightBrace">
            <a:avLst>
              <a:gd name="adj1" fmla="val 47292"/>
              <a:gd name="adj2" fmla="val 50110"/>
            </a:avLst>
          </a:prstGeom>
          <a:ln w="127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3" name="Group 113"/>
          <p:cNvGrpSpPr/>
          <p:nvPr/>
        </p:nvGrpSpPr>
        <p:grpSpPr>
          <a:xfrm>
            <a:off x="5177363" y="1438068"/>
            <a:ext cx="633846" cy="563121"/>
            <a:chOff x="2393096" y="3314046"/>
            <a:chExt cx="828750" cy="736049"/>
          </a:xfrm>
          <a:solidFill>
            <a:schemeClr val="accent1"/>
          </a:solidFill>
        </p:grpSpPr>
        <p:sp>
          <p:nvSpPr>
            <p:cNvPr id="50" name="Donut 1"/>
            <p:cNvSpPr/>
            <p:nvPr/>
          </p:nvSpPr>
          <p:spPr bwMode="auto">
            <a:xfrm>
              <a:off x="2627474" y="3511580"/>
              <a:ext cx="359995" cy="358073"/>
            </a:xfrm>
            <a:custGeom>
              <a:avLst/>
              <a:gdLst/>
              <a:ahLst/>
              <a:cxnLst/>
              <a:rect l="l" t="t" r="r" b="b"/>
              <a:pathLst>
                <a:path w="359995" h="358073">
                  <a:moveTo>
                    <a:pt x="1123" y="199707"/>
                  </a:moveTo>
                  <a:lnTo>
                    <a:pt x="124671" y="200830"/>
                  </a:lnTo>
                  <a:lnTo>
                    <a:pt x="166228" y="236771"/>
                  </a:lnTo>
                  <a:cubicBezTo>
                    <a:pt x="147787" y="236941"/>
                    <a:pt x="129346" y="237110"/>
                    <a:pt x="110905" y="237279"/>
                  </a:cubicBezTo>
                  <a:cubicBezTo>
                    <a:pt x="126331" y="262471"/>
                    <a:pt x="154567" y="277062"/>
                    <a:pt x="186212" y="277062"/>
                  </a:cubicBezTo>
                  <a:cubicBezTo>
                    <a:pt x="225799" y="277062"/>
                    <a:pt x="260053" y="254227"/>
                    <a:pt x="276157" y="220830"/>
                  </a:cubicBezTo>
                  <a:lnTo>
                    <a:pt x="356653" y="220830"/>
                  </a:lnTo>
                  <a:cubicBezTo>
                    <a:pt x="337124" y="296696"/>
                    <a:pt x="268203" y="352658"/>
                    <a:pt x="186212" y="352658"/>
                  </a:cubicBezTo>
                  <a:cubicBezTo>
                    <a:pt x="127185" y="352658"/>
                    <a:pt x="74933" y="323655"/>
                    <a:pt x="43803" y="278531"/>
                  </a:cubicBezTo>
                  <a:lnTo>
                    <a:pt x="43803" y="289560"/>
                  </a:lnTo>
                  <a:lnTo>
                    <a:pt x="38188" y="358073"/>
                  </a:lnTo>
                  <a:lnTo>
                    <a:pt x="0" y="326625"/>
                  </a:lnTo>
                  <a:close/>
                  <a:moveTo>
                    <a:pt x="186212" y="0"/>
                  </a:moveTo>
                  <a:cubicBezTo>
                    <a:pt x="241995" y="0"/>
                    <a:pt x="291729" y="25904"/>
                    <a:pt x="321951" y="67970"/>
                  </a:cubicBezTo>
                  <a:cubicBezTo>
                    <a:pt x="322151" y="46267"/>
                    <a:pt x="322350" y="24565"/>
                    <a:pt x="322549" y="2862"/>
                  </a:cubicBezTo>
                  <a:lnTo>
                    <a:pt x="358490" y="44419"/>
                  </a:lnTo>
                  <a:lnTo>
                    <a:pt x="359413" y="145933"/>
                  </a:lnTo>
                  <a:cubicBezTo>
                    <a:pt x="359808" y="146450"/>
                    <a:pt x="359903" y="147019"/>
                    <a:pt x="359995" y="147588"/>
                  </a:cubicBezTo>
                  <a:lnTo>
                    <a:pt x="359428" y="147588"/>
                  </a:lnTo>
                  <a:lnTo>
                    <a:pt x="359613" y="167968"/>
                  </a:lnTo>
                  <a:lnTo>
                    <a:pt x="232696" y="169091"/>
                  </a:lnTo>
                  <a:lnTo>
                    <a:pt x="201247" y="130903"/>
                  </a:lnTo>
                  <a:lnTo>
                    <a:pt x="269760" y="125288"/>
                  </a:lnTo>
                  <a:lnTo>
                    <a:pt x="271731" y="125288"/>
                  </a:lnTo>
                  <a:cubicBezTo>
                    <a:pt x="255176" y="95313"/>
                    <a:pt x="222996" y="75596"/>
                    <a:pt x="186212" y="75596"/>
                  </a:cubicBezTo>
                  <a:cubicBezTo>
                    <a:pt x="140615" y="75596"/>
                    <a:pt x="102095" y="105890"/>
                    <a:pt x="90145" y="147588"/>
                  </a:cubicBezTo>
                  <a:lnTo>
                    <a:pt x="12428" y="147588"/>
                  </a:lnTo>
                  <a:cubicBezTo>
                    <a:pt x="25957" y="63857"/>
                    <a:pt x="98627" y="0"/>
                    <a:pt x="1862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nvGrpSpPr>
            <p:cNvPr id="14" name="Group 115"/>
            <p:cNvGrpSpPr/>
            <p:nvPr/>
          </p:nvGrpSpPr>
          <p:grpSpPr>
            <a:xfrm>
              <a:off x="2393096" y="3314046"/>
              <a:ext cx="828750" cy="736049"/>
              <a:chOff x="5625794" y="1599766"/>
              <a:chExt cx="4594902" cy="4080930"/>
            </a:xfrm>
            <a:grpFill/>
          </p:grpSpPr>
          <p:grpSp>
            <p:nvGrpSpPr>
              <p:cNvPr id="15" name="Group 116"/>
              <p:cNvGrpSpPr/>
              <p:nvPr/>
            </p:nvGrpSpPr>
            <p:grpSpPr>
              <a:xfrm>
                <a:off x="6191250" y="1599766"/>
                <a:ext cx="3473485" cy="1069614"/>
                <a:chOff x="6191250" y="1599766"/>
                <a:chExt cx="3473485" cy="1069614"/>
              </a:xfrm>
              <a:grpFill/>
            </p:grpSpPr>
            <p:sp>
              <p:nvSpPr>
                <p:cNvPr id="58" name="Freeform 122"/>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59" name="Freeform 123"/>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nvGrpSpPr>
              <p:cNvPr id="16" name="Group 117"/>
              <p:cNvGrpSpPr/>
              <p:nvPr/>
            </p:nvGrpSpPr>
            <p:grpSpPr>
              <a:xfrm flipV="1">
                <a:off x="6191250" y="4611080"/>
                <a:ext cx="3473483" cy="1069616"/>
                <a:chOff x="6191250" y="1599764"/>
                <a:chExt cx="3473483" cy="1069616"/>
              </a:xfrm>
              <a:grpFill/>
            </p:grpSpPr>
            <p:sp>
              <p:nvSpPr>
                <p:cNvPr id="56" name="Freeform 12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57" name="Freeform 121"/>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sp>
            <p:nvSpPr>
              <p:cNvPr id="54" name="Freeform 118"/>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55" name="Freeform 119"/>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grpSp>
        <p:nvGrpSpPr>
          <p:cNvPr id="26" name="组合 59"/>
          <p:cNvGrpSpPr/>
          <p:nvPr/>
        </p:nvGrpSpPr>
        <p:grpSpPr>
          <a:xfrm>
            <a:off x="2274253" y="2002128"/>
            <a:ext cx="1689711" cy="1277722"/>
            <a:chOff x="1508336" y="2668679"/>
            <a:chExt cx="2252948" cy="1703103"/>
          </a:xfrm>
        </p:grpSpPr>
        <p:sp>
          <p:nvSpPr>
            <p:cNvPr id="61" name="Rectangle 56"/>
            <p:cNvSpPr/>
            <p:nvPr/>
          </p:nvSpPr>
          <p:spPr>
            <a:xfrm>
              <a:off x="1530811" y="2668679"/>
              <a:ext cx="2138983" cy="332296"/>
            </a:xfrm>
            <a:prstGeom prst="rect">
              <a:avLst/>
            </a:prstGeom>
            <a:noFill/>
            <a:ln>
              <a:noFill/>
            </a:ln>
          </p:spPr>
          <p:txBody>
            <a:bodyPr wrap="square">
              <a:spAutoFit/>
            </a:bodyPr>
            <a:lstStyle/>
            <a:p>
              <a:pPr algn="ctr" defTabSz="698894" fontAlgn="base">
                <a:lnSpc>
                  <a:spcPct val="85000"/>
                </a:lnSpc>
                <a:spcBef>
                  <a:spcPct val="0"/>
                </a:spcBef>
                <a:spcAft>
                  <a:spcPct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rPr>
                <a:t>单击添加文本</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62" name="矩形 61"/>
            <p:cNvSpPr/>
            <p:nvPr/>
          </p:nvSpPr>
          <p:spPr>
            <a:xfrm>
              <a:off x="1508336" y="3141056"/>
              <a:ext cx="2252948" cy="1230726"/>
            </a:xfrm>
            <a:prstGeom prst="rect">
              <a:avLst/>
            </a:prstGeom>
          </p:spPr>
          <p:txBody>
            <a:bodyPr wrap="square">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单击此处添加文本单击此处添加文本</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单击此处添加文本单击此处添加文本</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单击此处添加文本单击此处添加文本</a:t>
              </a:r>
              <a:endParaRPr lang="en-US" altLang="zh-CN" sz="900" dirty="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2320916608"/>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2" presetClass="entr" presetSubtype="1" fill="hold" nodeType="withEffect">
                                  <p:stCondLst>
                                    <p:cond delay="40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900"/>
                            </p:stCondLst>
                            <p:childTnLst>
                              <p:par>
                                <p:cTn id="14" presetID="22" presetClass="entr" presetSubtype="8"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par>
                                <p:cTn id="17" presetID="10" presetClass="entr" presetSubtype="0" fill="hold" nodeType="withEffect">
                                  <p:stCondLst>
                                    <p:cond delay="75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childTnLst>
                                </p:cTn>
                              </p:par>
                              <p:par>
                                <p:cTn id="20" presetID="63" presetClass="path" presetSubtype="0" decel="100000" fill="hold" nodeType="withEffect">
                                  <p:stCondLst>
                                    <p:cond delay="750"/>
                                  </p:stCondLst>
                                  <p:childTnLst>
                                    <p:animMotion origin="layout" path="M -0.02412 1.91103E-6 L -2.91805E-6 1.91103E-6 " pathEditMode="relative" rAng="0" ptsTypes="AA">
                                      <p:cBhvr>
                                        <p:cTn id="21" dur="500" fill="hold"/>
                                        <p:tgtEl>
                                          <p:spTgt spid="13"/>
                                        </p:tgtEl>
                                        <p:attrNameLst>
                                          <p:attrName>ppt_x</p:attrName>
                                          <p:attrName>ppt_y</p:attrName>
                                        </p:attrNameLst>
                                      </p:cBhvr>
                                      <p:rCtr x="1200" y="0"/>
                                    </p:animMotion>
                                  </p:childTnLst>
                                </p:cTn>
                              </p:par>
                              <p:par>
                                <p:cTn id="22" presetID="6" presetClass="emph" presetSubtype="0" accel="100000" autoRev="1" fill="hold" nodeType="withEffect">
                                  <p:stCondLst>
                                    <p:cond delay="250"/>
                                  </p:stCondLst>
                                  <p:childTnLst>
                                    <p:animScale>
                                      <p:cBhvr>
                                        <p:cTn id="23" dur="500" fill="hold"/>
                                        <p:tgtEl>
                                          <p:spTgt spid="13"/>
                                        </p:tgtEl>
                                      </p:cBhvr>
                                      <p:by x="92000" y="92000"/>
                                    </p:animScale>
                                  </p:childTnLst>
                                </p:cTn>
                              </p:par>
                              <p:par>
                                <p:cTn id="24" presetID="10" presetClass="entr" presetSubtype="0" fill="hold" grpId="0" nodeType="withEffect">
                                  <p:stCondLst>
                                    <p:cond delay="5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750"/>
                                        <p:tgtEl>
                                          <p:spTgt spid="23"/>
                                        </p:tgtEl>
                                      </p:cBhvr>
                                    </p:animEffect>
                                  </p:childTnLst>
                                </p:cTn>
                              </p:par>
                              <p:par>
                                <p:cTn id="27" presetID="63" presetClass="path" presetSubtype="0" decel="100000" fill="hold" grpId="1" nodeType="withEffect">
                                  <p:stCondLst>
                                    <p:cond delay="600"/>
                                  </p:stCondLst>
                                  <p:childTnLst>
                                    <p:animMotion origin="layout" path="M -0.02413 1.91103E-6 L 7.50574E-7 1.91103E-6 " pathEditMode="relative" rAng="0" ptsTypes="AA">
                                      <p:cBhvr>
                                        <p:cTn id="28" dur="500" fill="hold"/>
                                        <p:tgtEl>
                                          <p:spTgt spid="23"/>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23"/>
                                        </p:tgtEl>
                                      </p:cBhvr>
                                      <p:by x="92000" y="92000"/>
                                    </p:animScale>
                                  </p:childTnLst>
                                </p:cTn>
                              </p:par>
                              <p:par>
                                <p:cTn id="31" presetID="10" presetClass="entr" presetSubtype="0" fill="hold" nodeType="withEffect">
                                  <p:stCondLst>
                                    <p:cond delay="75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750"/>
                                        <p:tgtEl>
                                          <p:spTgt spid="5"/>
                                        </p:tgtEl>
                                      </p:cBhvr>
                                    </p:animEffect>
                                  </p:childTnLst>
                                </p:cTn>
                              </p:par>
                              <p:par>
                                <p:cTn id="34" presetID="63" presetClass="path" presetSubtype="0" decel="100000" fill="hold" nodeType="withEffect">
                                  <p:stCondLst>
                                    <p:cond delay="750"/>
                                  </p:stCondLst>
                                  <p:childTnLst>
                                    <p:animMotion origin="layout" path="M -0.02412 1.91103E-6 L -2.15216E-6 1.91103E-6 " pathEditMode="relative" rAng="0" ptsTypes="AA">
                                      <p:cBhvr>
                                        <p:cTn id="35" dur="500" fill="hold"/>
                                        <p:tgtEl>
                                          <p:spTgt spid="5"/>
                                        </p:tgtEl>
                                        <p:attrNameLst>
                                          <p:attrName>ppt_x</p:attrName>
                                          <p:attrName>ppt_y</p:attrName>
                                        </p:attrNameLst>
                                      </p:cBhvr>
                                      <p:rCtr x="1200" y="0"/>
                                    </p:animMotion>
                                  </p:childTnLst>
                                </p:cTn>
                              </p:par>
                              <p:par>
                                <p:cTn id="36" presetID="6" presetClass="emph" presetSubtype="0" accel="100000" autoRev="1" fill="hold" nodeType="withEffect">
                                  <p:stCondLst>
                                    <p:cond delay="250"/>
                                  </p:stCondLst>
                                  <p:childTnLst>
                                    <p:animScale>
                                      <p:cBhvr>
                                        <p:cTn id="37" dur="500" fill="hold"/>
                                        <p:tgtEl>
                                          <p:spTgt spid="5"/>
                                        </p:tgtEl>
                                      </p:cBhvr>
                                      <p:by x="92000" y="92000"/>
                                    </p:animScale>
                                  </p:childTnLst>
                                </p:cTn>
                              </p:par>
                              <p:par>
                                <p:cTn id="38" presetID="10" presetClass="entr" presetSubtype="0" fill="hold" grpId="0" nodeType="withEffect">
                                  <p:stCondLst>
                                    <p:cond delay="80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750"/>
                                        <p:tgtEl>
                                          <p:spTgt spid="24"/>
                                        </p:tgtEl>
                                      </p:cBhvr>
                                    </p:animEffect>
                                  </p:childTnLst>
                                </p:cTn>
                              </p:par>
                              <p:par>
                                <p:cTn id="41" presetID="63" presetClass="path" presetSubtype="0" decel="100000" fill="hold" grpId="1" nodeType="withEffect">
                                  <p:stCondLst>
                                    <p:cond delay="800"/>
                                  </p:stCondLst>
                                  <p:childTnLst>
                                    <p:animMotion origin="layout" path="M -0.02412 1.91103E-6 L -3.32653E-6 1.91103E-6 " pathEditMode="relative" rAng="0" ptsTypes="AA">
                                      <p:cBhvr>
                                        <p:cTn id="42" dur="500" fill="hold"/>
                                        <p:tgtEl>
                                          <p:spTgt spid="24"/>
                                        </p:tgtEl>
                                        <p:attrNameLst>
                                          <p:attrName>ppt_x</p:attrName>
                                          <p:attrName>ppt_y</p:attrName>
                                        </p:attrNameLst>
                                      </p:cBhvr>
                                      <p:rCtr x="1200" y="0"/>
                                    </p:animMotion>
                                  </p:childTnLst>
                                </p:cTn>
                              </p:par>
                              <p:par>
                                <p:cTn id="43" presetID="6" presetClass="emph" presetSubtype="0" accel="100000" autoRev="1" fill="hold" grpId="2" nodeType="withEffect">
                                  <p:stCondLst>
                                    <p:cond delay="300"/>
                                  </p:stCondLst>
                                  <p:childTnLst>
                                    <p:animScale>
                                      <p:cBhvr>
                                        <p:cTn id="44" dur="500" fill="hold"/>
                                        <p:tgtEl>
                                          <p:spTgt spid="24"/>
                                        </p:tgtEl>
                                      </p:cBhvr>
                                      <p:by x="92000" y="92000"/>
                                    </p:animScale>
                                  </p:childTnLst>
                                </p:cTn>
                              </p:par>
                              <p:par>
                                <p:cTn id="45" presetID="10" presetClass="entr" presetSubtype="0" fill="hold" nodeType="withEffect">
                                  <p:stCondLst>
                                    <p:cond delay="8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750"/>
                                        <p:tgtEl>
                                          <p:spTgt spid="9"/>
                                        </p:tgtEl>
                                      </p:cBhvr>
                                    </p:animEffect>
                                  </p:childTnLst>
                                </p:cTn>
                              </p:par>
                              <p:par>
                                <p:cTn id="48" presetID="63" presetClass="path" presetSubtype="0" decel="100000" fill="hold" nodeType="withEffect">
                                  <p:stCondLst>
                                    <p:cond delay="800"/>
                                  </p:stCondLst>
                                  <p:childTnLst>
                                    <p:animMotion origin="layout" path="M -0.02412 -2.38765E-6 L -2.15216E-6 -2.38765E-6 " pathEditMode="relative" rAng="0" ptsTypes="AA">
                                      <p:cBhvr>
                                        <p:cTn id="49" dur="500" fill="hold"/>
                                        <p:tgtEl>
                                          <p:spTgt spid="9"/>
                                        </p:tgtEl>
                                        <p:attrNameLst>
                                          <p:attrName>ppt_x</p:attrName>
                                          <p:attrName>ppt_y</p:attrName>
                                        </p:attrNameLst>
                                      </p:cBhvr>
                                      <p:rCtr x="1200" y="0"/>
                                    </p:animMotion>
                                  </p:childTnLst>
                                </p:cTn>
                              </p:par>
                              <p:par>
                                <p:cTn id="50" presetID="6" presetClass="emph" presetSubtype="0" accel="100000" autoRev="1" fill="hold" nodeType="withEffect">
                                  <p:stCondLst>
                                    <p:cond delay="300"/>
                                  </p:stCondLst>
                                  <p:childTnLst>
                                    <p:animScale>
                                      <p:cBhvr>
                                        <p:cTn id="51" dur="500" fill="hold"/>
                                        <p:tgtEl>
                                          <p:spTgt spid="9"/>
                                        </p:tgtEl>
                                      </p:cBhvr>
                                      <p:by x="92000" y="92000"/>
                                    </p:animScale>
                                  </p:childTnLst>
                                </p:cTn>
                              </p:par>
                              <p:par>
                                <p:cTn id="52" presetID="10" presetClass="entr" presetSubtype="0" fill="hold" grpId="0" nodeType="withEffect">
                                  <p:stCondLst>
                                    <p:cond delay="90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750"/>
                                        <p:tgtEl>
                                          <p:spTgt spid="25"/>
                                        </p:tgtEl>
                                      </p:cBhvr>
                                    </p:animEffect>
                                  </p:childTnLst>
                                </p:cTn>
                              </p:par>
                              <p:par>
                                <p:cTn id="55" presetID="63" presetClass="path" presetSubtype="0" decel="100000" fill="hold" grpId="1" nodeType="withEffect">
                                  <p:stCondLst>
                                    <p:cond delay="900"/>
                                  </p:stCondLst>
                                  <p:childTnLst>
                                    <p:animMotion origin="layout" path="M -0.02412 6.49115E-7 L -7.50574E-7 6.49115E-7 " pathEditMode="relative" rAng="0" ptsTypes="AA">
                                      <p:cBhvr>
                                        <p:cTn id="56" dur="500" fill="hold"/>
                                        <p:tgtEl>
                                          <p:spTgt spid="25"/>
                                        </p:tgtEl>
                                        <p:attrNameLst>
                                          <p:attrName>ppt_x</p:attrName>
                                          <p:attrName>ppt_y</p:attrName>
                                        </p:attrNameLst>
                                      </p:cBhvr>
                                      <p:rCtr x="1200" y="0"/>
                                    </p:animMotion>
                                  </p:childTnLst>
                                </p:cTn>
                              </p:par>
                              <p:par>
                                <p:cTn id="57" presetID="6" presetClass="emph" presetSubtype="0" accel="100000" autoRev="1" fill="hold" grpId="2" nodeType="withEffect">
                                  <p:stCondLst>
                                    <p:cond delay="400"/>
                                  </p:stCondLst>
                                  <p:childTnLst>
                                    <p:animScale>
                                      <p:cBhvr>
                                        <p:cTn id="58" dur="500" fill="hold"/>
                                        <p:tgtEl>
                                          <p:spTgt spid="25"/>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3" grpId="2"/>
      <p:bldP spid="24" grpId="0"/>
      <p:bldP spid="24" grpId="1"/>
      <p:bldP spid="24" grpId="2"/>
      <p:bldP spid="25" grpId="0"/>
      <p:bldP spid="25" grpId="1"/>
      <p:bldP spid="25" grpId="2"/>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等腰三角形 40"/>
          <p:cNvSpPr/>
          <p:nvPr/>
        </p:nvSpPr>
        <p:spPr>
          <a:xfrm>
            <a:off x="0" y="0"/>
            <a:ext cx="9144000" cy="5172216"/>
          </a:xfrm>
          <a:prstGeom prst="triangle">
            <a:avLst>
              <a:gd name="adj" fmla="val 100000"/>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 name="MH_Other_1"/>
          <p:cNvSpPr/>
          <p:nvPr>
            <p:custDataLst>
              <p:tags r:id="rId1"/>
            </p:custDataLst>
          </p:nvPr>
        </p:nvSpPr>
        <p:spPr>
          <a:xfrm rot="16200000">
            <a:off x="1639269" y="3008057"/>
            <a:ext cx="2086830" cy="514402"/>
          </a:xfrm>
          <a:prstGeom prst="parallelogram">
            <a:avLst>
              <a:gd name="adj" fmla="val 156667"/>
            </a:avLst>
          </a:prstGeom>
          <a:solidFill>
            <a:schemeClr val="bg2">
              <a:lumMod val="40000"/>
              <a:lumOff val="60000"/>
            </a:schemeClr>
          </a:solidFill>
          <a:ln>
            <a:noFill/>
          </a:ln>
          <a:effectLst>
            <a:outerShdw dist="635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fontScale="85000" lnSpcReduction="20000"/>
          </a:bodyPr>
          <a:lstStyle/>
          <a:p>
            <a:pPr algn="ctr">
              <a:defRPr/>
            </a:pPr>
            <a:endParaRPr lang="zh-CN" altLang="en-US"/>
          </a:p>
        </p:txBody>
      </p:sp>
      <p:sp>
        <p:nvSpPr>
          <p:cNvPr id="6" name="MH_Other_4"/>
          <p:cNvSpPr/>
          <p:nvPr>
            <p:custDataLst>
              <p:tags r:id="rId2"/>
            </p:custDataLst>
          </p:nvPr>
        </p:nvSpPr>
        <p:spPr>
          <a:xfrm rot="16200000">
            <a:off x="3525410" y="3008057"/>
            <a:ext cx="2086830" cy="514402"/>
          </a:xfrm>
          <a:prstGeom prst="parallelogram">
            <a:avLst>
              <a:gd name="adj" fmla="val 156667"/>
            </a:avLst>
          </a:prstGeom>
          <a:solidFill>
            <a:schemeClr val="bg2">
              <a:lumMod val="40000"/>
              <a:lumOff val="60000"/>
            </a:schemeClr>
          </a:solidFill>
          <a:ln>
            <a:noFill/>
          </a:ln>
          <a:effectLst>
            <a:outerShdw dist="635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fontScale="85000" lnSpcReduction="20000"/>
          </a:bodyPr>
          <a:lstStyle/>
          <a:p>
            <a:pPr algn="ctr">
              <a:defRPr/>
            </a:pPr>
            <a:endParaRPr lang="zh-CN" altLang="en-US"/>
          </a:p>
        </p:txBody>
      </p:sp>
      <p:sp>
        <p:nvSpPr>
          <p:cNvPr id="10" name="MH_Other_7"/>
          <p:cNvSpPr/>
          <p:nvPr>
            <p:custDataLst>
              <p:tags r:id="rId3"/>
            </p:custDataLst>
          </p:nvPr>
        </p:nvSpPr>
        <p:spPr>
          <a:xfrm rot="16200000">
            <a:off x="5409964" y="3008057"/>
            <a:ext cx="2086830" cy="514402"/>
          </a:xfrm>
          <a:prstGeom prst="parallelogram">
            <a:avLst>
              <a:gd name="adj" fmla="val 156667"/>
            </a:avLst>
          </a:prstGeom>
          <a:solidFill>
            <a:schemeClr val="bg2">
              <a:lumMod val="40000"/>
              <a:lumOff val="60000"/>
            </a:schemeClr>
          </a:solidFill>
          <a:ln>
            <a:noFill/>
          </a:ln>
          <a:effectLst>
            <a:outerShdw dist="635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fontScale="85000" lnSpcReduction="20000"/>
          </a:bodyPr>
          <a:lstStyle/>
          <a:p>
            <a:pPr algn="ctr">
              <a:defRPr/>
            </a:pPr>
            <a:endParaRPr lang="zh-CN" altLang="en-US"/>
          </a:p>
        </p:txBody>
      </p:sp>
      <p:sp>
        <p:nvSpPr>
          <p:cNvPr id="18" name="矩形 17"/>
          <p:cNvSpPr/>
          <p:nvPr/>
        </p:nvSpPr>
        <p:spPr>
          <a:xfrm>
            <a:off x="783621" y="1180443"/>
            <a:ext cx="7604197" cy="623248"/>
          </a:xfrm>
          <a:prstGeom prst="rect">
            <a:avLst/>
          </a:prstGeom>
        </p:spPr>
        <p:txBody>
          <a:bodyPr wrap="square" lIns="68580" tIns="34290" rIns="68580" bIns="34290">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900" dirty="0" smtClean="0">
              <a:solidFill>
                <a:schemeClr val="tx1">
                  <a:lumMod val="50000"/>
                  <a:lumOff val="50000"/>
                </a:schemeClr>
              </a:solidFill>
              <a:latin typeface="微软雅黑" pitchFamily="34" charset="-122"/>
              <a:ea typeface="微软雅黑" pitchFamily="34" charset="-122"/>
            </a:endParaRPr>
          </a:p>
          <a:p>
            <a:endParaRPr lang="zh-CN" altLang="en-US" sz="900" dirty="0" smtClean="0">
              <a:solidFill>
                <a:schemeClr val="tx1">
                  <a:lumMod val="50000"/>
                  <a:lumOff val="50000"/>
                </a:schemeClr>
              </a:solidFill>
              <a:latin typeface="微软雅黑" pitchFamily="34" charset="-122"/>
              <a:ea typeface="微软雅黑" pitchFamily="34" charset="-122"/>
            </a:endParaRPr>
          </a:p>
          <a:p>
            <a:pPr lvl="0"/>
            <a:endParaRPr lang="zh-CN" altLang="en-US" sz="900" dirty="0">
              <a:solidFill>
                <a:schemeClr val="tx1">
                  <a:lumMod val="50000"/>
                  <a:lumOff val="50000"/>
                </a:schemeClr>
              </a:solidFill>
              <a:latin typeface="微软雅黑" pitchFamily="34" charset="-122"/>
              <a:ea typeface="微软雅黑" pitchFamily="34" charset="-122"/>
            </a:endParaRPr>
          </a:p>
        </p:txBody>
      </p:sp>
      <p:grpSp>
        <p:nvGrpSpPr>
          <p:cNvPr id="17" name="组合 30"/>
          <p:cNvGrpSpPr/>
          <p:nvPr/>
        </p:nvGrpSpPr>
        <p:grpSpPr>
          <a:xfrm>
            <a:off x="2939886" y="2047146"/>
            <a:ext cx="1380087" cy="2261527"/>
            <a:chOff x="3919846" y="2728686"/>
            <a:chExt cx="1840115" cy="3014438"/>
          </a:xfrm>
        </p:grpSpPr>
        <p:sp>
          <p:nvSpPr>
            <p:cNvPr id="7" name="MH_Other_5"/>
            <p:cNvSpPr/>
            <p:nvPr>
              <p:custDataLst>
                <p:tags r:id="rId13"/>
              </p:custDataLst>
            </p:nvPr>
          </p:nvSpPr>
          <p:spPr>
            <a:xfrm>
              <a:off x="4658638" y="2728686"/>
              <a:ext cx="245558" cy="232857"/>
            </a:xfrm>
            <a:prstGeom prst="rtTriangl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endParaRPr lang="zh-CN" altLang="en-US" sz="900" dirty="0">
                <a:solidFill>
                  <a:schemeClr val="tx1">
                    <a:lumMod val="50000"/>
                    <a:lumOff val="50000"/>
                  </a:schemeClr>
                </a:solidFill>
              </a:endParaRPr>
            </a:p>
          </p:txBody>
        </p:sp>
        <p:sp>
          <p:nvSpPr>
            <p:cNvPr id="8" name="MH_SubTitle_2"/>
            <p:cNvSpPr/>
            <p:nvPr>
              <p:custDataLst>
                <p:tags r:id="rId14"/>
              </p:custDataLst>
            </p:nvPr>
          </p:nvSpPr>
          <p:spPr>
            <a:xfrm>
              <a:off x="3919846" y="2961543"/>
              <a:ext cx="1837453" cy="2781581"/>
            </a:xfrm>
            <a:prstGeom prst="rect">
              <a:avLst/>
            </a:prstGeom>
            <a:solidFill>
              <a:srgbClr val="FEFFFF"/>
            </a:solidFill>
            <a:ln w="317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144000" rIns="72000" bIns="0" anchor="ctr">
              <a:normAutofit/>
            </a:bodyPr>
            <a:lstStyle/>
            <a:p>
              <a:pPr algn="ctr">
                <a:lnSpc>
                  <a:spcPct val="120000"/>
                </a:lnSpc>
                <a:defRPr/>
              </a:pPr>
              <a:endParaRPr lang="zh-CN" altLang="en-US" sz="900" dirty="0">
                <a:solidFill>
                  <a:schemeClr val="tx1">
                    <a:lumMod val="50000"/>
                    <a:lumOff val="50000"/>
                  </a:schemeClr>
                </a:solidFill>
              </a:endParaRPr>
            </a:p>
          </p:txBody>
        </p:sp>
        <p:sp>
          <p:nvSpPr>
            <p:cNvPr id="9" name="MH_Other_6"/>
            <p:cNvSpPr/>
            <p:nvPr>
              <p:custDataLst>
                <p:tags r:id="rId15"/>
              </p:custDataLst>
            </p:nvPr>
          </p:nvSpPr>
          <p:spPr>
            <a:xfrm>
              <a:off x="4010872" y="2728686"/>
              <a:ext cx="635064" cy="723973"/>
            </a:xfrm>
            <a:custGeom>
              <a:avLst/>
              <a:gdLst>
                <a:gd name="connsiteX0" fmla="*/ 0 w 466725"/>
                <a:gd name="connsiteY0" fmla="*/ 0 h 533401"/>
                <a:gd name="connsiteX1" fmla="*/ 466725 w 466725"/>
                <a:gd name="connsiteY1" fmla="*/ 0 h 533401"/>
                <a:gd name="connsiteX2" fmla="*/ 466725 w 466725"/>
                <a:gd name="connsiteY2" fmla="*/ 300038 h 533401"/>
                <a:gd name="connsiteX3" fmla="*/ 233362 w 466725"/>
                <a:gd name="connsiteY3" fmla="*/ 533401 h 533401"/>
                <a:gd name="connsiteX4" fmla="*/ 233363 w 466725"/>
                <a:gd name="connsiteY4" fmla="*/ 533400 h 533401"/>
                <a:gd name="connsiteX5" fmla="*/ 0 w 466725"/>
                <a:gd name="connsiteY5" fmla="*/ 300037 h 53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33401">
                  <a:moveTo>
                    <a:pt x="0" y="0"/>
                  </a:moveTo>
                  <a:lnTo>
                    <a:pt x="466725" y="0"/>
                  </a:lnTo>
                  <a:lnTo>
                    <a:pt x="466725" y="300038"/>
                  </a:lnTo>
                  <a:cubicBezTo>
                    <a:pt x="466725" y="428921"/>
                    <a:pt x="362245" y="533401"/>
                    <a:pt x="233362" y="533401"/>
                  </a:cubicBezTo>
                  <a:lnTo>
                    <a:pt x="233363" y="533400"/>
                  </a:lnTo>
                  <a:cubicBezTo>
                    <a:pt x="104480" y="533400"/>
                    <a:pt x="0" y="428920"/>
                    <a:pt x="0" y="300037"/>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000" dirty="0">
                  <a:solidFill>
                    <a:schemeClr val="bg1">
                      <a:lumMod val="95000"/>
                    </a:schemeClr>
                  </a:solidFill>
                </a:rPr>
                <a:t>B</a:t>
              </a:r>
              <a:endParaRPr lang="zh-CN" altLang="en-US" sz="2000" dirty="0">
                <a:solidFill>
                  <a:schemeClr val="bg1">
                    <a:lumMod val="95000"/>
                  </a:schemeClr>
                </a:solidFill>
              </a:endParaRPr>
            </a:p>
          </p:txBody>
        </p:sp>
        <p:grpSp>
          <p:nvGrpSpPr>
            <p:cNvPr id="21" name="组合 21"/>
            <p:cNvGrpSpPr/>
            <p:nvPr/>
          </p:nvGrpSpPr>
          <p:grpSpPr>
            <a:xfrm>
              <a:off x="4043930" y="3722679"/>
              <a:ext cx="1716031" cy="1441615"/>
              <a:chOff x="1443689" y="3643145"/>
              <a:chExt cx="1716031" cy="1441615"/>
            </a:xfrm>
          </p:grpSpPr>
          <p:sp>
            <p:nvSpPr>
              <p:cNvPr id="23" name="矩形 22"/>
              <p:cNvSpPr/>
              <p:nvPr/>
            </p:nvSpPr>
            <p:spPr>
              <a:xfrm>
                <a:off x="1548758" y="3643145"/>
                <a:ext cx="1066958" cy="369218"/>
              </a:xfrm>
              <a:prstGeom prst="rect">
                <a:avLst/>
              </a:prstGeom>
            </p:spPr>
            <p:txBody>
              <a:bodyPr wrap="none">
                <a:spAutoFit/>
              </a:bodyPr>
              <a:lstStyle/>
              <a:p>
                <a:pPr algn="r"/>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24" name="矩形 23"/>
              <p:cNvSpPr/>
              <p:nvPr/>
            </p:nvSpPr>
            <p:spPr>
              <a:xfrm>
                <a:off x="1443689" y="4038643"/>
                <a:ext cx="1716031" cy="1046117"/>
              </a:xfrm>
              <a:prstGeom prst="rect">
                <a:avLst/>
              </a:prstGeom>
            </p:spPr>
            <p:txBody>
              <a:bodyPr wrap="square">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endParaRPr lang="zh-CN" altLang="en-US" sz="900" dirty="0" smtClean="0">
                  <a:solidFill>
                    <a:schemeClr val="tx1">
                      <a:lumMod val="50000"/>
                      <a:lumOff val="50000"/>
                    </a:schemeClr>
                  </a:solidFill>
                  <a:latin typeface="微软雅黑" pitchFamily="34" charset="-122"/>
                  <a:ea typeface="微软雅黑" pitchFamily="34" charset="-122"/>
                </a:endParaRPr>
              </a:p>
              <a:p>
                <a:pPr algn="just"/>
                <a:endParaRPr lang="zh-CN" altLang="en-US" sz="900" dirty="0">
                  <a:solidFill>
                    <a:schemeClr val="tx1">
                      <a:lumMod val="50000"/>
                      <a:lumOff val="50000"/>
                    </a:schemeClr>
                  </a:solidFill>
                  <a:ea typeface="迷你简立黑" panose="02010604000101010101" pitchFamily="2" charset="-122"/>
                  <a:cs typeface="Segoe UI Black" panose="020B0A02040204020203" pitchFamily="34" charset="0"/>
                </a:endParaRPr>
              </a:p>
            </p:txBody>
          </p:sp>
        </p:grpSp>
        <p:sp>
          <p:nvSpPr>
            <p:cNvPr id="37" name="KSO_Shape"/>
            <p:cNvSpPr/>
            <p:nvPr/>
          </p:nvSpPr>
          <p:spPr>
            <a:xfrm>
              <a:off x="4578440" y="5154010"/>
              <a:ext cx="557223" cy="534005"/>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dirty="0">
                <a:solidFill>
                  <a:schemeClr val="tx1">
                    <a:lumMod val="50000"/>
                    <a:lumOff val="50000"/>
                  </a:schemeClr>
                </a:solidFill>
              </a:endParaRPr>
            </a:p>
          </p:txBody>
        </p:sp>
      </p:grpSp>
      <p:grpSp>
        <p:nvGrpSpPr>
          <p:cNvPr id="22" name="组合 31"/>
          <p:cNvGrpSpPr/>
          <p:nvPr/>
        </p:nvGrpSpPr>
        <p:grpSpPr>
          <a:xfrm>
            <a:off x="4826025" y="2047146"/>
            <a:ext cx="1378090" cy="2261527"/>
            <a:chOff x="6434700" y="2728686"/>
            <a:chExt cx="1837453" cy="3014438"/>
          </a:xfrm>
        </p:grpSpPr>
        <p:sp>
          <p:nvSpPr>
            <p:cNvPr id="11" name="MH_Other_8"/>
            <p:cNvSpPr/>
            <p:nvPr>
              <p:custDataLst>
                <p:tags r:id="rId10"/>
              </p:custDataLst>
            </p:nvPr>
          </p:nvSpPr>
          <p:spPr>
            <a:xfrm>
              <a:off x="7171375" y="2728686"/>
              <a:ext cx="245558" cy="232857"/>
            </a:xfrm>
            <a:prstGeom prst="rtTriangl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endParaRPr lang="zh-CN" altLang="en-US" sz="900" dirty="0">
                <a:solidFill>
                  <a:schemeClr val="tx1">
                    <a:lumMod val="50000"/>
                    <a:lumOff val="50000"/>
                  </a:schemeClr>
                </a:solidFill>
              </a:endParaRPr>
            </a:p>
          </p:txBody>
        </p:sp>
        <p:sp>
          <p:nvSpPr>
            <p:cNvPr id="12" name="MH_SubTitle_3"/>
            <p:cNvSpPr/>
            <p:nvPr>
              <p:custDataLst>
                <p:tags r:id="rId11"/>
              </p:custDataLst>
            </p:nvPr>
          </p:nvSpPr>
          <p:spPr>
            <a:xfrm>
              <a:off x="6434700" y="2961543"/>
              <a:ext cx="1837453" cy="2781581"/>
            </a:xfrm>
            <a:prstGeom prst="rect">
              <a:avLst/>
            </a:prstGeom>
            <a:solidFill>
              <a:srgbClr val="FEFFFF"/>
            </a:solidFill>
            <a:ln w="317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144000" rIns="72000" bIns="0" anchor="ctr">
              <a:normAutofit/>
            </a:bodyPr>
            <a:lstStyle/>
            <a:p>
              <a:pPr algn="ctr">
                <a:lnSpc>
                  <a:spcPct val="120000"/>
                </a:lnSpc>
                <a:defRPr/>
              </a:pPr>
              <a:endParaRPr lang="zh-CN" altLang="en-US" sz="900" dirty="0">
                <a:solidFill>
                  <a:schemeClr val="tx1">
                    <a:lumMod val="50000"/>
                    <a:lumOff val="50000"/>
                  </a:schemeClr>
                </a:solidFill>
              </a:endParaRPr>
            </a:p>
          </p:txBody>
        </p:sp>
        <p:sp>
          <p:nvSpPr>
            <p:cNvPr id="13" name="MH_Other_9"/>
            <p:cNvSpPr/>
            <p:nvPr>
              <p:custDataLst>
                <p:tags r:id="rId12"/>
              </p:custDataLst>
            </p:nvPr>
          </p:nvSpPr>
          <p:spPr>
            <a:xfrm>
              <a:off x="6525727" y="2728686"/>
              <a:ext cx="632947" cy="723973"/>
            </a:xfrm>
            <a:custGeom>
              <a:avLst/>
              <a:gdLst>
                <a:gd name="connsiteX0" fmla="*/ 0 w 466725"/>
                <a:gd name="connsiteY0" fmla="*/ 0 h 533401"/>
                <a:gd name="connsiteX1" fmla="*/ 466725 w 466725"/>
                <a:gd name="connsiteY1" fmla="*/ 0 h 533401"/>
                <a:gd name="connsiteX2" fmla="*/ 466725 w 466725"/>
                <a:gd name="connsiteY2" fmla="*/ 300038 h 533401"/>
                <a:gd name="connsiteX3" fmla="*/ 233362 w 466725"/>
                <a:gd name="connsiteY3" fmla="*/ 533401 h 533401"/>
                <a:gd name="connsiteX4" fmla="*/ 233363 w 466725"/>
                <a:gd name="connsiteY4" fmla="*/ 533400 h 533401"/>
                <a:gd name="connsiteX5" fmla="*/ 0 w 466725"/>
                <a:gd name="connsiteY5" fmla="*/ 300037 h 53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33401">
                  <a:moveTo>
                    <a:pt x="0" y="0"/>
                  </a:moveTo>
                  <a:lnTo>
                    <a:pt x="466725" y="0"/>
                  </a:lnTo>
                  <a:lnTo>
                    <a:pt x="466725" y="300038"/>
                  </a:lnTo>
                  <a:cubicBezTo>
                    <a:pt x="466725" y="428921"/>
                    <a:pt x="362245" y="533401"/>
                    <a:pt x="233362" y="533401"/>
                  </a:cubicBezTo>
                  <a:lnTo>
                    <a:pt x="233363" y="533400"/>
                  </a:lnTo>
                  <a:cubicBezTo>
                    <a:pt x="104480" y="533400"/>
                    <a:pt x="0" y="428920"/>
                    <a:pt x="0" y="300037"/>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000" dirty="0">
                  <a:solidFill>
                    <a:schemeClr val="bg1">
                      <a:lumMod val="95000"/>
                    </a:schemeClr>
                  </a:solidFill>
                </a:rPr>
                <a:t>C</a:t>
              </a:r>
              <a:endParaRPr lang="zh-CN" altLang="en-US" sz="2000" dirty="0">
                <a:solidFill>
                  <a:schemeClr val="bg1">
                    <a:lumMod val="95000"/>
                  </a:schemeClr>
                </a:solidFill>
              </a:endParaRPr>
            </a:p>
          </p:txBody>
        </p:sp>
        <p:grpSp>
          <p:nvGrpSpPr>
            <p:cNvPr id="25" name="组合 24"/>
            <p:cNvGrpSpPr/>
            <p:nvPr/>
          </p:nvGrpSpPr>
          <p:grpSpPr>
            <a:xfrm>
              <a:off x="6544922" y="3722679"/>
              <a:ext cx="1711317" cy="1441615"/>
              <a:chOff x="1443688" y="3643145"/>
              <a:chExt cx="1711317" cy="1441615"/>
            </a:xfrm>
          </p:grpSpPr>
          <p:sp>
            <p:nvSpPr>
              <p:cNvPr id="26" name="矩形 25"/>
              <p:cNvSpPr/>
              <p:nvPr/>
            </p:nvSpPr>
            <p:spPr>
              <a:xfrm>
                <a:off x="1548759" y="3643145"/>
                <a:ext cx="1066958" cy="369218"/>
              </a:xfrm>
              <a:prstGeom prst="rect">
                <a:avLst/>
              </a:prstGeom>
            </p:spPr>
            <p:txBody>
              <a:bodyPr wrap="none">
                <a:spAutoFit/>
              </a:bodyPr>
              <a:lstStyle/>
              <a:p>
                <a:pPr algn="r"/>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27" name="矩形 26"/>
              <p:cNvSpPr/>
              <p:nvPr/>
            </p:nvSpPr>
            <p:spPr>
              <a:xfrm>
                <a:off x="1443688" y="4038643"/>
                <a:ext cx="1711317" cy="1046117"/>
              </a:xfrm>
              <a:prstGeom prst="rect">
                <a:avLst/>
              </a:prstGeom>
            </p:spPr>
            <p:txBody>
              <a:bodyPr wrap="square">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endParaRPr lang="zh-CN" altLang="en-US" sz="900" dirty="0" smtClean="0">
                  <a:solidFill>
                    <a:schemeClr val="tx1">
                      <a:lumMod val="50000"/>
                      <a:lumOff val="50000"/>
                    </a:schemeClr>
                  </a:solidFill>
                  <a:latin typeface="微软雅黑" pitchFamily="34" charset="-122"/>
                  <a:ea typeface="微软雅黑" pitchFamily="34" charset="-122"/>
                </a:endParaRPr>
              </a:p>
              <a:p>
                <a:pPr algn="just"/>
                <a:endParaRPr lang="zh-CN" altLang="en-US" sz="900" dirty="0">
                  <a:solidFill>
                    <a:schemeClr val="tx1">
                      <a:lumMod val="50000"/>
                      <a:lumOff val="50000"/>
                    </a:schemeClr>
                  </a:solidFill>
                  <a:ea typeface="迷你简立黑" panose="02010604000101010101" pitchFamily="2" charset="-122"/>
                  <a:cs typeface="Segoe UI Black" panose="020B0A02040204020203" pitchFamily="34" charset="0"/>
                </a:endParaRPr>
              </a:p>
            </p:txBody>
          </p:sp>
        </p:grpSp>
        <p:sp>
          <p:nvSpPr>
            <p:cNvPr id="38" name="KSO_Shape"/>
            <p:cNvSpPr/>
            <p:nvPr/>
          </p:nvSpPr>
          <p:spPr>
            <a:xfrm>
              <a:off x="7109986" y="5142401"/>
              <a:ext cx="538649" cy="557223"/>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dirty="0">
                <a:solidFill>
                  <a:schemeClr val="tx1">
                    <a:lumMod val="50000"/>
                    <a:lumOff val="50000"/>
                  </a:schemeClr>
                </a:solidFill>
              </a:endParaRPr>
            </a:p>
          </p:txBody>
        </p:sp>
      </p:grpSp>
      <p:grpSp>
        <p:nvGrpSpPr>
          <p:cNvPr id="28" name="组合 16"/>
          <p:cNvGrpSpPr/>
          <p:nvPr/>
        </p:nvGrpSpPr>
        <p:grpSpPr>
          <a:xfrm>
            <a:off x="1007604" y="2032484"/>
            <a:ext cx="1378090" cy="2261527"/>
            <a:chOff x="1407109" y="2728686"/>
            <a:chExt cx="1837453" cy="3014438"/>
          </a:xfrm>
        </p:grpSpPr>
        <p:sp>
          <p:nvSpPr>
            <p:cNvPr id="3" name="MH_Other_2"/>
            <p:cNvSpPr/>
            <p:nvPr>
              <p:custDataLst>
                <p:tags r:id="rId7"/>
              </p:custDataLst>
            </p:nvPr>
          </p:nvSpPr>
          <p:spPr>
            <a:xfrm>
              <a:off x="2143784" y="2728686"/>
              <a:ext cx="245558" cy="232857"/>
            </a:xfrm>
            <a:prstGeom prst="rtTriangl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endParaRPr lang="zh-CN" altLang="en-US" sz="900" dirty="0">
                <a:solidFill>
                  <a:schemeClr val="tx1">
                    <a:lumMod val="50000"/>
                    <a:lumOff val="50000"/>
                  </a:schemeClr>
                </a:solidFill>
              </a:endParaRPr>
            </a:p>
          </p:txBody>
        </p:sp>
        <p:sp>
          <p:nvSpPr>
            <p:cNvPr id="4" name="MH_SubTitle_1"/>
            <p:cNvSpPr/>
            <p:nvPr>
              <p:custDataLst>
                <p:tags r:id="rId8"/>
              </p:custDataLst>
            </p:nvPr>
          </p:nvSpPr>
          <p:spPr>
            <a:xfrm>
              <a:off x="1407109" y="2961543"/>
              <a:ext cx="1837453" cy="2781581"/>
            </a:xfrm>
            <a:prstGeom prst="rect">
              <a:avLst/>
            </a:prstGeom>
            <a:solidFill>
              <a:srgbClr val="FEFFFF"/>
            </a:solidFill>
            <a:ln w="31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144000" rIns="72000" bIns="0" anchor="ctr">
              <a:normAutofit/>
            </a:bodyPr>
            <a:lstStyle/>
            <a:p>
              <a:pPr algn="ctr">
                <a:lnSpc>
                  <a:spcPct val="120000"/>
                </a:lnSpc>
                <a:defRPr/>
              </a:pPr>
              <a:endParaRPr lang="zh-CN" altLang="en-US" sz="900" dirty="0">
                <a:solidFill>
                  <a:schemeClr val="tx1">
                    <a:lumMod val="50000"/>
                    <a:lumOff val="50000"/>
                  </a:schemeClr>
                </a:solidFill>
              </a:endParaRPr>
            </a:p>
          </p:txBody>
        </p:sp>
        <p:sp>
          <p:nvSpPr>
            <p:cNvPr id="5" name="MH_Other_3"/>
            <p:cNvSpPr/>
            <p:nvPr>
              <p:custDataLst>
                <p:tags r:id="rId9"/>
              </p:custDataLst>
            </p:nvPr>
          </p:nvSpPr>
          <p:spPr>
            <a:xfrm>
              <a:off x="1496018" y="2728686"/>
              <a:ext cx="635064" cy="723973"/>
            </a:xfrm>
            <a:custGeom>
              <a:avLst/>
              <a:gdLst>
                <a:gd name="connsiteX0" fmla="*/ 0 w 466725"/>
                <a:gd name="connsiteY0" fmla="*/ 0 h 533401"/>
                <a:gd name="connsiteX1" fmla="*/ 466725 w 466725"/>
                <a:gd name="connsiteY1" fmla="*/ 0 h 533401"/>
                <a:gd name="connsiteX2" fmla="*/ 466725 w 466725"/>
                <a:gd name="connsiteY2" fmla="*/ 300038 h 533401"/>
                <a:gd name="connsiteX3" fmla="*/ 233362 w 466725"/>
                <a:gd name="connsiteY3" fmla="*/ 533401 h 533401"/>
                <a:gd name="connsiteX4" fmla="*/ 233363 w 466725"/>
                <a:gd name="connsiteY4" fmla="*/ 533400 h 533401"/>
                <a:gd name="connsiteX5" fmla="*/ 0 w 466725"/>
                <a:gd name="connsiteY5" fmla="*/ 300037 h 53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33401">
                  <a:moveTo>
                    <a:pt x="0" y="0"/>
                  </a:moveTo>
                  <a:lnTo>
                    <a:pt x="466725" y="0"/>
                  </a:lnTo>
                  <a:lnTo>
                    <a:pt x="466725" y="300038"/>
                  </a:lnTo>
                  <a:cubicBezTo>
                    <a:pt x="466725" y="428921"/>
                    <a:pt x="362245" y="533401"/>
                    <a:pt x="233362" y="533401"/>
                  </a:cubicBezTo>
                  <a:lnTo>
                    <a:pt x="233363" y="533400"/>
                  </a:lnTo>
                  <a:cubicBezTo>
                    <a:pt x="104480" y="533400"/>
                    <a:pt x="0" y="428920"/>
                    <a:pt x="0" y="300037"/>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000" dirty="0">
                  <a:solidFill>
                    <a:schemeClr val="bg1">
                      <a:lumMod val="95000"/>
                    </a:schemeClr>
                  </a:solidFill>
                </a:rPr>
                <a:t>A</a:t>
              </a:r>
              <a:endParaRPr lang="zh-CN" altLang="en-US" sz="2000" dirty="0">
                <a:solidFill>
                  <a:schemeClr val="bg1">
                    <a:lumMod val="95000"/>
                  </a:schemeClr>
                </a:solidFill>
              </a:endParaRPr>
            </a:p>
          </p:txBody>
        </p:sp>
        <p:grpSp>
          <p:nvGrpSpPr>
            <p:cNvPr id="31" name="组合 20"/>
            <p:cNvGrpSpPr/>
            <p:nvPr/>
          </p:nvGrpSpPr>
          <p:grpSpPr>
            <a:xfrm>
              <a:off x="1468675" y="3722679"/>
              <a:ext cx="1666625" cy="1441615"/>
              <a:chOff x="1395685" y="3643145"/>
              <a:chExt cx="1666625" cy="1441615"/>
            </a:xfrm>
          </p:grpSpPr>
          <p:sp>
            <p:nvSpPr>
              <p:cNvPr id="19" name="矩形 18"/>
              <p:cNvSpPr/>
              <p:nvPr/>
            </p:nvSpPr>
            <p:spPr>
              <a:xfrm>
                <a:off x="1548759" y="3643145"/>
                <a:ext cx="1066959" cy="369218"/>
              </a:xfrm>
              <a:prstGeom prst="rect">
                <a:avLst/>
              </a:prstGeom>
            </p:spPr>
            <p:txBody>
              <a:bodyPr wrap="none">
                <a:spAutoFit/>
              </a:bodyPr>
              <a:lstStyle/>
              <a:p>
                <a:pPr algn="r"/>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20" name="矩形 19"/>
              <p:cNvSpPr/>
              <p:nvPr/>
            </p:nvSpPr>
            <p:spPr>
              <a:xfrm>
                <a:off x="1395685" y="4038643"/>
                <a:ext cx="1666625" cy="1046117"/>
              </a:xfrm>
              <a:prstGeom prst="rect">
                <a:avLst/>
              </a:prstGeom>
            </p:spPr>
            <p:txBody>
              <a:bodyPr wrap="square">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endParaRPr lang="zh-CN" altLang="en-US" sz="900" dirty="0" smtClean="0">
                  <a:solidFill>
                    <a:schemeClr val="tx1">
                      <a:lumMod val="50000"/>
                      <a:lumOff val="50000"/>
                    </a:schemeClr>
                  </a:solidFill>
                  <a:latin typeface="微软雅黑" pitchFamily="34" charset="-122"/>
                  <a:ea typeface="微软雅黑" pitchFamily="34" charset="-122"/>
                </a:endParaRPr>
              </a:p>
              <a:p>
                <a:pPr algn="just"/>
                <a:endParaRPr lang="zh-CN" altLang="en-US" sz="900" dirty="0">
                  <a:solidFill>
                    <a:schemeClr val="tx1">
                      <a:lumMod val="50000"/>
                      <a:lumOff val="50000"/>
                    </a:schemeClr>
                  </a:solidFill>
                  <a:ea typeface="迷你简立黑" panose="02010604000101010101" pitchFamily="2" charset="-122"/>
                  <a:cs typeface="Segoe UI Black" panose="020B0A02040204020203" pitchFamily="34" charset="0"/>
                </a:endParaRPr>
              </a:p>
            </p:txBody>
          </p:sp>
        </p:grpSp>
        <p:sp>
          <p:nvSpPr>
            <p:cNvPr id="39" name="KSO_Shape"/>
            <p:cNvSpPr>
              <a:spLocks/>
            </p:cNvSpPr>
            <p:nvPr/>
          </p:nvSpPr>
          <p:spPr bwMode="auto">
            <a:xfrm>
              <a:off x="2067188" y="5142401"/>
              <a:ext cx="557223" cy="557223"/>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nchor="ctr"/>
            <a:lstStyle/>
            <a:p>
              <a:endParaRPr lang="zh-CN" altLang="en-US" sz="900">
                <a:solidFill>
                  <a:schemeClr val="tx1">
                    <a:lumMod val="50000"/>
                    <a:lumOff val="50000"/>
                  </a:schemeClr>
                </a:solidFill>
              </a:endParaRPr>
            </a:p>
          </p:txBody>
        </p:sp>
      </p:grpSp>
      <p:grpSp>
        <p:nvGrpSpPr>
          <p:cNvPr id="32" name="组合 32"/>
          <p:cNvGrpSpPr/>
          <p:nvPr/>
        </p:nvGrpSpPr>
        <p:grpSpPr>
          <a:xfrm>
            <a:off x="6710580" y="2047146"/>
            <a:ext cx="1389811" cy="2261527"/>
            <a:chOff x="8947438" y="2728686"/>
            <a:chExt cx="1853081" cy="3014438"/>
          </a:xfrm>
        </p:grpSpPr>
        <p:sp>
          <p:nvSpPr>
            <p:cNvPr id="14" name="MH_Other_10"/>
            <p:cNvSpPr/>
            <p:nvPr>
              <p:custDataLst>
                <p:tags r:id="rId4"/>
              </p:custDataLst>
            </p:nvPr>
          </p:nvSpPr>
          <p:spPr>
            <a:xfrm>
              <a:off x="9686229" y="2728686"/>
              <a:ext cx="245558" cy="232857"/>
            </a:xfrm>
            <a:prstGeom prst="rtTriangl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endParaRPr lang="zh-CN" altLang="en-US" sz="900" dirty="0">
                <a:solidFill>
                  <a:schemeClr val="tx1">
                    <a:lumMod val="50000"/>
                    <a:lumOff val="50000"/>
                  </a:schemeClr>
                </a:solidFill>
              </a:endParaRPr>
            </a:p>
          </p:txBody>
        </p:sp>
        <p:sp>
          <p:nvSpPr>
            <p:cNvPr id="15" name="MH_SubTitle_4"/>
            <p:cNvSpPr/>
            <p:nvPr>
              <p:custDataLst>
                <p:tags r:id="rId5"/>
              </p:custDataLst>
            </p:nvPr>
          </p:nvSpPr>
          <p:spPr>
            <a:xfrm>
              <a:off x="8947438" y="2961543"/>
              <a:ext cx="1837453" cy="2781581"/>
            </a:xfrm>
            <a:prstGeom prst="rect">
              <a:avLst/>
            </a:prstGeom>
            <a:solidFill>
              <a:srgbClr val="FEFFFF"/>
            </a:solidFill>
            <a:ln w="317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144000" rIns="72000" bIns="0" anchor="ctr">
              <a:normAutofit/>
            </a:bodyPr>
            <a:lstStyle/>
            <a:p>
              <a:pPr algn="ctr">
                <a:lnSpc>
                  <a:spcPct val="120000"/>
                </a:lnSpc>
                <a:defRPr/>
              </a:pPr>
              <a:endParaRPr lang="zh-CN" altLang="en-US" sz="900" dirty="0">
                <a:solidFill>
                  <a:schemeClr val="tx1">
                    <a:lumMod val="50000"/>
                    <a:lumOff val="50000"/>
                  </a:schemeClr>
                </a:solidFill>
              </a:endParaRPr>
            </a:p>
          </p:txBody>
        </p:sp>
        <p:sp>
          <p:nvSpPr>
            <p:cNvPr id="16" name="MH_Other_11"/>
            <p:cNvSpPr/>
            <p:nvPr>
              <p:custDataLst>
                <p:tags r:id="rId6"/>
              </p:custDataLst>
            </p:nvPr>
          </p:nvSpPr>
          <p:spPr>
            <a:xfrm>
              <a:off x="9038464" y="2728686"/>
              <a:ext cx="635064" cy="723973"/>
            </a:xfrm>
            <a:custGeom>
              <a:avLst/>
              <a:gdLst>
                <a:gd name="connsiteX0" fmla="*/ 0 w 466725"/>
                <a:gd name="connsiteY0" fmla="*/ 0 h 533401"/>
                <a:gd name="connsiteX1" fmla="*/ 466725 w 466725"/>
                <a:gd name="connsiteY1" fmla="*/ 0 h 533401"/>
                <a:gd name="connsiteX2" fmla="*/ 466725 w 466725"/>
                <a:gd name="connsiteY2" fmla="*/ 300038 h 533401"/>
                <a:gd name="connsiteX3" fmla="*/ 233362 w 466725"/>
                <a:gd name="connsiteY3" fmla="*/ 533401 h 533401"/>
                <a:gd name="connsiteX4" fmla="*/ 233363 w 466725"/>
                <a:gd name="connsiteY4" fmla="*/ 533400 h 533401"/>
                <a:gd name="connsiteX5" fmla="*/ 0 w 466725"/>
                <a:gd name="connsiteY5" fmla="*/ 300037 h 53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33401">
                  <a:moveTo>
                    <a:pt x="0" y="0"/>
                  </a:moveTo>
                  <a:lnTo>
                    <a:pt x="466725" y="0"/>
                  </a:lnTo>
                  <a:lnTo>
                    <a:pt x="466725" y="300038"/>
                  </a:lnTo>
                  <a:cubicBezTo>
                    <a:pt x="466725" y="428921"/>
                    <a:pt x="362245" y="533401"/>
                    <a:pt x="233362" y="533401"/>
                  </a:cubicBezTo>
                  <a:lnTo>
                    <a:pt x="233363" y="533400"/>
                  </a:lnTo>
                  <a:cubicBezTo>
                    <a:pt x="104480" y="533400"/>
                    <a:pt x="0" y="428920"/>
                    <a:pt x="0" y="300037"/>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000" dirty="0">
                  <a:solidFill>
                    <a:schemeClr val="bg1">
                      <a:lumMod val="95000"/>
                    </a:schemeClr>
                  </a:solidFill>
                </a:rPr>
                <a:t>D</a:t>
              </a:r>
              <a:endParaRPr lang="zh-CN" altLang="en-US" sz="2000" dirty="0">
                <a:solidFill>
                  <a:schemeClr val="bg1">
                    <a:lumMod val="95000"/>
                  </a:schemeClr>
                </a:solidFill>
              </a:endParaRPr>
            </a:p>
          </p:txBody>
        </p:sp>
        <p:grpSp>
          <p:nvGrpSpPr>
            <p:cNvPr id="33" name="组合 27"/>
            <p:cNvGrpSpPr/>
            <p:nvPr/>
          </p:nvGrpSpPr>
          <p:grpSpPr>
            <a:xfrm>
              <a:off x="9057009" y="3722679"/>
              <a:ext cx="1743510" cy="1441615"/>
              <a:chOff x="1443689" y="3643145"/>
              <a:chExt cx="1743510" cy="1441615"/>
            </a:xfrm>
          </p:grpSpPr>
          <p:sp>
            <p:nvSpPr>
              <p:cNvPr id="29" name="矩形 28"/>
              <p:cNvSpPr/>
              <p:nvPr/>
            </p:nvSpPr>
            <p:spPr>
              <a:xfrm>
                <a:off x="1548760" y="3643145"/>
                <a:ext cx="1066958" cy="369218"/>
              </a:xfrm>
              <a:prstGeom prst="rect">
                <a:avLst/>
              </a:prstGeom>
            </p:spPr>
            <p:txBody>
              <a:bodyPr wrap="none">
                <a:spAutoFit/>
              </a:bodyPr>
              <a:lstStyle/>
              <a:p>
                <a:pPr algn="r"/>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30" name="矩形 29"/>
              <p:cNvSpPr/>
              <p:nvPr/>
            </p:nvSpPr>
            <p:spPr>
              <a:xfrm>
                <a:off x="1443689" y="4038643"/>
                <a:ext cx="1743510" cy="1046117"/>
              </a:xfrm>
              <a:prstGeom prst="rect">
                <a:avLst/>
              </a:prstGeom>
            </p:spPr>
            <p:txBody>
              <a:bodyPr wrap="square">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endParaRPr lang="zh-CN" altLang="en-US" sz="900" dirty="0" smtClean="0">
                  <a:solidFill>
                    <a:schemeClr val="tx1">
                      <a:lumMod val="50000"/>
                      <a:lumOff val="50000"/>
                    </a:schemeClr>
                  </a:solidFill>
                  <a:latin typeface="微软雅黑" pitchFamily="34" charset="-122"/>
                  <a:ea typeface="微软雅黑" pitchFamily="34" charset="-122"/>
                </a:endParaRPr>
              </a:p>
              <a:p>
                <a:pPr algn="just"/>
                <a:endParaRPr lang="zh-CN" altLang="en-US" sz="900" dirty="0">
                  <a:solidFill>
                    <a:schemeClr val="tx1">
                      <a:lumMod val="50000"/>
                      <a:lumOff val="50000"/>
                    </a:schemeClr>
                  </a:solidFill>
                  <a:ea typeface="迷你简立黑" panose="02010604000101010101" pitchFamily="2" charset="-122"/>
                  <a:cs typeface="Segoe UI Black" panose="020B0A02040204020203" pitchFamily="34" charset="0"/>
                </a:endParaRPr>
              </a:p>
            </p:txBody>
          </p:sp>
        </p:grpSp>
        <p:sp>
          <p:nvSpPr>
            <p:cNvPr id="40" name="KSO_Shape"/>
            <p:cNvSpPr/>
            <p:nvPr/>
          </p:nvSpPr>
          <p:spPr>
            <a:xfrm>
              <a:off x="9602966" y="5187907"/>
              <a:ext cx="557223" cy="466210"/>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dirty="0">
                <a:solidFill>
                  <a:schemeClr val="tx1">
                    <a:lumMod val="50000"/>
                    <a:lumOff val="50000"/>
                  </a:schemeClr>
                </a:solidFill>
              </a:endParaRPr>
            </a:p>
          </p:txBody>
        </p:sp>
      </p:grpSp>
    </p:spTree>
    <p:extLst>
      <p:ext uri="{BB962C8B-B14F-4D97-AF65-F5344CB8AC3E}">
        <p14:creationId xmlns="" xmlns:p14="http://schemas.microsoft.com/office/powerpoint/2010/main" val="1750785857"/>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20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1" fill="hold" nodeType="withEffect">
                                  <p:stCondLst>
                                    <p:cond delay="2700"/>
                                  </p:stCondLst>
                                  <p:childTnLst>
                                    <p:set>
                                      <p:cBhvr>
                                        <p:cTn id="9" dur="1" fill="hold">
                                          <p:stCondLst>
                                            <p:cond delay="0"/>
                                          </p:stCondLst>
                                        </p:cTn>
                                        <p:tgtEl>
                                          <p:spTgt spid="28"/>
                                        </p:tgtEl>
                                        <p:attrNameLst>
                                          <p:attrName>style.visibility</p:attrName>
                                        </p:attrNameLst>
                                      </p:cBhvr>
                                      <p:to>
                                        <p:strVal val="visible"/>
                                      </p:to>
                                    </p:set>
                                    <p:animEffect transition="in" filter="wipe(up)">
                                      <p:cBhvr>
                                        <p:cTn id="10" dur="500"/>
                                        <p:tgtEl>
                                          <p:spTgt spid="28"/>
                                        </p:tgtEl>
                                      </p:cBhvr>
                                    </p:animEffect>
                                  </p:childTnLst>
                                </p:cTn>
                              </p:par>
                              <p:par>
                                <p:cTn id="11" presetID="22" presetClass="entr" presetSubtype="8" fill="hold" grpId="0" nodeType="withEffect">
                                  <p:stCondLst>
                                    <p:cond delay="310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1" fill="hold" nodeType="withEffect">
                                  <p:stCondLst>
                                    <p:cond delay="350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par>
                                <p:cTn id="17" presetID="22" presetClass="entr" presetSubtype="8" fill="hold" grpId="0" nodeType="withEffect">
                                  <p:stCondLst>
                                    <p:cond delay="39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1" fill="hold" nodeType="withEffect">
                                  <p:stCondLst>
                                    <p:cond delay="430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par>
                                <p:cTn id="23" presetID="22" presetClass="entr" presetSubtype="8" fill="hold" grpId="0" nodeType="withEffect">
                                  <p:stCondLst>
                                    <p:cond delay="47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par>
                                <p:cTn id="26" presetID="22" presetClass="entr" presetSubtype="1" fill="hold" nodeType="withEffect">
                                  <p:stCondLst>
                                    <p:cond delay="510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0"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62"/>
          <p:cNvSpPr/>
          <p:nvPr/>
        </p:nvSpPr>
        <p:spPr bwMode="auto">
          <a:xfrm>
            <a:off x="3589140" y="1962043"/>
            <a:ext cx="1914525" cy="1761479"/>
          </a:xfrm>
          <a:custGeom>
            <a:avLst/>
            <a:gdLst>
              <a:gd name="T0" fmla="*/ 340 w 681"/>
              <a:gd name="T1" fmla="*/ 0 h 626"/>
              <a:gd name="T2" fmla="*/ 0 w 681"/>
              <a:gd name="T3" fmla="*/ 341 h 626"/>
              <a:gd name="T4" fmla="*/ 30 w 681"/>
              <a:gd name="T5" fmla="*/ 481 h 626"/>
              <a:gd name="T6" fmla="*/ 58 w 681"/>
              <a:gd name="T7" fmla="*/ 469 h 626"/>
              <a:gd name="T8" fmla="*/ 30 w 681"/>
              <a:gd name="T9" fmla="*/ 341 h 626"/>
              <a:gd name="T10" fmla="*/ 340 w 681"/>
              <a:gd name="T11" fmla="*/ 30 h 626"/>
              <a:gd name="T12" fmla="*/ 651 w 681"/>
              <a:gd name="T13" fmla="*/ 341 h 626"/>
              <a:gd name="T14" fmla="*/ 509 w 681"/>
              <a:gd name="T15" fmla="*/ 601 h 626"/>
              <a:gd name="T16" fmla="*/ 525 w 681"/>
              <a:gd name="T17" fmla="*/ 626 h 626"/>
              <a:gd name="T18" fmla="*/ 681 w 681"/>
              <a:gd name="T19" fmla="*/ 341 h 626"/>
              <a:gd name="T20" fmla="*/ 340 w 681"/>
              <a:gd name="T21"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1" h="626">
                <a:moveTo>
                  <a:pt x="340" y="0"/>
                </a:moveTo>
                <a:cubicBezTo>
                  <a:pt x="152" y="0"/>
                  <a:pt x="0" y="153"/>
                  <a:pt x="0" y="341"/>
                </a:cubicBezTo>
                <a:cubicBezTo>
                  <a:pt x="0" y="391"/>
                  <a:pt x="11" y="438"/>
                  <a:pt x="30" y="481"/>
                </a:cubicBezTo>
                <a:cubicBezTo>
                  <a:pt x="58" y="469"/>
                  <a:pt x="58" y="469"/>
                  <a:pt x="58" y="469"/>
                </a:cubicBezTo>
                <a:cubicBezTo>
                  <a:pt x="40" y="429"/>
                  <a:pt x="30" y="386"/>
                  <a:pt x="30" y="341"/>
                </a:cubicBezTo>
                <a:cubicBezTo>
                  <a:pt x="30" y="169"/>
                  <a:pt x="169" y="30"/>
                  <a:pt x="340" y="30"/>
                </a:cubicBezTo>
                <a:cubicBezTo>
                  <a:pt x="512" y="30"/>
                  <a:pt x="651" y="169"/>
                  <a:pt x="651" y="341"/>
                </a:cubicBezTo>
                <a:cubicBezTo>
                  <a:pt x="651" y="450"/>
                  <a:pt x="594" y="546"/>
                  <a:pt x="509" y="601"/>
                </a:cubicBezTo>
                <a:cubicBezTo>
                  <a:pt x="525" y="626"/>
                  <a:pt x="525" y="626"/>
                  <a:pt x="525" y="626"/>
                </a:cubicBezTo>
                <a:cubicBezTo>
                  <a:pt x="619" y="566"/>
                  <a:pt x="681" y="460"/>
                  <a:pt x="681" y="341"/>
                </a:cubicBezTo>
                <a:cubicBezTo>
                  <a:pt x="681" y="153"/>
                  <a:pt x="528" y="0"/>
                  <a:pt x="340" y="0"/>
                </a:cubicBezTo>
                <a:close/>
              </a:path>
            </a:pathLst>
          </a:custGeom>
          <a:solidFill>
            <a:schemeClr val="accent1"/>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24" name="Freeform 63"/>
          <p:cNvSpPr/>
          <p:nvPr/>
        </p:nvSpPr>
        <p:spPr bwMode="auto">
          <a:xfrm>
            <a:off x="3518895" y="1782204"/>
            <a:ext cx="2165747" cy="2275987"/>
          </a:xfrm>
          <a:custGeom>
            <a:avLst/>
            <a:gdLst>
              <a:gd name="T0" fmla="*/ 365 w 770"/>
              <a:gd name="T1" fmla="*/ 0 h 809"/>
              <a:gd name="T2" fmla="*/ 0 w 770"/>
              <a:gd name="T3" fmla="*/ 230 h 809"/>
              <a:gd name="T4" fmla="*/ 45 w 770"/>
              <a:gd name="T5" fmla="*/ 248 h 809"/>
              <a:gd name="T6" fmla="*/ 365 w 770"/>
              <a:gd name="T7" fmla="*/ 48 h 809"/>
              <a:gd name="T8" fmla="*/ 722 w 770"/>
              <a:gd name="T9" fmla="*/ 405 h 809"/>
              <a:gd name="T10" fmla="*/ 365 w 770"/>
              <a:gd name="T11" fmla="*/ 761 h 809"/>
              <a:gd name="T12" fmla="*/ 132 w 770"/>
              <a:gd name="T13" fmla="*/ 674 h 809"/>
              <a:gd name="T14" fmla="*/ 102 w 770"/>
              <a:gd name="T15" fmla="*/ 712 h 809"/>
              <a:gd name="T16" fmla="*/ 365 w 770"/>
              <a:gd name="T17" fmla="*/ 809 h 809"/>
              <a:gd name="T18" fmla="*/ 770 w 770"/>
              <a:gd name="T19" fmla="*/ 405 h 809"/>
              <a:gd name="T20" fmla="*/ 365 w 770"/>
              <a:gd name="T21"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0" h="809">
                <a:moveTo>
                  <a:pt x="365" y="0"/>
                </a:moveTo>
                <a:cubicBezTo>
                  <a:pt x="204" y="0"/>
                  <a:pt x="65" y="94"/>
                  <a:pt x="0" y="230"/>
                </a:cubicBezTo>
                <a:cubicBezTo>
                  <a:pt x="45" y="248"/>
                  <a:pt x="45" y="248"/>
                  <a:pt x="45" y="248"/>
                </a:cubicBezTo>
                <a:cubicBezTo>
                  <a:pt x="103" y="130"/>
                  <a:pt x="224" y="48"/>
                  <a:pt x="365" y="48"/>
                </a:cubicBezTo>
                <a:cubicBezTo>
                  <a:pt x="562" y="48"/>
                  <a:pt x="722" y="208"/>
                  <a:pt x="722" y="405"/>
                </a:cubicBezTo>
                <a:cubicBezTo>
                  <a:pt x="722" y="602"/>
                  <a:pt x="562" y="761"/>
                  <a:pt x="365" y="761"/>
                </a:cubicBezTo>
                <a:cubicBezTo>
                  <a:pt x="276" y="761"/>
                  <a:pt x="194" y="728"/>
                  <a:pt x="132" y="674"/>
                </a:cubicBezTo>
                <a:cubicBezTo>
                  <a:pt x="102" y="712"/>
                  <a:pt x="102" y="712"/>
                  <a:pt x="102" y="712"/>
                </a:cubicBezTo>
                <a:cubicBezTo>
                  <a:pt x="173" y="772"/>
                  <a:pt x="265" y="809"/>
                  <a:pt x="365" y="809"/>
                </a:cubicBezTo>
                <a:cubicBezTo>
                  <a:pt x="589" y="809"/>
                  <a:pt x="770" y="628"/>
                  <a:pt x="770" y="405"/>
                </a:cubicBezTo>
                <a:cubicBezTo>
                  <a:pt x="770" y="181"/>
                  <a:pt x="589" y="0"/>
                  <a:pt x="365" y="0"/>
                </a:cubicBezTo>
                <a:close/>
              </a:path>
            </a:pathLst>
          </a:custGeom>
          <a:solidFill>
            <a:schemeClr val="accent2"/>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25" name="Freeform 64"/>
          <p:cNvSpPr/>
          <p:nvPr/>
        </p:nvSpPr>
        <p:spPr bwMode="auto">
          <a:xfrm>
            <a:off x="3242670" y="1616655"/>
            <a:ext cx="2607469" cy="2608274"/>
          </a:xfrm>
          <a:custGeom>
            <a:avLst/>
            <a:gdLst>
              <a:gd name="T0" fmla="*/ 463 w 927"/>
              <a:gd name="T1" fmla="*/ 0 h 927"/>
              <a:gd name="T2" fmla="*/ 259 w 927"/>
              <a:gd name="T3" fmla="*/ 48 h 927"/>
              <a:gd name="T4" fmla="*/ 279 w 927"/>
              <a:gd name="T5" fmla="*/ 87 h 927"/>
              <a:gd name="T6" fmla="*/ 463 w 927"/>
              <a:gd name="T7" fmla="*/ 45 h 927"/>
              <a:gd name="T8" fmla="*/ 882 w 927"/>
              <a:gd name="T9" fmla="*/ 464 h 927"/>
              <a:gd name="T10" fmla="*/ 463 w 927"/>
              <a:gd name="T11" fmla="*/ 883 h 927"/>
              <a:gd name="T12" fmla="*/ 44 w 927"/>
              <a:gd name="T13" fmla="*/ 464 h 927"/>
              <a:gd name="T14" fmla="*/ 48 w 927"/>
              <a:gd name="T15" fmla="*/ 411 h 927"/>
              <a:gd name="T16" fmla="*/ 3 w 927"/>
              <a:gd name="T17" fmla="*/ 409 h 927"/>
              <a:gd name="T18" fmla="*/ 0 w 927"/>
              <a:gd name="T19" fmla="*/ 464 h 927"/>
              <a:gd name="T20" fmla="*/ 463 w 927"/>
              <a:gd name="T21" fmla="*/ 927 h 927"/>
              <a:gd name="T22" fmla="*/ 927 w 927"/>
              <a:gd name="T23" fmla="*/ 464 h 927"/>
              <a:gd name="T24" fmla="*/ 463 w 927"/>
              <a:gd name="T25"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927">
                <a:moveTo>
                  <a:pt x="463" y="0"/>
                </a:moveTo>
                <a:cubicBezTo>
                  <a:pt x="390" y="0"/>
                  <a:pt x="321" y="17"/>
                  <a:pt x="259" y="48"/>
                </a:cubicBezTo>
                <a:cubicBezTo>
                  <a:pt x="279" y="87"/>
                  <a:pt x="279" y="87"/>
                  <a:pt x="279" y="87"/>
                </a:cubicBezTo>
                <a:cubicBezTo>
                  <a:pt x="335" y="60"/>
                  <a:pt x="397" y="45"/>
                  <a:pt x="463" y="45"/>
                </a:cubicBezTo>
                <a:cubicBezTo>
                  <a:pt x="695" y="45"/>
                  <a:pt x="882" y="232"/>
                  <a:pt x="882" y="464"/>
                </a:cubicBezTo>
                <a:cubicBezTo>
                  <a:pt x="882" y="695"/>
                  <a:pt x="695" y="883"/>
                  <a:pt x="463" y="883"/>
                </a:cubicBezTo>
                <a:cubicBezTo>
                  <a:pt x="232" y="883"/>
                  <a:pt x="44" y="695"/>
                  <a:pt x="44" y="464"/>
                </a:cubicBezTo>
                <a:cubicBezTo>
                  <a:pt x="44" y="446"/>
                  <a:pt x="46" y="428"/>
                  <a:pt x="48" y="411"/>
                </a:cubicBezTo>
                <a:cubicBezTo>
                  <a:pt x="3" y="409"/>
                  <a:pt x="3" y="409"/>
                  <a:pt x="3" y="409"/>
                </a:cubicBezTo>
                <a:cubicBezTo>
                  <a:pt x="1" y="427"/>
                  <a:pt x="0" y="445"/>
                  <a:pt x="0" y="464"/>
                </a:cubicBezTo>
                <a:cubicBezTo>
                  <a:pt x="0" y="720"/>
                  <a:pt x="207" y="927"/>
                  <a:pt x="463" y="927"/>
                </a:cubicBezTo>
                <a:cubicBezTo>
                  <a:pt x="719" y="927"/>
                  <a:pt x="927" y="720"/>
                  <a:pt x="927" y="464"/>
                </a:cubicBezTo>
                <a:cubicBezTo>
                  <a:pt x="927" y="208"/>
                  <a:pt x="719" y="0"/>
                  <a:pt x="463" y="0"/>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rgbClr val="C00000"/>
              </a:solidFill>
              <a:latin typeface="Calibri" panose="020F0502020204030204" pitchFamily="34" charset="0"/>
              <a:ea typeface="微软雅黑" panose="020B0503020204020204" pitchFamily="34" charset="-122"/>
            </a:endParaRPr>
          </a:p>
        </p:txBody>
      </p:sp>
      <p:sp>
        <p:nvSpPr>
          <p:cNvPr id="26" name="Freeform 65"/>
          <p:cNvSpPr/>
          <p:nvPr/>
        </p:nvSpPr>
        <p:spPr bwMode="auto">
          <a:xfrm>
            <a:off x="5282209" y="1660721"/>
            <a:ext cx="708422" cy="267974"/>
          </a:xfrm>
          <a:custGeom>
            <a:avLst/>
            <a:gdLst>
              <a:gd name="T0" fmla="*/ 0 w 595"/>
              <a:gd name="T1" fmla="*/ 225 h 225"/>
              <a:gd name="T2" fmla="*/ 208 w 595"/>
              <a:gd name="T3" fmla="*/ 0 h 225"/>
              <a:gd name="T4" fmla="*/ 595 w 595"/>
              <a:gd name="T5" fmla="*/ 0 h 225"/>
            </a:gdLst>
            <a:ahLst/>
            <a:cxnLst>
              <a:cxn ang="0">
                <a:pos x="T0" y="T1"/>
              </a:cxn>
              <a:cxn ang="0">
                <a:pos x="T2" y="T3"/>
              </a:cxn>
              <a:cxn ang="0">
                <a:pos x="T4" y="T5"/>
              </a:cxn>
            </a:cxnLst>
            <a:rect l="0" t="0" r="r" b="b"/>
            <a:pathLst>
              <a:path w="595" h="225">
                <a:moveTo>
                  <a:pt x="0" y="225"/>
                </a:moveTo>
                <a:lnTo>
                  <a:pt x="208" y="0"/>
                </a:lnTo>
                <a:lnTo>
                  <a:pt x="595" y="0"/>
                </a:lnTo>
              </a:path>
            </a:pathLst>
          </a:custGeom>
          <a:noFill/>
          <a:ln w="5" cap="flat">
            <a:solidFill>
              <a:schemeClr val="bg1">
                <a:lumMod val="75000"/>
              </a:schemeClr>
            </a:solidFill>
            <a:prstDash val="solid"/>
            <a:miter lim="800000"/>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27" name="Line 66"/>
          <p:cNvSpPr>
            <a:spLocks noChangeShapeType="1"/>
          </p:cNvSpPr>
          <p:nvPr/>
        </p:nvSpPr>
        <p:spPr bwMode="auto">
          <a:xfrm>
            <a:off x="5802512" y="2814793"/>
            <a:ext cx="301229" cy="0"/>
          </a:xfrm>
          <a:prstGeom prst="line">
            <a:avLst/>
          </a:prstGeom>
          <a:noFill/>
          <a:ln w="5" cap="flat">
            <a:solidFill>
              <a:schemeClr val="bg1">
                <a:lumMod val="75000"/>
              </a:schemeClr>
            </a:solidFill>
            <a:prstDash val="solid"/>
            <a:miter lim="800000"/>
          </a:ln>
          <a:extLst>
            <a:ext uri="{909E8E84-426E-40DD-AFC4-6F175D3DCCD1}">
              <a14:hiddenFill xmlns=""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28" name="Freeform 67"/>
          <p:cNvSpPr/>
          <p:nvPr/>
        </p:nvSpPr>
        <p:spPr bwMode="auto">
          <a:xfrm>
            <a:off x="5088137" y="3555590"/>
            <a:ext cx="809625" cy="529993"/>
          </a:xfrm>
          <a:custGeom>
            <a:avLst/>
            <a:gdLst>
              <a:gd name="T0" fmla="*/ 0 w 288"/>
              <a:gd name="T1" fmla="*/ 0 h 188"/>
              <a:gd name="T2" fmla="*/ 193 w 288"/>
              <a:gd name="T3" fmla="*/ 188 h 188"/>
              <a:gd name="T4" fmla="*/ 288 w 288"/>
              <a:gd name="T5" fmla="*/ 188 h 188"/>
            </a:gdLst>
            <a:ahLst/>
            <a:cxnLst>
              <a:cxn ang="0">
                <a:pos x="T0" y="T1"/>
              </a:cxn>
              <a:cxn ang="0">
                <a:pos x="T2" y="T3"/>
              </a:cxn>
              <a:cxn ang="0">
                <a:pos x="T4" y="T5"/>
              </a:cxn>
            </a:cxnLst>
            <a:rect l="0" t="0" r="r" b="b"/>
            <a:pathLst>
              <a:path w="288" h="188">
                <a:moveTo>
                  <a:pt x="0" y="0"/>
                </a:moveTo>
                <a:cubicBezTo>
                  <a:pt x="4" y="5"/>
                  <a:pt x="193" y="188"/>
                  <a:pt x="193" y="188"/>
                </a:cubicBezTo>
                <a:cubicBezTo>
                  <a:pt x="288" y="188"/>
                  <a:pt x="288" y="188"/>
                  <a:pt x="288" y="188"/>
                </a:cubicBezTo>
              </a:path>
            </a:pathLst>
          </a:custGeom>
          <a:noFill/>
          <a:ln w="5" cap="flat">
            <a:solidFill>
              <a:schemeClr val="bg1">
                <a:lumMod val="75000"/>
              </a:schemeClr>
            </a:solidFill>
            <a:prstDash val="solid"/>
            <a:miter lim="800000"/>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29" name="Freeform 68"/>
          <p:cNvSpPr/>
          <p:nvPr/>
        </p:nvSpPr>
        <p:spPr bwMode="auto">
          <a:xfrm>
            <a:off x="3090268" y="3754486"/>
            <a:ext cx="810816" cy="453769"/>
          </a:xfrm>
          <a:custGeom>
            <a:avLst/>
            <a:gdLst>
              <a:gd name="T0" fmla="*/ 681 w 681"/>
              <a:gd name="T1" fmla="*/ 0 h 381"/>
              <a:gd name="T2" fmla="*/ 277 w 681"/>
              <a:gd name="T3" fmla="*/ 381 h 381"/>
              <a:gd name="T4" fmla="*/ 0 w 681"/>
              <a:gd name="T5" fmla="*/ 381 h 381"/>
            </a:gdLst>
            <a:ahLst/>
            <a:cxnLst>
              <a:cxn ang="0">
                <a:pos x="T0" y="T1"/>
              </a:cxn>
              <a:cxn ang="0">
                <a:pos x="T2" y="T3"/>
              </a:cxn>
              <a:cxn ang="0">
                <a:pos x="T4" y="T5"/>
              </a:cxn>
            </a:cxnLst>
            <a:rect l="0" t="0" r="r" b="b"/>
            <a:pathLst>
              <a:path w="681" h="381">
                <a:moveTo>
                  <a:pt x="681" y="0"/>
                </a:moveTo>
                <a:lnTo>
                  <a:pt x="277" y="381"/>
                </a:lnTo>
                <a:lnTo>
                  <a:pt x="0" y="381"/>
                </a:lnTo>
              </a:path>
            </a:pathLst>
          </a:custGeom>
          <a:noFill/>
          <a:ln w="5" cap="flat">
            <a:solidFill>
              <a:schemeClr val="bg1">
                <a:lumMod val="75000"/>
              </a:schemeClr>
            </a:solidFill>
            <a:prstDash val="solid"/>
            <a:miter lim="800000"/>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30" name="Freeform 71"/>
          <p:cNvSpPr/>
          <p:nvPr/>
        </p:nvSpPr>
        <p:spPr bwMode="auto">
          <a:xfrm>
            <a:off x="3065876" y="2105512"/>
            <a:ext cx="522685" cy="303704"/>
          </a:xfrm>
          <a:custGeom>
            <a:avLst/>
            <a:gdLst>
              <a:gd name="T0" fmla="*/ 439 w 439"/>
              <a:gd name="T1" fmla="*/ 255 h 255"/>
              <a:gd name="T2" fmla="*/ 267 w 439"/>
              <a:gd name="T3" fmla="*/ 0 h 255"/>
              <a:gd name="T4" fmla="*/ 0 w 439"/>
              <a:gd name="T5" fmla="*/ 0 h 255"/>
            </a:gdLst>
            <a:ahLst/>
            <a:cxnLst>
              <a:cxn ang="0">
                <a:pos x="T0" y="T1"/>
              </a:cxn>
              <a:cxn ang="0">
                <a:pos x="T2" y="T3"/>
              </a:cxn>
              <a:cxn ang="0">
                <a:pos x="T4" y="T5"/>
              </a:cxn>
            </a:cxnLst>
            <a:rect l="0" t="0" r="r" b="b"/>
            <a:pathLst>
              <a:path w="439" h="255">
                <a:moveTo>
                  <a:pt x="439" y="255"/>
                </a:moveTo>
                <a:lnTo>
                  <a:pt x="267" y="0"/>
                </a:lnTo>
                <a:lnTo>
                  <a:pt x="0" y="0"/>
                </a:lnTo>
              </a:path>
            </a:pathLst>
          </a:custGeom>
          <a:noFill/>
          <a:ln w="5" cap="flat">
            <a:solidFill>
              <a:schemeClr val="bg1">
                <a:lumMod val="75000"/>
              </a:schemeClr>
            </a:solidFill>
            <a:prstDash val="solid"/>
            <a:miter lim="800000"/>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31" name="Line 72"/>
          <p:cNvSpPr>
            <a:spLocks noChangeShapeType="1"/>
          </p:cNvSpPr>
          <p:nvPr/>
        </p:nvSpPr>
        <p:spPr bwMode="auto">
          <a:xfrm flipH="1" flipV="1">
            <a:off x="3777260" y="1532094"/>
            <a:ext cx="275035" cy="281075"/>
          </a:xfrm>
          <a:prstGeom prst="line">
            <a:avLst/>
          </a:prstGeom>
          <a:noFill/>
          <a:ln w="5" cap="flat">
            <a:solidFill>
              <a:schemeClr val="bg1">
                <a:lumMod val="75000"/>
              </a:schemeClr>
            </a:solidFill>
            <a:prstDash val="solid"/>
            <a:miter lim="800000"/>
          </a:ln>
          <a:extLst>
            <a:ext uri="{909E8E84-426E-40DD-AFC4-6F175D3DCCD1}">
              <a14:hiddenFill xmlns=""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32" name="TextBox 31"/>
          <p:cNvSpPr txBox="1"/>
          <p:nvPr/>
        </p:nvSpPr>
        <p:spPr>
          <a:xfrm>
            <a:off x="4226604" y="2705346"/>
            <a:ext cx="639599" cy="430887"/>
          </a:xfrm>
          <a:prstGeom prst="rect">
            <a:avLst/>
          </a:prstGeom>
          <a:noFill/>
        </p:spPr>
        <p:txBody>
          <a:bodyPr wrap="none" lIns="0" tIns="0" rIns="0" bIns="0" rtlCol="0" anchor="ctr">
            <a:spAutoFit/>
          </a:bodyPr>
          <a:lstStyle/>
          <a:p>
            <a:pPr algn="ctr"/>
            <a:r>
              <a:rPr lang="en-US" altLang="zh-CN" sz="2800" dirty="0">
                <a:solidFill>
                  <a:schemeClr val="accent1"/>
                </a:solidFill>
                <a:latin typeface="Calibri" panose="020F0502020204030204" pitchFamily="34" charset="0"/>
                <a:ea typeface="微软雅黑" panose="020B0503020204020204" pitchFamily="34" charset="-122"/>
              </a:rPr>
              <a:t>64.8</a:t>
            </a:r>
            <a:endParaRPr lang="zh-CN" altLang="en-US" sz="2800" dirty="0">
              <a:solidFill>
                <a:schemeClr val="accent1"/>
              </a:solidFill>
              <a:latin typeface="Calibri" panose="020F0502020204030204" pitchFamily="34" charset="0"/>
              <a:ea typeface="微软雅黑" panose="020B0503020204020204" pitchFamily="34" charset="-122"/>
            </a:endParaRPr>
          </a:p>
        </p:txBody>
      </p:sp>
      <p:sp>
        <p:nvSpPr>
          <p:cNvPr id="33" name="TextBox 32"/>
          <p:cNvSpPr txBox="1"/>
          <p:nvPr/>
        </p:nvSpPr>
        <p:spPr>
          <a:xfrm>
            <a:off x="1819298" y="1240396"/>
            <a:ext cx="1312542" cy="346249"/>
          </a:xfrm>
          <a:prstGeom prst="rect">
            <a:avLst/>
          </a:prstGeom>
          <a:noFill/>
        </p:spPr>
        <p:txBody>
          <a:bodyPr wrap="square" lIns="68580" tIns="34290" rIns="68580" bIns="34290" rtlCol="0">
            <a:spAutoFit/>
          </a:bodyPr>
          <a:lstStyle/>
          <a:p>
            <a:pPr algn="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34" name="TextBox 33"/>
          <p:cNvSpPr txBox="1"/>
          <p:nvPr/>
        </p:nvSpPr>
        <p:spPr>
          <a:xfrm>
            <a:off x="1295636" y="1573343"/>
            <a:ext cx="1899606" cy="384977"/>
          </a:xfrm>
          <a:prstGeom prst="rect">
            <a:avLst/>
          </a:prstGeom>
          <a:noFill/>
        </p:spPr>
        <p:txBody>
          <a:bodyPr wrap="square" lIns="68580" tIns="34290" rIns="68580" bIns="34290" rtlCol="0">
            <a:spAutoFit/>
          </a:bodyPr>
          <a:lstStyle/>
          <a:p>
            <a:pPr algn="r">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35" name="TextBox 34"/>
          <p:cNvSpPr txBox="1"/>
          <p:nvPr/>
        </p:nvSpPr>
        <p:spPr>
          <a:xfrm>
            <a:off x="3178399" y="1384412"/>
            <a:ext cx="457497" cy="284693"/>
          </a:xfrm>
          <a:prstGeom prst="rect">
            <a:avLst/>
          </a:prstGeom>
          <a:noFill/>
        </p:spPr>
        <p:txBody>
          <a:bodyPr wrap="none" lIns="68580" tIns="34290" rIns="68580" bIns="34290" rtlCol="0" anchor="ctr">
            <a:spAutoFit/>
          </a:bodyPr>
          <a:lstStyle/>
          <a:p>
            <a:pPr lvl="0" algn="ctr"/>
            <a:r>
              <a:rPr lang="en-US" altLang="zh-CN" sz="1400" dirty="0">
                <a:solidFill>
                  <a:srgbClr val="1282B7"/>
                </a:solidFill>
                <a:latin typeface="Calibri" panose="020F0502020204030204" pitchFamily="34" charset="0"/>
                <a:ea typeface="微软雅黑" panose="020B0503020204020204" pitchFamily="34" charset="-122"/>
                <a:cs typeface="Arial" panose="020B0604020202020204" pitchFamily="34" charset="0"/>
              </a:rPr>
              <a:t>18.4</a:t>
            </a:r>
            <a:endParaRPr lang="zh-CN" altLang="en-US" sz="1400" dirty="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
        <p:nvSpPr>
          <p:cNvPr id="36" name="TextBox 35"/>
          <p:cNvSpPr txBox="1"/>
          <p:nvPr/>
        </p:nvSpPr>
        <p:spPr>
          <a:xfrm>
            <a:off x="6516216" y="1354222"/>
            <a:ext cx="1312542"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37" name="TextBox 36"/>
          <p:cNvSpPr txBox="1"/>
          <p:nvPr/>
        </p:nvSpPr>
        <p:spPr>
          <a:xfrm>
            <a:off x="6538189" y="1687170"/>
            <a:ext cx="2060813" cy="384977"/>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38" name="TextBox 37"/>
          <p:cNvSpPr txBox="1"/>
          <p:nvPr/>
        </p:nvSpPr>
        <p:spPr>
          <a:xfrm>
            <a:off x="6179973" y="1537543"/>
            <a:ext cx="366126" cy="284693"/>
          </a:xfrm>
          <a:prstGeom prst="rect">
            <a:avLst/>
          </a:prstGeom>
          <a:noFill/>
        </p:spPr>
        <p:txBody>
          <a:bodyPr wrap="none" lIns="68580" tIns="34290" rIns="68580" bIns="34290" rtlCol="0" anchor="ctr">
            <a:spAutoFit/>
          </a:bodyPr>
          <a:lstStyle/>
          <a:p>
            <a:pPr lvl="0" algn="ctr"/>
            <a:r>
              <a:rPr lang="en-US" altLang="zh-CN" sz="1400" dirty="0">
                <a:solidFill>
                  <a:srgbClr val="1282B7"/>
                </a:solidFill>
                <a:latin typeface="Calibri" panose="020F0502020204030204" pitchFamily="34" charset="0"/>
                <a:ea typeface="微软雅黑" panose="020B0503020204020204" pitchFamily="34" charset="-122"/>
                <a:cs typeface="Arial" panose="020B0604020202020204" pitchFamily="34" charset="0"/>
              </a:rPr>
              <a:t>7.9</a:t>
            </a:r>
            <a:endParaRPr lang="zh-CN" altLang="en-US" sz="1400" dirty="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
        <p:nvSpPr>
          <p:cNvPr id="39" name="TextBox 38"/>
          <p:cNvSpPr txBox="1"/>
          <p:nvPr/>
        </p:nvSpPr>
        <p:spPr>
          <a:xfrm>
            <a:off x="6689532" y="2509835"/>
            <a:ext cx="1312542"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40" name="TextBox 39"/>
          <p:cNvSpPr txBox="1"/>
          <p:nvPr/>
        </p:nvSpPr>
        <p:spPr>
          <a:xfrm>
            <a:off x="6704842" y="2842781"/>
            <a:ext cx="1899606" cy="384977"/>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41" name="TextBox 40"/>
          <p:cNvSpPr txBox="1"/>
          <p:nvPr/>
        </p:nvSpPr>
        <p:spPr>
          <a:xfrm>
            <a:off x="6329341" y="2693156"/>
            <a:ext cx="366126" cy="284693"/>
          </a:xfrm>
          <a:prstGeom prst="rect">
            <a:avLst/>
          </a:prstGeom>
          <a:noFill/>
        </p:spPr>
        <p:txBody>
          <a:bodyPr wrap="none" lIns="68580" tIns="34290" rIns="68580" bIns="34290" rtlCol="0" anchor="ctr">
            <a:spAutoFit/>
          </a:bodyPr>
          <a:lstStyle/>
          <a:p>
            <a:pPr lvl="0" algn="ctr"/>
            <a:r>
              <a:rPr lang="en-US" altLang="zh-CN" sz="1400">
                <a:solidFill>
                  <a:srgbClr val="1282B7"/>
                </a:solidFill>
                <a:latin typeface="Calibri" panose="020F0502020204030204" pitchFamily="34" charset="0"/>
                <a:ea typeface="微软雅黑" panose="020B0503020204020204" pitchFamily="34" charset="-122"/>
                <a:cs typeface="Arial" panose="020B0604020202020204" pitchFamily="34" charset="0"/>
              </a:rPr>
              <a:t>4.1</a:t>
            </a:r>
            <a:endParaRPr lang="zh-CN" altLang="en-US" sz="140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
        <p:nvSpPr>
          <p:cNvPr id="42" name="TextBox 41"/>
          <p:cNvSpPr txBox="1"/>
          <p:nvPr/>
        </p:nvSpPr>
        <p:spPr>
          <a:xfrm>
            <a:off x="6689532" y="3752636"/>
            <a:ext cx="1312542"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43" name="TextBox 42"/>
          <p:cNvSpPr txBox="1"/>
          <p:nvPr/>
        </p:nvSpPr>
        <p:spPr>
          <a:xfrm>
            <a:off x="6740846" y="4085583"/>
            <a:ext cx="1899606" cy="384977"/>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44" name="TextBox 43"/>
          <p:cNvSpPr txBox="1"/>
          <p:nvPr/>
        </p:nvSpPr>
        <p:spPr>
          <a:xfrm>
            <a:off x="6071576" y="3935957"/>
            <a:ext cx="457497" cy="284693"/>
          </a:xfrm>
          <a:prstGeom prst="rect">
            <a:avLst/>
          </a:prstGeom>
          <a:noFill/>
        </p:spPr>
        <p:txBody>
          <a:bodyPr wrap="none" lIns="68580" tIns="34290" rIns="68580" bIns="34290" rtlCol="0" anchor="ctr">
            <a:spAutoFit/>
          </a:bodyPr>
          <a:lstStyle/>
          <a:p>
            <a:pPr lvl="0" algn="ctr"/>
            <a:r>
              <a:rPr lang="en-US" altLang="zh-CN" sz="1400">
                <a:solidFill>
                  <a:srgbClr val="1282B7"/>
                </a:solidFill>
                <a:latin typeface="Calibri" panose="020F0502020204030204" pitchFamily="34" charset="0"/>
                <a:ea typeface="微软雅黑" panose="020B0503020204020204" pitchFamily="34" charset="-122"/>
                <a:cs typeface="Arial" panose="020B0604020202020204" pitchFamily="34" charset="0"/>
              </a:rPr>
              <a:t>12.2</a:t>
            </a:r>
            <a:endParaRPr lang="zh-CN" altLang="en-US" sz="140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
        <p:nvSpPr>
          <p:cNvPr id="45" name="TextBox 44"/>
          <p:cNvSpPr txBox="1"/>
          <p:nvPr/>
        </p:nvSpPr>
        <p:spPr>
          <a:xfrm>
            <a:off x="1207230" y="3942852"/>
            <a:ext cx="1312542" cy="316753"/>
          </a:xfrm>
          <a:prstGeom prst="rect">
            <a:avLst/>
          </a:prstGeom>
          <a:noFill/>
        </p:spPr>
        <p:txBody>
          <a:bodyPr wrap="square" lIns="68580" tIns="34290" rIns="68580" bIns="34290" rtlCol="0">
            <a:spAutoFit/>
          </a:bodyPr>
          <a:lstStyle/>
          <a:p>
            <a:pPr algn="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46" name="TextBox 45"/>
          <p:cNvSpPr txBox="1"/>
          <p:nvPr/>
        </p:nvSpPr>
        <p:spPr>
          <a:xfrm>
            <a:off x="647564" y="4275799"/>
            <a:ext cx="1899606" cy="384977"/>
          </a:xfrm>
          <a:prstGeom prst="rect">
            <a:avLst/>
          </a:prstGeom>
          <a:noFill/>
        </p:spPr>
        <p:txBody>
          <a:bodyPr wrap="square" lIns="68580" tIns="34290" rIns="68580" bIns="34290" rtlCol="0">
            <a:spAutoFit/>
          </a:bodyPr>
          <a:lstStyle/>
          <a:p>
            <a:pPr algn="r">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47" name="TextBox 46"/>
          <p:cNvSpPr txBox="1"/>
          <p:nvPr/>
        </p:nvSpPr>
        <p:spPr>
          <a:xfrm>
            <a:off x="2467808" y="3999936"/>
            <a:ext cx="457497" cy="284693"/>
          </a:xfrm>
          <a:prstGeom prst="rect">
            <a:avLst/>
          </a:prstGeom>
          <a:noFill/>
        </p:spPr>
        <p:txBody>
          <a:bodyPr wrap="none" lIns="68580" tIns="34290" rIns="68580" bIns="34290" rtlCol="0" anchor="ctr">
            <a:spAutoFit/>
          </a:bodyPr>
          <a:lstStyle/>
          <a:p>
            <a:pPr lvl="0" algn="ctr"/>
            <a:r>
              <a:rPr lang="en-US" altLang="zh-CN" sz="1400">
                <a:solidFill>
                  <a:srgbClr val="1282B7"/>
                </a:solidFill>
                <a:latin typeface="Calibri" panose="020F0502020204030204" pitchFamily="34" charset="0"/>
                <a:ea typeface="微软雅黑" panose="020B0503020204020204" pitchFamily="34" charset="-122"/>
                <a:cs typeface="Arial" panose="020B0604020202020204" pitchFamily="34" charset="0"/>
              </a:rPr>
              <a:t>15.3</a:t>
            </a:r>
            <a:endParaRPr lang="zh-CN" altLang="en-US" sz="140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
        <p:nvSpPr>
          <p:cNvPr id="48" name="TextBox 47"/>
          <p:cNvSpPr txBox="1"/>
          <p:nvPr/>
        </p:nvSpPr>
        <p:spPr>
          <a:xfrm>
            <a:off x="1207230" y="2032484"/>
            <a:ext cx="1312542" cy="316753"/>
          </a:xfrm>
          <a:prstGeom prst="rect">
            <a:avLst/>
          </a:prstGeom>
          <a:noFill/>
        </p:spPr>
        <p:txBody>
          <a:bodyPr wrap="square" lIns="68580" tIns="34290" rIns="68580" bIns="34290" rtlCol="0">
            <a:spAutoFit/>
          </a:bodyPr>
          <a:lstStyle/>
          <a:p>
            <a:pPr algn="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49" name="TextBox 48"/>
          <p:cNvSpPr txBox="1"/>
          <p:nvPr/>
        </p:nvSpPr>
        <p:spPr>
          <a:xfrm>
            <a:off x="647564" y="2365432"/>
            <a:ext cx="1899606" cy="384977"/>
          </a:xfrm>
          <a:prstGeom prst="rect">
            <a:avLst/>
          </a:prstGeom>
          <a:noFill/>
        </p:spPr>
        <p:txBody>
          <a:bodyPr wrap="square" lIns="68580" tIns="34290" rIns="68580" bIns="34290" rtlCol="0">
            <a:spAutoFit/>
          </a:bodyPr>
          <a:lstStyle/>
          <a:p>
            <a:pPr algn="r">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50" name="TextBox 49"/>
          <p:cNvSpPr txBox="1"/>
          <p:nvPr/>
        </p:nvSpPr>
        <p:spPr>
          <a:xfrm>
            <a:off x="2534119" y="2068488"/>
            <a:ext cx="366126" cy="284693"/>
          </a:xfrm>
          <a:prstGeom prst="rect">
            <a:avLst/>
          </a:prstGeom>
          <a:noFill/>
        </p:spPr>
        <p:txBody>
          <a:bodyPr wrap="none" lIns="68580" tIns="34290" rIns="68580" bIns="34290" rtlCol="0" anchor="ctr">
            <a:spAutoFit/>
          </a:bodyPr>
          <a:lstStyle/>
          <a:p>
            <a:pPr lvl="0" algn="ctr"/>
            <a:r>
              <a:rPr lang="en-US" altLang="zh-CN" sz="1400" dirty="0">
                <a:solidFill>
                  <a:srgbClr val="1282B7"/>
                </a:solidFill>
                <a:latin typeface="Calibri" panose="020F0502020204030204" pitchFamily="34" charset="0"/>
                <a:ea typeface="微软雅黑" panose="020B0503020204020204" pitchFamily="34" charset="-122"/>
                <a:cs typeface="Arial" panose="020B0604020202020204" pitchFamily="34" charset="0"/>
              </a:rPr>
              <a:t>6.9</a:t>
            </a:r>
            <a:endParaRPr lang="zh-CN" altLang="en-US" sz="1400" dirty="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0.70"/>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childTnLst>
                          </p:cTn>
                        </p:par>
                        <p:par>
                          <p:cTn id="10" fill="hold">
                            <p:stCondLst>
                              <p:cond delay="1000"/>
                            </p:stCondLst>
                            <p:childTnLst>
                              <p:par>
                                <p:cTn id="11" presetID="49" presetClass="entr" presetSubtype="0" decel="10000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 calcmode="lin" valueType="num">
                                      <p:cBhvr>
                                        <p:cTn id="15" dur="500" fill="hold"/>
                                        <p:tgtEl>
                                          <p:spTgt spid="23"/>
                                        </p:tgtEl>
                                        <p:attrNameLst>
                                          <p:attrName>style.rotation</p:attrName>
                                        </p:attrNameLst>
                                      </p:cBhvr>
                                      <p:tavLst>
                                        <p:tav tm="0">
                                          <p:val>
                                            <p:fltVal val="360"/>
                                          </p:val>
                                        </p:tav>
                                        <p:tav tm="100000">
                                          <p:val>
                                            <p:fltVal val="0"/>
                                          </p:val>
                                        </p:tav>
                                      </p:tavLst>
                                    </p:anim>
                                    <p:animEffect transition="in" filter="fade">
                                      <p:cBhvr>
                                        <p:cTn id="16" dur="500"/>
                                        <p:tgtEl>
                                          <p:spTgt spid="23"/>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 calcmode="lin" valueType="num">
                                      <p:cBhvr>
                                        <p:cTn id="21" dur="500" fill="hold"/>
                                        <p:tgtEl>
                                          <p:spTgt spid="24"/>
                                        </p:tgtEl>
                                        <p:attrNameLst>
                                          <p:attrName>style.rotation</p:attrName>
                                        </p:attrNameLst>
                                      </p:cBhvr>
                                      <p:tavLst>
                                        <p:tav tm="0">
                                          <p:val>
                                            <p:fltVal val="360"/>
                                          </p:val>
                                        </p:tav>
                                        <p:tav tm="100000">
                                          <p:val>
                                            <p:fltVal val="0"/>
                                          </p:val>
                                        </p:tav>
                                      </p:tavLst>
                                    </p:anim>
                                    <p:animEffect transition="in" filter="fade">
                                      <p:cBhvr>
                                        <p:cTn id="22" dur="500"/>
                                        <p:tgtEl>
                                          <p:spTgt spid="24"/>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 calcmode="lin" valueType="num">
                                      <p:cBhvr>
                                        <p:cTn id="27" dur="500" fill="hold"/>
                                        <p:tgtEl>
                                          <p:spTgt spid="25"/>
                                        </p:tgtEl>
                                        <p:attrNameLst>
                                          <p:attrName>style.rotation</p:attrName>
                                        </p:attrNameLst>
                                      </p:cBhvr>
                                      <p:tavLst>
                                        <p:tav tm="0">
                                          <p:val>
                                            <p:fltVal val="360"/>
                                          </p:val>
                                        </p:tav>
                                        <p:tav tm="100000">
                                          <p:val>
                                            <p:fltVal val="0"/>
                                          </p:val>
                                        </p:tav>
                                      </p:tavLst>
                                    </p:anim>
                                    <p:animEffect transition="in" filter="fade">
                                      <p:cBhvr>
                                        <p:cTn id="28" dur="500"/>
                                        <p:tgtEl>
                                          <p:spTgt spid="25"/>
                                        </p:tgtEl>
                                      </p:cBhvr>
                                    </p:animEffect>
                                  </p:childTnLst>
                                </p:cTn>
                              </p:par>
                            </p:childTnLst>
                          </p:cTn>
                        </p:par>
                        <p:par>
                          <p:cTn id="29" fill="hold">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right)">
                                      <p:cBhvr>
                                        <p:cTn id="35" dur="500"/>
                                        <p:tgtEl>
                                          <p:spTgt spid="3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right)">
                                      <p:cBhvr>
                                        <p:cTn id="44" dur="500"/>
                                        <p:tgtEl>
                                          <p:spTgt spid="2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par>
                          <p:cTn id="48" fill="hold">
                            <p:stCondLst>
                              <p:cond delay="2000"/>
                            </p:stCondLst>
                            <p:childTnLst>
                              <p:par>
                                <p:cTn id="49" presetID="12" presetClass="entr" presetSubtype="8"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p:tgtEl>
                                          <p:spTgt spid="33"/>
                                        </p:tgtEl>
                                        <p:attrNameLst>
                                          <p:attrName>ppt_x</p:attrName>
                                        </p:attrNameLst>
                                      </p:cBhvr>
                                      <p:tavLst>
                                        <p:tav tm="0">
                                          <p:val>
                                            <p:strVal val="#ppt_x-#ppt_w*1.125000"/>
                                          </p:val>
                                        </p:tav>
                                        <p:tav tm="100000">
                                          <p:val>
                                            <p:strVal val="#ppt_x"/>
                                          </p:val>
                                        </p:tav>
                                      </p:tavLst>
                                    </p:anim>
                                    <p:animEffect transition="in" filter="wipe(right)">
                                      <p:cBhvr>
                                        <p:cTn id="52" dur="500"/>
                                        <p:tgtEl>
                                          <p:spTgt spid="33"/>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p:tgtEl>
                                          <p:spTgt spid="34"/>
                                        </p:tgtEl>
                                        <p:attrNameLst>
                                          <p:attrName>ppt_x</p:attrName>
                                        </p:attrNameLst>
                                      </p:cBhvr>
                                      <p:tavLst>
                                        <p:tav tm="0">
                                          <p:val>
                                            <p:strVal val="#ppt_x-#ppt_w*1.125000"/>
                                          </p:val>
                                        </p:tav>
                                        <p:tav tm="100000">
                                          <p:val>
                                            <p:strVal val="#ppt_x"/>
                                          </p:val>
                                        </p:tav>
                                      </p:tavLst>
                                    </p:anim>
                                    <p:animEffect transition="in" filter="wipe(right)">
                                      <p:cBhvr>
                                        <p:cTn id="56" dur="500"/>
                                        <p:tgtEl>
                                          <p:spTgt spid="34"/>
                                        </p:tgtEl>
                                      </p:cBhvr>
                                    </p:animEffect>
                                  </p:childTnLst>
                                </p:cTn>
                              </p:par>
                              <p:par>
                                <p:cTn id="57" presetID="14" presetClass="entr" presetSubtype="10" fill="hold" grpId="0" nodeType="withEffect">
                                  <p:stCondLst>
                                    <p:cond delay="0"/>
                                  </p:stCondLst>
                                  <p:iterate type="lt">
                                    <p:tmPct val="50000"/>
                                  </p:iterate>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300"/>
                                        <p:tgtEl>
                                          <p:spTgt spid="35"/>
                                        </p:tgtEl>
                                      </p:cBhvr>
                                    </p:animEffect>
                                  </p:childTnLst>
                                </p:cTn>
                              </p:par>
                            </p:childTnLst>
                          </p:cTn>
                        </p:par>
                        <p:par>
                          <p:cTn id="60" fill="hold">
                            <p:stCondLst>
                              <p:cond delay="3150"/>
                            </p:stCondLst>
                            <p:childTnLst>
                              <p:par>
                                <p:cTn id="61" presetID="12" presetClass="entr" presetSubtype="8"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p:tgtEl>
                                          <p:spTgt spid="36"/>
                                        </p:tgtEl>
                                        <p:attrNameLst>
                                          <p:attrName>ppt_x</p:attrName>
                                        </p:attrNameLst>
                                      </p:cBhvr>
                                      <p:tavLst>
                                        <p:tav tm="0">
                                          <p:val>
                                            <p:strVal val="#ppt_x-#ppt_w*1.125000"/>
                                          </p:val>
                                        </p:tav>
                                        <p:tav tm="100000">
                                          <p:val>
                                            <p:strVal val="#ppt_x"/>
                                          </p:val>
                                        </p:tav>
                                      </p:tavLst>
                                    </p:anim>
                                    <p:animEffect transition="in" filter="wipe(right)">
                                      <p:cBhvr>
                                        <p:cTn id="64" dur="500"/>
                                        <p:tgtEl>
                                          <p:spTgt spid="36"/>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p:tgtEl>
                                          <p:spTgt spid="37"/>
                                        </p:tgtEl>
                                        <p:attrNameLst>
                                          <p:attrName>ppt_x</p:attrName>
                                        </p:attrNameLst>
                                      </p:cBhvr>
                                      <p:tavLst>
                                        <p:tav tm="0">
                                          <p:val>
                                            <p:strVal val="#ppt_x-#ppt_w*1.125000"/>
                                          </p:val>
                                        </p:tav>
                                        <p:tav tm="100000">
                                          <p:val>
                                            <p:strVal val="#ppt_x"/>
                                          </p:val>
                                        </p:tav>
                                      </p:tavLst>
                                    </p:anim>
                                    <p:animEffect transition="in" filter="wipe(right)">
                                      <p:cBhvr>
                                        <p:cTn id="68" dur="500"/>
                                        <p:tgtEl>
                                          <p:spTgt spid="37"/>
                                        </p:tgtEl>
                                      </p:cBhvr>
                                    </p:animEffect>
                                  </p:childTnLst>
                                </p:cTn>
                              </p:par>
                              <p:par>
                                <p:cTn id="69" presetID="14" presetClass="entr" presetSubtype="10" fill="hold" grpId="0" nodeType="withEffect">
                                  <p:stCondLst>
                                    <p:cond delay="0"/>
                                  </p:stCondLst>
                                  <p:iterate type="lt">
                                    <p:tmPct val="50000"/>
                                  </p:iterate>
                                  <p:childTnLst>
                                    <p:set>
                                      <p:cBhvr>
                                        <p:cTn id="70" dur="1" fill="hold">
                                          <p:stCondLst>
                                            <p:cond delay="0"/>
                                          </p:stCondLst>
                                        </p:cTn>
                                        <p:tgtEl>
                                          <p:spTgt spid="38"/>
                                        </p:tgtEl>
                                        <p:attrNameLst>
                                          <p:attrName>style.visibility</p:attrName>
                                        </p:attrNameLst>
                                      </p:cBhvr>
                                      <p:to>
                                        <p:strVal val="visible"/>
                                      </p:to>
                                    </p:set>
                                    <p:animEffect transition="in" filter="randombar(horizontal)">
                                      <p:cBhvr>
                                        <p:cTn id="71" dur="300"/>
                                        <p:tgtEl>
                                          <p:spTgt spid="38"/>
                                        </p:tgtEl>
                                      </p:cBhvr>
                                    </p:animEffect>
                                  </p:childTnLst>
                                </p:cTn>
                              </p:par>
                            </p:childTnLst>
                          </p:cTn>
                        </p:par>
                        <p:par>
                          <p:cTn id="72" fill="hold">
                            <p:stCondLst>
                              <p:cond delay="3750"/>
                            </p:stCondLst>
                            <p:childTnLst>
                              <p:par>
                                <p:cTn id="73" presetID="12" presetClass="entr" presetSubtype="8" fill="hold" grpId="0" nodeType="after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additive="base">
                                        <p:cTn id="75" dur="500"/>
                                        <p:tgtEl>
                                          <p:spTgt spid="39"/>
                                        </p:tgtEl>
                                        <p:attrNameLst>
                                          <p:attrName>ppt_x</p:attrName>
                                        </p:attrNameLst>
                                      </p:cBhvr>
                                      <p:tavLst>
                                        <p:tav tm="0">
                                          <p:val>
                                            <p:strVal val="#ppt_x-#ppt_w*1.125000"/>
                                          </p:val>
                                        </p:tav>
                                        <p:tav tm="100000">
                                          <p:val>
                                            <p:strVal val="#ppt_x"/>
                                          </p:val>
                                        </p:tav>
                                      </p:tavLst>
                                    </p:anim>
                                    <p:animEffect transition="in" filter="wipe(right)">
                                      <p:cBhvr>
                                        <p:cTn id="76" dur="500"/>
                                        <p:tgtEl>
                                          <p:spTgt spid="39"/>
                                        </p:tgtEl>
                                      </p:cBhvr>
                                    </p:animEffect>
                                  </p:childTnLst>
                                </p:cTn>
                              </p:par>
                              <p:par>
                                <p:cTn id="77" presetID="12" presetClass="entr" presetSubtype="8"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p:tgtEl>
                                          <p:spTgt spid="40"/>
                                        </p:tgtEl>
                                        <p:attrNameLst>
                                          <p:attrName>ppt_x</p:attrName>
                                        </p:attrNameLst>
                                      </p:cBhvr>
                                      <p:tavLst>
                                        <p:tav tm="0">
                                          <p:val>
                                            <p:strVal val="#ppt_x-#ppt_w*1.125000"/>
                                          </p:val>
                                        </p:tav>
                                        <p:tav tm="100000">
                                          <p:val>
                                            <p:strVal val="#ppt_x"/>
                                          </p:val>
                                        </p:tav>
                                      </p:tavLst>
                                    </p:anim>
                                    <p:animEffect transition="in" filter="wipe(right)">
                                      <p:cBhvr>
                                        <p:cTn id="80" dur="500"/>
                                        <p:tgtEl>
                                          <p:spTgt spid="40"/>
                                        </p:tgtEl>
                                      </p:cBhvr>
                                    </p:animEffect>
                                  </p:childTnLst>
                                </p:cTn>
                              </p:par>
                              <p:par>
                                <p:cTn id="81" presetID="14" presetClass="entr" presetSubtype="10" fill="hold" grpId="0" nodeType="withEffect">
                                  <p:stCondLst>
                                    <p:cond delay="0"/>
                                  </p:stCondLst>
                                  <p:iterate type="lt">
                                    <p:tmPct val="50000"/>
                                  </p:iterate>
                                  <p:childTnLst>
                                    <p:set>
                                      <p:cBhvr>
                                        <p:cTn id="82" dur="1" fill="hold">
                                          <p:stCondLst>
                                            <p:cond delay="0"/>
                                          </p:stCondLst>
                                        </p:cTn>
                                        <p:tgtEl>
                                          <p:spTgt spid="41"/>
                                        </p:tgtEl>
                                        <p:attrNameLst>
                                          <p:attrName>style.visibility</p:attrName>
                                        </p:attrNameLst>
                                      </p:cBhvr>
                                      <p:to>
                                        <p:strVal val="visible"/>
                                      </p:to>
                                    </p:set>
                                    <p:animEffect transition="in" filter="randombar(horizontal)">
                                      <p:cBhvr>
                                        <p:cTn id="83" dur="300"/>
                                        <p:tgtEl>
                                          <p:spTgt spid="41"/>
                                        </p:tgtEl>
                                      </p:cBhvr>
                                    </p:animEffect>
                                  </p:childTnLst>
                                </p:cTn>
                              </p:par>
                            </p:childTnLst>
                          </p:cTn>
                        </p:par>
                        <p:par>
                          <p:cTn id="84" fill="hold">
                            <p:stCondLst>
                              <p:cond delay="4349"/>
                            </p:stCondLst>
                            <p:childTnLst>
                              <p:par>
                                <p:cTn id="85" presetID="12" presetClass="entr" presetSubtype="8"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p:tgtEl>
                                          <p:spTgt spid="42"/>
                                        </p:tgtEl>
                                        <p:attrNameLst>
                                          <p:attrName>ppt_x</p:attrName>
                                        </p:attrNameLst>
                                      </p:cBhvr>
                                      <p:tavLst>
                                        <p:tav tm="0">
                                          <p:val>
                                            <p:strVal val="#ppt_x-#ppt_w*1.125000"/>
                                          </p:val>
                                        </p:tav>
                                        <p:tav tm="100000">
                                          <p:val>
                                            <p:strVal val="#ppt_x"/>
                                          </p:val>
                                        </p:tav>
                                      </p:tavLst>
                                    </p:anim>
                                    <p:animEffect transition="in" filter="wipe(right)">
                                      <p:cBhvr>
                                        <p:cTn id="88" dur="500"/>
                                        <p:tgtEl>
                                          <p:spTgt spid="42"/>
                                        </p:tgtEl>
                                      </p:cBhvr>
                                    </p:animEffect>
                                  </p:childTnLst>
                                </p:cTn>
                              </p:par>
                              <p:par>
                                <p:cTn id="89" presetID="12" presetClass="entr" presetSubtype="8"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p:tgtEl>
                                          <p:spTgt spid="43"/>
                                        </p:tgtEl>
                                        <p:attrNameLst>
                                          <p:attrName>ppt_x</p:attrName>
                                        </p:attrNameLst>
                                      </p:cBhvr>
                                      <p:tavLst>
                                        <p:tav tm="0">
                                          <p:val>
                                            <p:strVal val="#ppt_x-#ppt_w*1.125000"/>
                                          </p:val>
                                        </p:tav>
                                        <p:tav tm="100000">
                                          <p:val>
                                            <p:strVal val="#ppt_x"/>
                                          </p:val>
                                        </p:tav>
                                      </p:tavLst>
                                    </p:anim>
                                    <p:animEffect transition="in" filter="wipe(right)">
                                      <p:cBhvr>
                                        <p:cTn id="92" dur="500"/>
                                        <p:tgtEl>
                                          <p:spTgt spid="43"/>
                                        </p:tgtEl>
                                      </p:cBhvr>
                                    </p:animEffect>
                                  </p:childTnLst>
                                </p:cTn>
                              </p:par>
                              <p:par>
                                <p:cTn id="93" presetID="14" presetClass="entr" presetSubtype="10" fill="hold" grpId="0" nodeType="withEffect">
                                  <p:stCondLst>
                                    <p:cond delay="0"/>
                                  </p:stCondLst>
                                  <p:iterate type="lt">
                                    <p:tmPct val="50000"/>
                                  </p:iterate>
                                  <p:childTnLst>
                                    <p:set>
                                      <p:cBhvr>
                                        <p:cTn id="94" dur="1" fill="hold">
                                          <p:stCondLst>
                                            <p:cond delay="0"/>
                                          </p:stCondLst>
                                        </p:cTn>
                                        <p:tgtEl>
                                          <p:spTgt spid="44"/>
                                        </p:tgtEl>
                                        <p:attrNameLst>
                                          <p:attrName>style.visibility</p:attrName>
                                        </p:attrNameLst>
                                      </p:cBhvr>
                                      <p:to>
                                        <p:strVal val="visible"/>
                                      </p:to>
                                    </p:set>
                                    <p:animEffect transition="in" filter="randombar(horizontal)">
                                      <p:cBhvr>
                                        <p:cTn id="95" dur="300"/>
                                        <p:tgtEl>
                                          <p:spTgt spid="44"/>
                                        </p:tgtEl>
                                      </p:cBhvr>
                                    </p:animEffect>
                                  </p:childTnLst>
                                </p:cTn>
                              </p:par>
                            </p:childTnLst>
                          </p:cTn>
                        </p:par>
                        <p:par>
                          <p:cTn id="96" fill="hold">
                            <p:stCondLst>
                              <p:cond delay="5099"/>
                            </p:stCondLst>
                            <p:childTnLst>
                              <p:par>
                                <p:cTn id="97" presetID="12" presetClass="entr" presetSubtype="8" fill="hold" grpId="0" nodeType="after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p:tgtEl>
                                          <p:spTgt spid="45"/>
                                        </p:tgtEl>
                                        <p:attrNameLst>
                                          <p:attrName>ppt_x</p:attrName>
                                        </p:attrNameLst>
                                      </p:cBhvr>
                                      <p:tavLst>
                                        <p:tav tm="0">
                                          <p:val>
                                            <p:strVal val="#ppt_x-#ppt_w*1.125000"/>
                                          </p:val>
                                        </p:tav>
                                        <p:tav tm="100000">
                                          <p:val>
                                            <p:strVal val="#ppt_x"/>
                                          </p:val>
                                        </p:tav>
                                      </p:tavLst>
                                    </p:anim>
                                    <p:animEffect transition="in" filter="wipe(right)">
                                      <p:cBhvr>
                                        <p:cTn id="100" dur="500"/>
                                        <p:tgtEl>
                                          <p:spTgt spid="45"/>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500"/>
                                        <p:tgtEl>
                                          <p:spTgt spid="46"/>
                                        </p:tgtEl>
                                        <p:attrNameLst>
                                          <p:attrName>ppt_x</p:attrName>
                                        </p:attrNameLst>
                                      </p:cBhvr>
                                      <p:tavLst>
                                        <p:tav tm="0">
                                          <p:val>
                                            <p:strVal val="#ppt_x-#ppt_w*1.125000"/>
                                          </p:val>
                                        </p:tav>
                                        <p:tav tm="100000">
                                          <p:val>
                                            <p:strVal val="#ppt_x"/>
                                          </p:val>
                                        </p:tav>
                                      </p:tavLst>
                                    </p:anim>
                                    <p:animEffect transition="in" filter="wipe(right)">
                                      <p:cBhvr>
                                        <p:cTn id="104" dur="500"/>
                                        <p:tgtEl>
                                          <p:spTgt spid="46"/>
                                        </p:tgtEl>
                                      </p:cBhvr>
                                    </p:animEffect>
                                  </p:childTnLst>
                                </p:cTn>
                              </p:par>
                              <p:par>
                                <p:cTn id="105" presetID="14" presetClass="entr" presetSubtype="10" fill="hold" grpId="0" nodeType="withEffect">
                                  <p:stCondLst>
                                    <p:cond delay="0"/>
                                  </p:stCondLst>
                                  <p:iterate type="lt">
                                    <p:tmPct val="50000"/>
                                  </p:iterate>
                                  <p:childTnLst>
                                    <p:set>
                                      <p:cBhvr>
                                        <p:cTn id="106" dur="1" fill="hold">
                                          <p:stCondLst>
                                            <p:cond delay="0"/>
                                          </p:stCondLst>
                                        </p:cTn>
                                        <p:tgtEl>
                                          <p:spTgt spid="47"/>
                                        </p:tgtEl>
                                        <p:attrNameLst>
                                          <p:attrName>style.visibility</p:attrName>
                                        </p:attrNameLst>
                                      </p:cBhvr>
                                      <p:to>
                                        <p:strVal val="visible"/>
                                      </p:to>
                                    </p:set>
                                    <p:animEffect transition="in" filter="randombar(horizontal)">
                                      <p:cBhvr>
                                        <p:cTn id="107" dur="300"/>
                                        <p:tgtEl>
                                          <p:spTgt spid="47"/>
                                        </p:tgtEl>
                                      </p:cBhvr>
                                    </p:animEffect>
                                  </p:childTnLst>
                                </p:cTn>
                              </p:par>
                            </p:childTnLst>
                          </p:cTn>
                        </p:par>
                        <p:par>
                          <p:cTn id="108" fill="hold">
                            <p:stCondLst>
                              <p:cond delay="5849"/>
                            </p:stCondLst>
                            <p:childTnLst>
                              <p:par>
                                <p:cTn id="109" presetID="12" presetClass="entr" presetSubtype="8"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p:tgtEl>
                                          <p:spTgt spid="48"/>
                                        </p:tgtEl>
                                        <p:attrNameLst>
                                          <p:attrName>ppt_x</p:attrName>
                                        </p:attrNameLst>
                                      </p:cBhvr>
                                      <p:tavLst>
                                        <p:tav tm="0">
                                          <p:val>
                                            <p:strVal val="#ppt_x-#ppt_w*1.125000"/>
                                          </p:val>
                                        </p:tav>
                                        <p:tav tm="100000">
                                          <p:val>
                                            <p:strVal val="#ppt_x"/>
                                          </p:val>
                                        </p:tav>
                                      </p:tavLst>
                                    </p:anim>
                                    <p:animEffect transition="in" filter="wipe(right)">
                                      <p:cBhvr>
                                        <p:cTn id="112" dur="500"/>
                                        <p:tgtEl>
                                          <p:spTgt spid="48"/>
                                        </p:tgtEl>
                                      </p:cBhvr>
                                    </p:animEffect>
                                  </p:childTnLst>
                                </p:cTn>
                              </p:par>
                              <p:par>
                                <p:cTn id="113" presetID="12" presetClass="entr" presetSubtype="8"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500"/>
                                        <p:tgtEl>
                                          <p:spTgt spid="49"/>
                                        </p:tgtEl>
                                        <p:attrNameLst>
                                          <p:attrName>ppt_x</p:attrName>
                                        </p:attrNameLst>
                                      </p:cBhvr>
                                      <p:tavLst>
                                        <p:tav tm="0">
                                          <p:val>
                                            <p:strVal val="#ppt_x-#ppt_w*1.125000"/>
                                          </p:val>
                                        </p:tav>
                                        <p:tav tm="100000">
                                          <p:val>
                                            <p:strVal val="#ppt_x"/>
                                          </p:val>
                                        </p:tav>
                                      </p:tavLst>
                                    </p:anim>
                                    <p:animEffect transition="in" filter="wipe(right)">
                                      <p:cBhvr>
                                        <p:cTn id="116" dur="500"/>
                                        <p:tgtEl>
                                          <p:spTgt spid="49"/>
                                        </p:tgtEl>
                                      </p:cBhvr>
                                    </p:animEffect>
                                  </p:childTnLst>
                                </p:cTn>
                              </p:par>
                              <p:par>
                                <p:cTn id="117" presetID="14" presetClass="entr" presetSubtype="10" fill="hold" grpId="0" nodeType="withEffect">
                                  <p:stCondLst>
                                    <p:cond delay="0"/>
                                  </p:stCondLst>
                                  <p:iterate type="lt">
                                    <p:tmPct val="50000"/>
                                  </p:iterate>
                                  <p:childTnLst>
                                    <p:set>
                                      <p:cBhvr>
                                        <p:cTn id="118" dur="1" fill="hold">
                                          <p:stCondLst>
                                            <p:cond delay="0"/>
                                          </p:stCondLst>
                                        </p:cTn>
                                        <p:tgtEl>
                                          <p:spTgt spid="50"/>
                                        </p:tgtEl>
                                        <p:attrNameLst>
                                          <p:attrName>style.visibility</p:attrName>
                                        </p:attrNameLst>
                                      </p:cBhvr>
                                      <p:to>
                                        <p:strVal val="visible"/>
                                      </p:to>
                                    </p:set>
                                    <p:animEffect transition="in" filter="randombar(horizontal)">
                                      <p:cBhvr>
                                        <p:cTn id="119" dur="3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07"/>
          <p:cNvSpPr>
            <a:spLocks noChangeArrowheads="1"/>
          </p:cNvSpPr>
          <p:nvPr/>
        </p:nvSpPr>
        <p:spPr bwMode="auto">
          <a:xfrm>
            <a:off x="3080743" y="1589150"/>
            <a:ext cx="2933700" cy="2934606"/>
          </a:xfrm>
          <a:prstGeom prst="ellipse">
            <a:avLst/>
          </a:prstGeom>
          <a:solidFill>
            <a:schemeClr val="bg1">
              <a:lumMod val="75000"/>
            </a:schemeClr>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3" name="Freeform 408"/>
          <p:cNvSpPr/>
          <p:nvPr/>
        </p:nvSpPr>
        <p:spPr bwMode="auto">
          <a:xfrm>
            <a:off x="3080743" y="2569338"/>
            <a:ext cx="2933700" cy="1257688"/>
          </a:xfrm>
          <a:custGeom>
            <a:avLst/>
            <a:gdLst>
              <a:gd name="T0" fmla="*/ 1013 w 1043"/>
              <a:gd name="T1" fmla="*/ 0 h 447"/>
              <a:gd name="T2" fmla="*/ 1014 w 1043"/>
              <a:gd name="T3" fmla="*/ 6 h 447"/>
              <a:gd name="T4" fmla="*/ 521 w 1043"/>
              <a:gd name="T5" fmla="*/ 171 h 447"/>
              <a:gd name="T6" fmla="*/ 29 w 1043"/>
              <a:gd name="T7" fmla="*/ 6 h 447"/>
              <a:gd name="T8" fmla="*/ 29 w 1043"/>
              <a:gd name="T9" fmla="*/ 1 h 447"/>
              <a:gd name="T10" fmla="*/ 0 w 1043"/>
              <a:gd name="T11" fmla="*/ 174 h 447"/>
              <a:gd name="T12" fmla="*/ 18 w 1043"/>
              <a:gd name="T13" fmla="*/ 311 h 447"/>
              <a:gd name="T14" fmla="*/ 521 w 1043"/>
              <a:gd name="T15" fmla="*/ 447 h 447"/>
              <a:gd name="T16" fmla="*/ 1025 w 1043"/>
              <a:gd name="T17" fmla="*/ 310 h 447"/>
              <a:gd name="T18" fmla="*/ 1043 w 1043"/>
              <a:gd name="T19" fmla="*/ 174 h 447"/>
              <a:gd name="T20" fmla="*/ 1013 w 1043"/>
              <a:gd name="T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3" h="447">
                <a:moveTo>
                  <a:pt x="1013" y="0"/>
                </a:moveTo>
                <a:cubicBezTo>
                  <a:pt x="1014" y="2"/>
                  <a:pt x="1014" y="4"/>
                  <a:pt x="1014" y="6"/>
                </a:cubicBezTo>
                <a:cubicBezTo>
                  <a:pt x="1014" y="97"/>
                  <a:pt x="793" y="171"/>
                  <a:pt x="521" y="171"/>
                </a:cubicBezTo>
                <a:cubicBezTo>
                  <a:pt x="249" y="171"/>
                  <a:pt x="29" y="97"/>
                  <a:pt x="29" y="6"/>
                </a:cubicBezTo>
                <a:cubicBezTo>
                  <a:pt x="29" y="4"/>
                  <a:pt x="29" y="3"/>
                  <a:pt x="29" y="1"/>
                </a:cubicBezTo>
                <a:cubicBezTo>
                  <a:pt x="10" y="55"/>
                  <a:pt x="0" y="113"/>
                  <a:pt x="0" y="174"/>
                </a:cubicBezTo>
                <a:cubicBezTo>
                  <a:pt x="0" y="221"/>
                  <a:pt x="6" y="267"/>
                  <a:pt x="18" y="311"/>
                </a:cubicBezTo>
                <a:cubicBezTo>
                  <a:pt x="82" y="389"/>
                  <a:pt x="283" y="447"/>
                  <a:pt x="521" y="447"/>
                </a:cubicBezTo>
                <a:cubicBezTo>
                  <a:pt x="759" y="447"/>
                  <a:pt x="960" y="389"/>
                  <a:pt x="1025" y="310"/>
                </a:cubicBezTo>
                <a:cubicBezTo>
                  <a:pt x="1037" y="267"/>
                  <a:pt x="1043" y="221"/>
                  <a:pt x="1043" y="174"/>
                </a:cubicBezTo>
                <a:cubicBezTo>
                  <a:pt x="1043" y="113"/>
                  <a:pt x="1032" y="54"/>
                  <a:pt x="1013" y="0"/>
                </a:cubicBezTo>
                <a:close/>
              </a:path>
            </a:pathLst>
          </a:custGeom>
          <a:solidFill>
            <a:schemeClr val="accent3"/>
          </a:solidFill>
          <a:ln>
            <a:noFill/>
          </a:ln>
        </p:spPr>
        <p:txBody>
          <a:bodyPr vert="horz" wrap="square" lIns="68580" tIns="675000" rIns="68580" bIns="34290" numCol="1" anchor="t" anchorCtr="0" compatLnSpc="1"/>
          <a:lstStyle/>
          <a:p>
            <a:pPr algn="ctr"/>
            <a:r>
              <a:rPr lang="en-US" altLang="zh-CN" sz="2400" dirty="0">
                <a:solidFill>
                  <a:schemeClr val="bg1"/>
                </a:solidFill>
                <a:latin typeface="Calibri" panose="020F0502020204030204" pitchFamily="34" charset="0"/>
                <a:ea typeface="微软雅黑" panose="020B0503020204020204" pitchFamily="34" charset="-122"/>
              </a:rPr>
              <a:t>03</a:t>
            </a:r>
            <a:endParaRPr lang="zh-CN" altLang="en-US" sz="2400" dirty="0">
              <a:solidFill>
                <a:schemeClr val="bg1"/>
              </a:solidFill>
              <a:latin typeface="Calibri" panose="020F0502020204030204" pitchFamily="34" charset="0"/>
              <a:ea typeface="微软雅黑" panose="020B0503020204020204" pitchFamily="34" charset="-122"/>
            </a:endParaRPr>
          </a:p>
        </p:txBody>
      </p:sp>
      <p:sp>
        <p:nvSpPr>
          <p:cNvPr id="4" name="Freeform 409"/>
          <p:cNvSpPr/>
          <p:nvPr/>
        </p:nvSpPr>
        <p:spPr bwMode="auto">
          <a:xfrm>
            <a:off x="3130751" y="3441146"/>
            <a:ext cx="2832497" cy="1040927"/>
          </a:xfrm>
          <a:custGeom>
            <a:avLst/>
            <a:gdLst>
              <a:gd name="T0" fmla="*/ 503 w 1007"/>
              <a:gd name="T1" fmla="*/ 137 h 370"/>
              <a:gd name="T2" fmla="*/ 0 w 1007"/>
              <a:gd name="T3" fmla="*/ 1 h 370"/>
              <a:gd name="T4" fmla="*/ 300 w 1007"/>
              <a:gd name="T5" fmla="*/ 344 h 370"/>
              <a:gd name="T6" fmla="*/ 503 w 1007"/>
              <a:gd name="T7" fmla="*/ 370 h 370"/>
              <a:gd name="T8" fmla="*/ 706 w 1007"/>
              <a:gd name="T9" fmla="*/ 344 h 370"/>
              <a:gd name="T10" fmla="*/ 1007 w 1007"/>
              <a:gd name="T11" fmla="*/ 0 h 370"/>
              <a:gd name="T12" fmla="*/ 503 w 1007"/>
              <a:gd name="T13" fmla="*/ 137 h 370"/>
            </a:gdLst>
            <a:ahLst/>
            <a:cxnLst>
              <a:cxn ang="0">
                <a:pos x="T0" y="T1"/>
              </a:cxn>
              <a:cxn ang="0">
                <a:pos x="T2" y="T3"/>
              </a:cxn>
              <a:cxn ang="0">
                <a:pos x="T4" y="T5"/>
              </a:cxn>
              <a:cxn ang="0">
                <a:pos x="T6" y="T7"/>
              </a:cxn>
              <a:cxn ang="0">
                <a:pos x="T8" y="T9"/>
              </a:cxn>
              <a:cxn ang="0">
                <a:pos x="T10" y="T11"/>
              </a:cxn>
              <a:cxn ang="0">
                <a:pos x="T12" y="T13"/>
              </a:cxn>
            </a:cxnLst>
            <a:rect l="0" t="0" r="r" b="b"/>
            <a:pathLst>
              <a:path w="1007" h="370">
                <a:moveTo>
                  <a:pt x="503" y="137"/>
                </a:moveTo>
                <a:cubicBezTo>
                  <a:pt x="265" y="137"/>
                  <a:pt x="65" y="79"/>
                  <a:pt x="0" y="1"/>
                </a:cubicBezTo>
                <a:cubicBezTo>
                  <a:pt x="42" y="156"/>
                  <a:pt x="154" y="282"/>
                  <a:pt x="300" y="344"/>
                </a:cubicBezTo>
                <a:cubicBezTo>
                  <a:pt x="360" y="361"/>
                  <a:pt x="429" y="370"/>
                  <a:pt x="503" y="370"/>
                </a:cubicBezTo>
                <a:cubicBezTo>
                  <a:pt x="577" y="370"/>
                  <a:pt x="647" y="361"/>
                  <a:pt x="706" y="344"/>
                </a:cubicBezTo>
                <a:cubicBezTo>
                  <a:pt x="852" y="282"/>
                  <a:pt x="964" y="156"/>
                  <a:pt x="1007" y="0"/>
                </a:cubicBezTo>
                <a:cubicBezTo>
                  <a:pt x="942" y="79"/>
                  <a:pt x="741" y="137"/>
                  <a:pt x="503" y="137"/>
                </a:cubicBezTo>
                <a:close/>
              </a:path>
            </a:pathLst>
          </a:custGeom>
          <a:solidFill>
            <a:schemeClr val="accent4"/>
          </a:solidFill>
          <a:ln>
            <a:noFill/>
          </a:ln>
        </p:spPr>
        <p:txBody>
          <a:bodyPr vert="horz" wrap="square" lIns="68580" tIns="486000" rIns="68580" bIns="34290" numCol="1" anchor="t" anchorCtr="0" compatLnSpc="1"/>
          <a:lstStyle/>
          <a:p>
            <a:pPr algn="ctr"/>
            <a:r>
              <a:rPr lang="en-US" altLang="zh-CN" sz="2400">
                <a:solidFill>
                  <a:schemeClr val="bg1"/>
                </a:solidFill>
                <a:latin typeface="Calibri" panose="020F0502020204030204" pitchFamily="34" charset="0"/>
                <a:ea typeface="微软雅黑" panose="020B0503020204020204" pitchFamily="34" charset="-122"/>
              </a:rPr>
              <a:t>04</a:t>
            </a: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5" name="Freeform 410"/>
          <p:cNvSpPr/>
          <p:nvPr/>
        </p:nvSpPr>
        <p:spPr bwMode="auto">
          <a:xfrm>
            <a:off x="3161707" y="2020290"/>
            <a:ext cx="2770585" cy="1029018"/>
          </a:xfrm>
          <a:custGeom>
            <a:avLst/>
            <a:gdLst>
              <a:gd name="T0" fmla="*/ 984 w 985"/>
              <a:gd name="T1" fmla="*/ 195 h 366"/>
              <a:gd name="T2" fmla="*/ 867 w 985"/>
              <a:gd name="T3" fmla="*/ 5 h 366"/>
              <a:gd name="T4" fmla="*/ 867 w 985"/>
              <a:gd name="T5" fmla="*/ 9 h 366"/>
              <a:gd name="T6" fmla="*/ 492 w 985"/>
              <a:gd name="T7" fmla="*/ 102 h 366"/>
              <a:gd name="T8" fmla="*/ 118 w 985"/>
              <a:gd name="T9" fmla="*/ 9 h 366"/>
              <a:gd name="T10" fmla="*/ 118 w 985"/>
              <a:gd name="T11" fmla="*/ 5 h 366"/>
              <a:gd name="T12" fmla="*/ 124 w 985"/>
              <a:gd name="T13" fmla="*/ 0 h 366"/>
              <a:gd name="T14" fmla="*/ 0 w 985"/>
              <a:gd name="T15" fmla="*/ 196 h 366"/>
              <a:gd name="T16" fmla="*/ 0 w 985"/>
              <a:gd name="T17" fmla="*/ 201 h 366"/>
              <a:gd name="T18" fmla="*/ 492 w 985"/>
              <a:gd name="T19" fmla="*/ 366 h 366"/>
              <a:gd name="T20" fmla="*/ 985 w 985"/>
              <a:gd name="T21" fmla="*/ 201 h 366"/>
              <a:gd name="T22" fmla="*/ 984 w 985"/>
              <a:gd name="T23" fmla="*/ 1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5" h="366">
                <a:moveTo>
                  <a:pt x="984" y="195"/>
                </a:moveTo>
                <a:cubicBezTo>
                  <a:pt x="959" y="123"/>
                  <a:pt x="918" y="59"/>
                  <a:pt x="867" y="5"/>
                </a:cubicBezTo>
                <a:cubicBezTo>
                  <a:pt x="867" y="6"/>
                  <a:pt x="867" y="8"/>
                  <a:pt x="867" y="9"/>
                </a:cubicBezTo>
                <a:cubicBezTo>
                  <a:pt x="867" y="60"/>
                  <a:pt x="699" y="102"/>
                  <a:pt x="492" y="102"/>
                </a:cubicBezTo>
                <a:cubicBezTo>
                  <a:pt x="285" y="102"/>
                  <a:pt x="118" y="60"/>
                  <a:pt x="118" y="9"/>
                </a:cubicBezTo>
                <a:cubicBezTo>
                  <a:pt x="118" y="8"/>
                  <a:pt x="118" y="6"/>
                  <a:pt x="118" y="5"/>
                </a:cubicBezTo>
                <a:cubicBezTo>
                  <a:pt x="120" y="3"/>
                  <a:pt x="122" y="1"/>
                  <a:pt x="124" y="0"/>
                </a:cubicBezTo>
                <a:cubicBezTo>
                  <a:pt x="69" y="54"/>
                  <a:pt x="26" y="121"/>
                  <a:pt x="0" y="196"/>
                </a:cubicBezTo>
                <a:cubicBezTo>
                  <a:pt x="0" y="198"/>
                  <a:pt x="0" y="199"/>
                  <a:pt x="0" y="201"/>
                </a:cubicBezTo>
                <a:cubicBezTo>
                  <a:pt x="0" y="292"/>
                  <a:pt x="220" y="366"/>
                  <a:pt x="492" y="366"/>
                </a:cubicBezTo>
                <a:cubicBezTo>
                  <a:pt x="764" y="366"/>
                  <a:pt x="985" y="292"/>
                  <a:pt x="985" y="201"/>
                </a:cubicBezTo>
                <a:cubicBezTo>
                  <a:pt x="985" y="199"/>
                  <a:pt x="985" y="197"/>
                  <a:pt x="984" y="195"/>
                </a:cubicBezTo>
                <a:close/>
              </a:path>
            </a:pathLst>
          </a:custGeom>
          <a:solidFill>
            <a:schemeClr val="accent2"/>
          </a:solidFill>
          <a:ln>
            <a:noFill/>
          </a:ln>
        </p:spPr>
        <p:txBody>
          <a:bodyPr vert="horz" wrap="square" lIns="68580" tIns="486000" rIns="68580" bIns="34290" numCol="1" anchor="t" anchorCtr="0" compatLnSpc="1"/>
          <a:lstStyle/>
          <a:p>
            <a:pPr algn="ctr"/>
            <a:r>
              <a:rPr lang="en-US" altLang="zh-CN" sz="2400">
                <a:solidFill>
                  <a:schemeClr val="bg1"/>
                </a:solidFill>
                <a:latin typeface="Calibri" panose="020F0502020204030204" pitchFamily="34" charset="0"/>
                <a:ea typeface="微软雅黑" panose="020B0503020204020204" pitchFamily="34" charset="-122"/>
              </a:rPr>
              <a:t>02</a:t>
            </a: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6" name="Freeform 411"/>
          <p:cNvSpPr/>
          <p:nvPr/>
        </p:nvSpPr>
        <p:spPr bwMode="auto">
          <a:xfrm>
            <a:off x="3493889" y="1626072"/>
            <a:ext cx="2106216" cy="681248"/>
          </a:xfrm>
          <a:custGeom>
            <a:avLst/>
            <a:gdLst>
              <a:gd name="T0" fmla="*/ 748 w 749"/>
              <a:gd name="T1" fmla="*/ 145 h 242"/>
              <a:gd name="T2" fmla="*/ 493 w 749"/>
              <a:gd name="T3" fmla="*/ 0 h 242"/>
              <a:gd name="T4" fmla="*/ 493 w 749"/>
              <a:gd name="T5" fmla="*/ 0 h 242"/>
              <a:gd name="T6" fmla="*/ 374 w 749"/>
              <a:gd name="T7" fmla="*/ 15 h 242"/>
              <a:gd name="T8" fmla="*/ 256 w 749"/>
              <a:gd name="T9" fmla="*/ 0 h 242"/>
              <a:gd name="T10" fmla="*/ 256 w 749"/>
              <a:gd name="T11" fmla="*/ 0 h 242"/>
              <a:gd name="T12" fmla="*/ 0 w 749"/>
              <a:gd name="T13" fmla="*/ 145 h 242"/>
              <a:gd name="T14" fmla="*/ 0 w 749"/>
              <a:gd name="T15" fmla="*/ 149 h 242"/>
              <a:gd name="T16" fmla="*/ 374 w 749"/>
              <a:gd name="T17" fmla="*/ 242 h 242"/>
              <a:gd name="T18" fmla="*/ 749 w 749"/>
              <a:gd name="T19" fmla="*/ 149 h 242"/>
              <a:gd name="T20" fmla="*/ 748 w 749"/>
              <a:gd name="T21" fmla="*/ 14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9" h="242">
                <a:moveTo>
                  <a:pt x="748" y="145"/>
                </a:moveTo>
                <a:cubicBezTo>
                  <a:pt x="680" y="75"/>
                  <a:pt x="592" y="23"/>
                  <a:pt x="493" y="0"/>
                </a:cubicBezTo>
                <a:cubicBezTo>
                  <a:pt x="493" y="0"/>
                  <a:pt x="493" y="0"/>
                  <a:pt x="493" y="0"/>
                </a:cubicBezTo>
                <a:cubicBezTo>
                  <a:pt x="493" y="8"/>
                  <a:pt x="440" y="15"/>
                  <a:pt x="374" y="15"/>
                </a:cubicBezTo>
                <a:cubicBezTo>
                  <a:pt x="309" y="15"/>
                  <a:pt x="256" y="8"/>
                  <a:pt x="256" y="0"/>
                </a:cubicBezTo>
                <a:cubicBezTo>
                  <a:pt x="256" y="0"/>
                  <a:pt x="256" y="0"/>
                  <a:pt x="256" y="0"/>
                </a:cubicBezTo>
                <a:cubicBezTo>
                  <a:pt x="157" y="23"/>
                  <a:pt x="69" y="75"/>
                  <a:pt x="0" y="145"/>
                </a:cubicBezTo>
                <a:cubicBezTo>
                  <a:pt x="0" y="146"/>
                  <a:pt x="0" y="148"/>
                  <a:pt x="0" y="149"/>
                </a:cubicBezTo>
                <a:cubicBezTo>
                  <a:pt x="0" y="200"/>
                  <a:pt x="167" y="242"/>
                  <a:pt x="374" y="242"/>
                </a:cubicBezTo>
                <a:cubicBezTo>
                  <a:pt x="581" y="242"/>
                  <a:pt x="749" y="200"/>
                  <a:pt x="749" y="149"/>
                </a:cubicBezTo>
                <a:cubicBezTo>
                  <a:pt x="749" y="148"/>
                  <a:pt x="749" y="146"/>
                  <a:pt x="748" y="145"/>
                </a:cubicBezTo>
                <a:close/>
              </a:path>
            </a:pathLst>
          </a:custGeom>
          <a:solidFill>
            <a:schemeClr val="accent1"/>
          </a:solidFill>
          <a:ln>
            <a:noFill/>
          </a:ln>
        </p:spPr>
        <p:txBody>
          <a:bodyPr vert="horz" wrap="square" lIns="68580" tIns="189000" rIns="68580" bIns="34290" numCol="1" anchor="t" anchorCtr="0" compatLnSpc="1"/>
          <a:lstStyle/>
          <a:p>
            <a:pPr algn="ctr"/>
            <a:r>
              <a:rPr lang="en-US" altLang="zh-CN" sz="2400" dirty="0">
                <a:solidFill>
                  <a:schemeClr val="bg1"/>
                </a:solidFill>
                <a:latin typeface="Calibri" panose="020F0502020204030204" pitchFamily="34" charset="0"/>
                <a:ea typeface="微软雅黑" panose="020B0503020204020204" pitchFamily="34" charset="-122"/>
              </a:rPr>
              <a:t>01</a:t>
            </a:r>
            <a:endParaRPr lang="zh-CN" altLang="en-US" sz="2400" dirty="0">
              <a:solidFill>
                <a:schemeClr val="bg1"/>
              </a:solidFill>
              <a:latin typeface="Calibri" panose="020F0502020204030204" pitchFamily="34" charset="0"/>
              <a:ea typeface="微软雅黑" panose="020B0503020204020204" pitchFamily="34" charset="-122"/>
            </a:endParaRPr>
          </a:p>
        </p:txBody>
      </p:sp>
      <p:sp>
        <p:nvSpPr>
          <p:cNvPr id="7" name="Freeform 413"/>
          <p:cNvSpPr>
            <a:spLocks noEditPoints="1"/>
          </p:cNvSpPr>
          <p:nvPr/>
        </p:nvSpPr>
        <p:spPr bwMode="auto">
          <a:xfrm>
            <a:off x="1916014" y="2813502"/>
            <a:ext cx="477441" cy="877762"/>
          </a:xfrm>
          <a:custGeom>
            <a:avLst/>
            <a:gdLst>
              <a:gd name="T0" fmla="*/ 103 w 170"/>
              <a:gd name="T1" fmla="*/ 0 h 312"/>
              <a:gd name="T2" fmla="*/ 103 w 170"/>
              <a:gd name="T3" fmla="*/ 63 h 312"/>
              <a:gd name="T4" fmla="*/ 170 w 170"/>
              <a:gd name="T5" fmla="*/ 175 h 312"/>
              <a:gd name="T6" fmla="*/ 166 w 170"/>
              <a:gd name="T7" fmla="*/ 129 h 312"/>
              <a:gd name="T8" fmla="*/ 162 w 170"/>
              <a:gd name="T9" fmla="*/ 109 h 312"/>
              <a:gd name="T10" fmla="*/ 145 w 170"/>
              <a:gd name="T11" fmla="*/ 82 h 312"/>
              <a:gd name="T12" fmla="*/ 121 w 170"/>
              <a:gd name="T13" fmla="*/ 72 h 312"/>
              <a:gd name="T14" fmla="*/ 114 w 170"/>
              <a:gd name="T15" fmla="*/ 71 h 312"/>
              <a:gd name="T16" fmla="*/ 90 w 170"/>
              <a:gd name="T17" fmla="*/ 71 h 312"/>
              <a:gd name="T18" fmla="*/ 88 w 170"/>
              <a:gd name="T19" fmla="*/ 71 h 312"/>
              <a:gd name="T20" fmla="*/ 55 w 170"/>
              <a:gd name="T21" fmla="*/ 73 h 312"/>
              <a:gd name="T22" fmla="*/ 45 w 170"/>
              <a:gd name="T23" fmla="*/ 73 h 312"/>
              <a:gd name="T24" fmla="*/ 39 w 170"/>
              <a:gd name="T25" fmla="*/ 65 h 312"/>
              <a:gd name="T26" fmla="*/ 27 w 170"/>
              <a:gd name="T27" fmla="*/ 40 h 312"/>
              <a:gd name="T28" fmla="*/ 24 w 170"/>
              <a:gd name="T29" fmla="*/ 33 h 312"/>
              <a:gd name="T30" fmla="*/ 24 w 170"/>
              <a:gd name="T31" fmla="*/ 33 h 312"/>
              <a:gd name="T32" fmla="*/ 24 w 170"/>
              <a:gd name="T33" fmla="*/ 33 h 312"/>
              <a:gd name="T34" fmla="*/ 2 w 170"/>
              <a:gd name="T35" fmla="*/ 41 h 312"/>
              <a:gd name="T36" fmla="*/ 11 w 170"/>
              <a:gd name="T37" fmla="*/ 61 h 312"/>
              <a:gd name="T38" fmla="*/ 20 w 170"/>
              <a:gd name="T39" fmla="*/ 79 h 312"/>
              <a:gd name="T40" fmla="*/ 28 w 170"/>
              <a:gd name="T41" fmla="*/ 89 h 312"/>
              <a:gd name="T42" fmla="*/ 38 w 170"/>
              <a:gd name="T43" fmla="*/ 95 h 312"/>
              <a:gd name="T44" fmla="*/ 57 w 170"/>
              <a:gd name="T45" fmla="*/ 96 h 312"/>
              <a:gd name="T46" fmla="*/ 68 w 170"/>
              <a:gd name="T47" fmla="*/ 172 h 312"/>
              <a:gd name="T48" fmla="*/ 68 w 170"/>
              <a:gd name="T49" fmla="*/ 176 h 312"/>
              <a:gd name="T50" fmla="*/ 83 w 170"/>
              <a:gd name="T51" fmla="*/ 312 h 312"/>
              <a:gd name="T52" fmla="*/ 98 w 170"/>
              <a:gd name="T53" fmla="*/ 195 h 312"/>
              <a:gd name="T54" fmla="*/ 107 w 170"/>
              <a:gd name="T55" fmla="*/ 297 h 312"/>
              <a:gd name="T56" fmla="*/ 137 w 170"/>
              <a:gd name="T57" fmla="*/ 297 h 312"/>
              <a:gd name="T58" fmla="*/ 137 w 170"/>
              <a:gd name="T59" fmla="*/ 174 h 312"/>
              <a:gd name="T60" fmla="*/ 137 w 170"/>
              <a:gd name="T61" fmla="*/ 108 h 312"/>
              <a:gd name="T62" fmla="*/ 141 w 170"/>
              <a:gd name="T63" fmla="*/ 123 h 312"/>
              <a:gd name="T64" fmla="*/ 146 w 170"/>
              <a:gd name="T65" fmla="*/ 165 h 312"/>
              <a:gd name="T66" fmla="*/ 147 w 170"/>
              <a:gd name="T67" fmla="*/ 176 h 312"/>
              <a:gd name="T68" fmla="*/ 147 w 170"/>
              <a:gd name="T69" fmla="*/ 176 h 312"/>
              <a:gd name="T70" fmla="*/ 159 w 170"/>
              <a:gd name="T71" fmla="*/ 187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 h="312">
                <a:moveTo>
                  <a:pt x="71" y="31"/>
                </a:moveTo>
                <a:cubicBezTo>
                  <a:pt x="71" y="14"/>
                  <a:pt x="85" y="0"/>
                  <a:pt x="103" y="0"/>
                </a:cubicBezTo>
                <a:cubicBezTo>
                  <a:pt x="120" y="0"/>
                  <a:pt x="134" y="14"/>
                  <a:pt x="134" y="31"/>
                </a:cubicBezTo>
                <a:cubicBezTo>
                  <a:pt x="134" y="48"/>
                  <a:pt x="120" y="63"/>
                  <a:pt x="103" y="63"/>
                </a:cubicBezTo>
                <a:cubicBezTo>
                  <a:pt x="85" y="63"/>
                  <a:pt x="71" y="48"/>
                  <a:pt x="71" y="31"/>
                </a:cubicBezTo>
                <a:close/>
                <a:moveTo>
                  <a:pt x="170" y="175"/>
                </a:moveTo>
                <a:cubicBezTo>
                  <a:pt x="170" y="175"/>
                  <a:pt x="169" y="164"/>
                  <a:pt x="168" y="151"/>
                </a:cubicBezTo>
                <a:cubicBezTo>
                  <a:pt x="167" y="144"/>
                  <a:pt x="167" y="137"/>
                  <a:pt x="166" y="129"/>
                </a:cubicBezTo>
                <a:cubicBezTo>
                  <a:pt x="165" y="126"/>
                  <a:pt x="165" y="122"/>
                  <a:pt x="164" y="119"/>
                </a:cubicBezTo>
                <a:cubicBezTo>
                  <a:pt x="163" y="115"/>
                  <a:pt x="163" y="112"/>
                  <a:pt x="162" y="109"/>
                </a:cubicBezTo>
                <a:cubicBezTo>
                  <a:pt x="161" y="105"/>
                  <a:pt x="159" y="100"/>
                  <a:pt x="157" y="97"/>
                </a:cubicBezTo>
                <a:cubicBezTo>
                  <a:pt x="154" y="90"/>
                  <a:pt x="150" y="85"/>
                  <a:pt x="145" y="82"/>
                </a:cubicBezTo>
                <a:cubicBezTo>
                  <a:pt x="141" y="79"/>
                  <a:pt x="138" y="77"/>
                  <a:pt x="134" y="76"/>
                </a:cubicBezTo>
                <a:cubicBezTo>
                  <a:pt x="129" y="73"/>
                  <a:pt x="125" y="72"/>
                  <a:pt x="121" y="72"/>
                </a:cubicBezTo>
                <a:cubicBezTo>
                  <a:pt x="121" y="72"/>
                  <a:pt x="120" y="72"/>
                  <a:pt x="120" y="71"/>
                </a:cubicBezTo>
                <a:cubicBezTo>
                  <a:pt x="118" y="71"/>
                  <a:pt x="116" y="71"/>
                  <a:pt x="114" y="71"/>
                </a:cubicBezTo>
                <a:cubicBezTo>
                  <a:pt x="91" y="71"/>
                  <a:pt x="91" y="71"/>
                  <a:pt x="91" y="71"/>
                </a:cubicBezTo>
                <a:cubicBezTo>
                  <a:pt x="91" y="71"/>
                  <a:pt x="91" y="71"/>
                  <a:pt x="90" y="71"/>
                </a:cubicBezTo>
                <a:cubicBezTo>
                  <a:pt x="90" y="71"/>
                  <a:pt x="89" y="71"/>
                  <a:pt x="89" y="71"/>
                </a:cubicBezTo>
                <a:cubicBezTo>
                  <a:pt x="89" y="71"/>
                  <a:pt x="89" y="71"/>
                  <a:pt x="88" y="71"/>
                </a:cubicBezTo>
                <a:cubicBezTo>
                  <a:pt x="87" y="71"/>
                  <a:pt x="79" y="71"/>
                  <a:pt x="70" y="72"/>
                </a:cubicBezTo>
                <a:cubicBezTo>
                  <a:pt x="65" y="72"/>
                  <a:pt x="60" y="72"/>
                  <a:pt x="55" y="73"/>
                </a:cubicBezTo>
                <a:cubicBezTo>
                  <a:pt x="51" y="73"/>
                  <a:pt x="48" y="73"/>
                  <a:pt x="45" y="73"/>
                </a:cubicBezTo>
                <a:cubicBezTo>
                  <a:pt x="45" y="73"/>
                  <a:pt x="45" y="73"/>
                  <a:pt x="45" y="73"/>
                </a:cubicBezTo>
                <a:cubicBezTo>
                  <a:pt x="44" y="72"/>
                  <a:pt x="43" y="71"/>
                  <a:pt x="42" y="70"/>
                </a:cubicBezTo>
                <a:cubicBezTo>
                  <a:pt x="41" y="68"/>
                  <a:pt x="40" y="67"/>
                  <a:pt x="39" y="65"/>
                </a:cubicBezTo>
                <a:cubicBezTo>
                  <a:pt x="37" y="62"/>
                  <a:pt x="35" y="58"/>
                  <a:pt x="33" y="55"/>
                </a:cubicBezTo>
                <a:cubicBezTo>
                  <a:pt x="31" y="49"/>
                  <a:pt x="28" y="44"/>
                  <a:pt x="27" y="40"/>
                </a:cubicBezTo>
                <a:cubicBezTo>
                  <a:pt x="26" y="37"/>
                  <a:pt x="25" y="36"/>
                  <a:pt x="25" y="35"/>
                </a:cubicBezTo>
                <a:cubicBezTo>
                  <a:pt x="25" y="34"/>
                  <a:pt x="25" y="34"/>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2" y="27"/>
                  <a:pt x="16" y="24"/>
                  <a:pt x="9" y="26"/>
                </a:cubicBezTo>
                <a:cubicBezTo>
                  <a:pt x="3" y="28"/>
                  <a:pt x="0" y="35"/>
                  <a:pt x="2" y="41"/>
                </a:cubicBezTo>
                <a:cubicBezTo>
                  <a:pt x="2" y="41"/>
                  <a:pt x="3" y="44"/>
                  <a:pt x="5" y="48"/>
                </a:cubicBezTo>
                <a:cubicBezTo>
                  <a:pt x="7" y="52"/>
                  <a:pt x="9" y="56"/>
                  <a:pt x="11" y="61"/>
                </a:cubicBezTo>
                <a:cubicBezTo>
                  <a:pt x="12" y="64"/>
                  <a:pt x="14" y="68"/>
                  <a:pt x="16" y="72"/>
                </a:cubicBezTo>
                <a:cubicBezTo>
                  <a:pt x="17" y="74"/>
                  <a:pt x="19" y="77"/>
                  <a:pt x="20" y="79"/>
                </a:cubicBezTo>
                <a:cubicBezTo>
                  <a:pt x="22" y="81"/>
                  <a:pt x="23" y="83"/>
                  <a:pt x="24" y="85"/>
                </a:cubicBezTo>
                <a:cubicBezTo>
                  <a:pt x="25" y="86"/>
                  <a:pt x="26" y="87"/>
                  <a:pt x="28" y="89"/>
                </a:cubicBezTo>
                <a:cubicBezTo>
                  <a:pt x="29" y="90"/>
                  <a:pt x="31" y="92"/>
                  <a:pt x="34" y="93"/>
                </a:cubicBezTo>
                <a:cubicBezTo>
                  <a:pt x="35" y="94"/>
                  <a:pt x="36" y="95"/>
                  <a:pt x="38" y="95"/>
                </a:cubicBezTo>
                <a:cubicBezTo>
                  <a:pt x="39" y="96"/>
                  <a:pt x="41" y="96"/>
                  <a:pt x="43" y="96"/>
                </a:cubicBezTo>
                <a:cubicBezTo>
                  <a:pt x="47" y="96"/>
                  <a:pt x="52" y="96"/>
                  <a:pt x="57" y="96"/>
                </a:cubicBezTo>
                <a:cubicBezTo>
                  <a:pt x="61" y="96"/>
                  <a:pt x="65" y="95"/>
                  <a:pt x="68" y="95"/>
                </a:cubicBezTo>
                <a:cubicBezTo>
                  <a:pt x="68" y="172"/>
                  <a:pt x="68" y="172"/>
                  <a:pt x="68" y="172"/>
                </a:cubicBezTo>
                <a:cubicBezTo>
                  <a:pt x="68" y="173"/>
                  <a:pt x="68" y="174"/>
                  <a:pt x="68" y="174"/>
                </a:cubicBezTo>
                <a:cubicBezTo>
                  <a:pt x="68" y="175"/>
                  <a:pt x="68" y="175"/>
                  <a:pt x="68" y="176"/>
                </a:cubicBezTo>
                <a:cubicBezTo>
                  <a:pt x="68" y="297"/>
                  <a:pt x="68" y="297"/>
                  <a:pt x="68" y="297"/>
                </a:cubicBezTo>
                <a:cubicBezTo>
                  <a:pt x="68" y="306"/>
                  <a:pt x="75" y="312"/>
                  <a:pt x="83" y="312"/>
                </a:cubicBezTo>
                <a:cubicBezTo>
                  <a:pt x="91" y="312"/>
                  <a:pt x="98" y="306"/>
                  <a:pt x="98" y="297"/>
                </a:cubicBezTo>
                <a:cubicBezTo>
                  <a:pt x="98" y="195"/>
                  <a:pt x="98" y="195"/>
                  <a:pt x="98" y="195"/>
                </a:cubicBezTo>
                <a:cubicBezTo>
                  <a:pt x="107" y="195"/>
                  <a:pt x="107" y="195"/>
                  <a:pt x="107" y="195"/>
                </a:cubicBezTo>
                <a:cubicBezTo>
                  <a:pt x="107" y="297"/>
                  <a:pt x="107" y="297"/>
                  <a:pt x="107" y="297"/>
                </a:cubicBezTo>
                <a:cubicBezTo>
                  <a:pt x="107" y="306"/>
                  <a:pt x="114" y="312"/>
                  <a:pt x="122" y="312"/>
                </a:cubicBezTo>
                <a:cubicBezTo>
                  <a:pt x="130" y="312"/>
                  <a:pt x="137" y="306"/>
                  <a:pt x="137" y="297"/>
                </a:cubicBezTo>
                <a:cubicBezTo>
                  <a:pt x="137" y="176"/>
                  <a:pt x="137" y="176"/>
                  <a:pt x="137" y="176"/>
                </a:cubicBezTo>
                <a:cubicBezTo>
                  <a:pt x="137" y="175"/>
                  <a:pt x="137" y="175"/>
                  <a:pt x="137" y="174"/>
                </a:cubicBezTo>
                <a:cubicBezTo>
                  <a:pt x="137" y="174"/>
                  <a:pt x="137" y="173"/>
                  <a:pt x="137" y="172"/>
                </a:cubicBezTo>
                <a:cubicBezTo>
                  <a:pt x="137" y="108"/>
                  <a:pt x="137" y="108"/>
                  <a:pt x="137" y="108"/>
                </a:cubicBezTo>
                <a:cubicBezTo>
                  <a:pt x="138" y="110"/>
                  <a:pt x="139" y="112"/>
                  <a:pt x="139" y="115"/>
                </a:cubicBezTo>
                <a:cubicBezTo>
                  <a:pt x="140" y="117"/>
                  <a:pt x="141" y="120"/>
                  <a:pt x="141" y="123"/>
                </a:cubicBezTo>
                <a:cubicBezTo>
                  <a:pt x="142" y="128"/>
                  <a:pt x="143" y="134"/>
                  <a:pt x="144" y="140"/>
                </a:cubicBezTo>
                <a:cubicBezTo>
                  <a:pt x="145" y="149"/>
                  <a:pt x="145" y="158"/>
                  <a:pt x="146" y="165"/>
                </a:cubicBezTo>
                <a:cubicBezTo>
                  <a:pt x="146" y="169"/>
                  <a:pt x="146" y="171"/>
                  <a:pt x="146" y="173"/>
                </a:cubicBezTo>
                <a:cubicBezTo>
                  <a:pt x="146" y="174"/>
                  <a:pt x="147" y="175"/>
                  <a:pt x="147" y="176"/>
                </a:cubicBezTo>
                <a:cubicBezTo>
                  <a:pt x="147" y="176"/>
                  <a:pt x="147" y="176"/>
                  <a:pt x="147" y="176"/>
                </a:cubicBezTo>
                <a:cubicBezTo>
                  <a:pt x="147" y="176"/>
                  <a:pt x="147" y="176"/>
                  <a:pt x="147" y="176"/>
                </a:cubicBezTo>
                <a:cubicBezTo>
                  <a:pt x="147" y="176"/>
                  <a:pt x="147" y="176"/>
                  <a:pt x="147" y="176"/>
                </a:cubicBezTo>
                <a:cubicBezTo>
                  <a:pt x="147" y="183"/>
                  <a:pt x="152" y="188"/>
                  <a:pt x="159" y="187"/>
                </a:cubicBezTo>
                <a:cubicBezTo>
                  <a:pt x="165" y="187"/>
                  <a:pt x="170" y="182"/>
                  <a:pt x="170" y="175"/>
                </a:cubicBezTo>
                <a:close/>
              </a:path>
            </a:pathLst>
          </a:custGeom>
          <a:solidFill>
            <a:schemeClr val="accent4"/>
          </a:solidFill>
          <a:ln>
            <a:noFill/>
          </a:ln>
        </p:spPr>
        <p:txBody>
          <a:bodyPr vert="horz" wrap="square" lIns="68580" tIns="486000" rIns="68580" bIns="34290" numCol="1" anchor="t" anchorCtr="0" compatLnSpc="1"/>
          <a:lstStyle/>
          <a:p>
            <a:pPr algn="ct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8" name="Freeform 414"/>
          <p:cNvSpPr>
            <a:spLocks noEditPoints="1"/>
          </p:cNvSpPr>
          <p:nvPr/>
        </p:nvSpPr>
        <p:spPr bwMode="auto">
          <a:xfrm>
            <a:off x="2031504" y="1047251"/>
            <a:ext cx="477441" cy="483543"/>
          </a:xfrm>
          <a:custGeom>
            <a:avLst/>
            <a:gdLst>
              <a:gd name="T0" fmla="*/ 170 w 170"/>
              <a:gd name="T1" fmla="*/ 68 h 172"/>
              <a:gd name="T2" fmla="*/ 161 w 170"/>
              <a:gd name="T3" fmla="*/ 58 h 172"/>
              <a:gd name="T4" fmla="*/ 153 w 170"/>
              <a:gd name="T5" fmla="*/ 55 h 172"/>
              <a:gd name="T6" fmla="*/ 160 w 170"/>
              <a:gd name="T7" fmla="*/ 119 h 172"/>
              <a:gd name="T8" fmla="*/ 78 w 170"/>
              <a:gd name="T9" fmla="*/ 171 h 172"/>
              <a:gd name="T10" fmla="*/ 88 w 170"/>
              <a:gd name="T11" fmla="*/ 163 h 172"/>
              <a:gd name="T12" fmla="*/ 103 w 170"/>
              <a:gd name="T13" fmla="*/ 149 h 172"/>
              <a:gd name="T14" fmla="*/ 117 w 170"/>
              <a:gd name="T15" fmla="*/ 131 h 172"/>
              <a:gd name="T16" fmla="*/ 99 w 170"/>
              <a:gd name="T17" fmla="*/ 122 h 172"/>
              <a:gd name="T18" fmla="*/ 97 w 170"/>
              <a:gd name="T19" fmla="*/ 116 h 172"/>
              <a:gd name="T20" fmla="*/ 79 w 170"/>
              <a:gd name="T21" fmla="*/ 108 h 172"/>
              <a:gd name="T22" fmla="*/ 65 w 170"/>
              <a:gd name="T23" fmla="*/ 107 h 172"/>
              <a:gd name="T24" fmla="*/ 57 w 170"/>
              <a:gd name="T25" fmla="*/ 125 h 172"/>
              <a:gd name="T26" fmla="*/ 71 w 170"/>
              <a:gd name="T27" fmla="*/ 152 h 172"/>
              <a:gd name="T28" fmla="*/ 0 w 170"/>
              <a:gd name="T29" fmla="*/ 86 h 172"/>
              <a:gd name="T30" fmla="*/ 17 w 170"/>
              <a:gd name="T31" fmla="*/ 50 h 172"/>
              <a:gd name="T32" fmla="*/ 25 w 170"/>
              <a:gd name="T33" fmla="*/ 77 h 172"/>
              <a:gd name="T34" fmla="*/ 44 w 170"/>
              <a:gd name="T35" fmla="*/ 94 h 172"/>
              <a:gd name="T36" fmla="*/ 58 w 170"/>
              <a:gd name="T37" fmla="*/ 103 h 172"/>
              <a:gd name="T38" fmla="*/ 61 w 170"/>
              <a:gd name="T39" fmla="*/ 104 h 172"/>
              <a:gd name="T40" fmla="*/ 51 w 170"/>
              <a:gd name="T41" fmla="*/ 95 h 172"/>
              <a:gd name="T42" fmla="*/ 44 w 170"/>
              <a:gd name="T43" fmla="*/ 91 h 172"/>
              <a:gd name="T44" fmla="*/ 56 w 170"/>
              <a:gd name="T45" fmla="*/ 73 h 172"/>
              <a:gd name="T46" fmla="*/ 62 w 170"/>
              <a:gd name="T47" fmla="*/ 73 h 172"/>
              <a:gd name="T48" fmla="*/ 77 w 170"/>
              <a:gd name="T49" fmla="*/ 54 h 172"/>
              <a:gd name="T50" fmla="*/ 85 w 170"/>
              <a:gd name="T51" fmla="*/ 45 h 172"/>
              <a:gd name="T52" fmla="*/ 84 w 170"/>
              <a:gd name="T53" fmla="*/ 40 h 172"/>
              <a:gd name="T54" fmla="*/ 97 w 170"/>
              <a:gd name="T55" fmla="*/ 46 h 172"/>
              <a:gd name="T56" fmla="*/ 97 w 170"/>
              <a:gd name="T57" fmla="*/ 36 h 172"/>
              <a:gd name="T58" fmla="*/ 89 w 170"/>
              <a:gd name="T59" fmla="*/ 28 h 172"/>
              <a:gd name="T60" fmla="*/ 75 w 170"/>
              <a:gd name="T61" fmla="*/ 22 h 172"/>
              <a:gd name="T62" fmla="*/ 70 w 170"/>
              <a:gd name="T63" fmla="*/ 32 h 172"/>
              <a:gd name="T64" fmla="*/ 61 w 170"/>
              <a:gd name="T65" fmla="*/ 34 h 172"/>
              <a:gd name="T66" fmla="*/ 49 w 170"/>
              <a:gd name="T67" fmla="*/ 29 h 172"/>
              <a:gd name="T68" fmla="*/ 57 w 170"/>
              <a:gd name="T69" fmla="*/ 10 h 172"/>
              <a:gd name="T70" fmla="*/ 47 w 170"/>
              <a:gd name="T71" fmla="*/ 18 h 172"/>
              <a:gd name="T72" fmla="*/ 42 w 170"/>
              <a:gd name="T73" fmla="*/ 16 h 172"/>
              <a:gd name="T74" fmla="*/ 83 w 170"/>
              <a:gd name="T75" fmla="*/ 0 h 172"/>
              <a:gd name="T76" fmla="*/ 95 w 170"/>
              <a:gd name="T77" fmla="*/ 13 h 172"/>
              <a:gd name="T78" fmla="*/ 113 w 170"/>
              <a:gd name="T79" fmla="*/ 25 h 172"/>
              <a:gd name="T80" fmla="*/ 114 w 170"/>
              <a:gd name="T81" fmla="*/ 17 h 172"/>
              <a:gd name="T82" fmla="*/ 120 w 170"/>
              <a:gd name="T83" fmla="*/ 11 h 172"/>
              <a:gd name="T84" fmla="*/ 157 w 170"/>
              <a:gd name="T85" fmla="*/ 38 h 172"/>
              <a:gd name="T86" fmla="*/ 150 w 170"/>
              <a:gd name="T87" fmla="*/ 47 h 172"/>
              <a:gd name="T88" fmla="*/ 145 w 170"/>
              <a:gd name="T89" fmla="*/ 54 h 172"/>
              <a:gd name="T90" fmla="*/ 139 w 170"/>
              <a:gd name="T91" fmla="*/ 72 h 172"/>
              <a:gd name="T92" fmla="*/ 146 w 170"/>
              <a:gd name="T93" fmla="*/ 100 h 172"/>
              <a:gd name="T94" fmla="*/ 161 w 170"/>
              <a:gd name="T95" fmla="*/ 99 h 172"/>
              <a:gd name="T96" fmla="*/ 92 w 170"/>
              <a:gd name="T97" fmla="*/ 50 h 172"/>
              <a:gd name="T98" fmla="*/ 84 w 170"/>
              <a:gd name="T99" fmla="*/ 52 h 172"/>
              <a:gd name="T100" fmla="*/ 132 w 170"/>
              <a:gd name="T101" fmla="*/ 19 h 172"/>
              <a:gd name="T102" fmla="*/ 122 w 170"/>
              <a:gd name="T103" fmla="*/ 15 h 172"/>
              <a:gd name="T104" fmla="*/ 132 w 170"/>
              <a:gd name="T105" fmla="*/ 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 h="172">
                <a:moveTo>
                  <a:pt x="158" y="49"/>
                </a:moveTo>
                <a:cubicBezTo>
                  <a:pt x="159" y="51"/>
                  <a:pt x="166" y="58"/>
                  <a:pt x="168" y="62"/>
                </a:cubicBezTo>
                <a:cubicBezTo>
                  <a:pt x="169" y="64"/>
                  <a:pt x="170" y="66"/>
                  <a:pt x="170" y="68"/>
                </a:cubicBezTo>
                <a:cubicBezTo>
                  <a:pt x="169" y="67"/>
                  <a:pt x="168" y="66"/>
                  <a:pt x="167" y="66"/>
                </a:cubicBezTo>
                <a:cubicBezTo>
                  <a:pt x="166" y="67"/>
                  <a:pt x="162" y="63"/>
                  <a:pt x="162" y="63"/>
                </a:cubicBezTo>
                <a:cubicBezTo>
                  <a:pt x="162" y="63"/>
                  <a:pt x="162" y="59"/>
                  <a:pt x="161" y="58"/>
                </a:cubicBezTo>
                <a:cubicBezTo>
                  <a:pt x="160" y="57"/>
                  <a:pt x="154" y="59"/>
                  <a:pt x="151" y="59"/>
                </a:cubicBezTo>
                <a:cubicBezTo>
                  <a:pt x="149" y="58"/>
                  <a:pt x="149" y="58"/>
                  <a:pt x="149" y="58"/>
                </a:cubicBezTo>
                <a:cubicBezTo>
                  <a:pt x="153" y="55"/>
                  <a:pt x="153" y="55"/>
                  <a:pt x="153" y="55"/>
                </a:cubicBezTo>
                <a:cubicBezTo>
                  <a:pt x="153" y="55"/>
                  <a:pt x="152" y="51"/>
                  <a:pt x="153" y="50"/>
                </a:cubicBezTo>
                <a:cubicBezTo>
                  <a:pt x="155" y="50"/>
                  <a:pt x="158" y="48"/>
                  <a:pt x="158" y="49"/>
                </a:cubicBezTo>
                <a:close/>
                <a:moveTo>
                  <a:pt x="160" y="119"/>
                </a:moveTo>
                <a:cubicBezTo>
                  <a:pt x="159" y="123"/>
                  <a:pt x="158" y="131"/>
                  <a:pt x="158" y="132"/>
                </a:cubicBezTo>
                <a:cubicBezTo>
                  <a:pt x="143" y="156"/>
                  <a:pt x="116" y="172"/>
                  <a:pt x="86" y="172"/>
                </a:cubicBezTo>
                <a:cubicBezTo>
                  <a:pt x="83" y="172"/>
                  <a:pt x="80" y="172"/>
                  <a:pt x="78" y="171"/>
                </a:cubicBezTo>
                <a:cubicBezTo>
                  <a:pt x="78" y="170"/>
                  <a:pt x="78" y="169"/>
                  <a:pt x="79" y="168"/>
                </a:cubicBezTo>
                <a:cubicBezTo>
                  <a:pt x="81" y="165"/>
                  <a:pt x="83" y="164"/>
                  <a:pt x="83" y="164"/>
                </a:cubicBezTo>
                <a:cubicBezTo>
                  <a:pt x="88" y="163"/>
                  <a:pt x="88" y="163"/>
                  <a:pt x="88" y="163"/>
                </a:cubicBezTo>
                <a:cubicBezTo>
                  <a:pt x="88" y="163"/>
                  <a:pt x="86" y="160"/>
                  <a:pt x="89" y="160"/>
                </a:cubicBezTo>
                <a:cubicBezTo>
                  <a:pt x="92" y="160"/>
                  <a:pt x="94" y="159"/>
                  <a:pt x="96" y="155"/>
                </a:cubicBezTo>
                <a:cubicBezTo>
                  <a:pt x="99" y="152"/>
                  <a:pt x="100" y="150"/>
                  <a:pt x="103" y="149"/>
                </a:cubicBezTo>
                <a:cubicBezTo>
                  <a:pt x="105" y="148"/>
                  <a:pt x="105" y="150"/>
                  <a:pt x="108" y="147"/>
                </a:cubicBezTo>
                <a:cubicBezTo>
                  <a:pt x="111" y="145"/>
                  <a:pt x="113" y="137"/>
                  <a:pt x="113" y="137"/>
                </a:cubicBezTo>
                <a:cubicBezTo>
                  <a:pt x="113" y="137"/>
                  <a:pt x="116" y="133"/>
                  <a:pt x="117" y="131"/>
                </a:cubicBezTo>
                <a:cubicBezTo>
                  <a:pt x="118" y="128"/>
                  <a:pt x="114" y="126"/>
                  <a:pt x="114" y="126"/>
                </a:cubicBezTo>
                <a:cubicBezTo>
                  <a:pt x="114" y="126"/>
                  <a:pt x="107" y="127"/>
                  <a:pt x="106" y="126"/>
                </a:cubicBezTo>
                <a:cubicBezTo>
                  <a:pt x="104" y="124"/>
                  <a:pt x="99" y="122"/>
                  <a:pt x="99" y="122"/>
                </a:cubicBezTo>
                <a:cubicBezTo>
                  <a:pt x="96" y="123"/>
                  <a:pt x="96" y="123"/>
                  <a:pt x="96" y="123"/>
                </a:cubicBezTo>
                <a:cubicBezTo>
                  <a:pt x="98" y="122"/>
                  <a:pt x="100" y="121"/>
                  <a:pt x="99" y="120"/>
                </a:cubicBezTo>
                <a:cubicBezTo>
                  <a:pt x="98" y="119"/>
                  <a:pt x="97" y="116"/>
                  <a:pt x="97" y="116"/>
                </a:cubicBezTo>
                <a:cubicBezTo>
                  <a:pt x="97" y="116"/>
                  <a:pt x="92" y="115"/>
                  <a:pt x="90" y="114"/>
                </a:cubicBezTo>
                <a:cubicBezTo>
                  <a:pt x="88" y="113"/>
                  <a:pt x="84" y="110"/>
                  <a:pt x="84" y="110"/>
                </a:cubicBezTo>
                <a:cubicBezTo>
                  <a:pt x="84" y="110"/>
                  <a:pt x="83" y="109"/>
                  <a:pt x="79" y="108"/>
                </a:cubicBezTo>
                <a:cubicBezTo>
                  <a:pt x="76" y="107"/>
                  <a:pt x="71" y="107"/>
                  <a:pt x="71" y="107"/>
                </a:cubicBezTo>
                <a:cubicBezTo>
                  <a:pt x="69" y="110"/>
                  <a:pt x="69" y="110"/>
                  <a:pt x="69" y="110"/>
                </a:cubicBezTo>
                <a:cubicBezTo>
                  <a:pt x="65" y="107"/>
                  <a:pt x="65" y="107"/>
                  <a:pt x="65" y="107"/>
                </a:cubicBezTo>
                <a:cubicBezTo>
                  <a:pt x="65" y="107"/>
                  <a:pt x="61" y="108"/>
                  <a:pt x="61" y="113"/>
                </a:cubicBezTo>
                <a:cubicBezTo>
                  <a:pt x="61" y="117"/>
                  <a:pt x="59" y="120"/>
                  <a:pt x="59" y="120"/>
                </a:cubicBezTo>
                <a:cubicBezTo>
                  <a:pt x="59" y="120"/>
                  <a:pt x="57" y="121"/>
                  <a:pt x="57" y="125"/>
                </a:cubicBezTo>
                <a:cubicBezTo>
                  <a:pt x="57" y="129"/>
                  <a:pt x="63" y="138"/>
                  <a:pt x="65" y="140"/>
                </a:cubicBezTo>
                <a:cubicBezTo>
                  <a:pt x="66" y="142"/>
                  <a:pt x="73" y="145"/>
                  <a:pt x="73" y="145"/>
                </a:cubicBezTo>
                <a:cubicBezTo>
                  <a:pt x="73" y="145"/>
                  <a:pt x="73" y="146"/>
                  <a:pt x="71" y="152"/>
                </a:cubicBezTo>
                <a:cubicBezTo>
                  <a:pt x="70" y="158"/>
                  <a:pt x="70" y="162"/>
                  <a:pt x="70" y="166"/>
                </a:cubicBezTo>
                <a:cubicBezTo>
                  <a:pt x="70" y="168"/>
                  <a:pt x="69" y="169"/>
                  <a:pt x="69" y="170"/>
                </a:cubicBezTo>
                <a:cubicBezTo>
                  <a:pt x="30" y="162"/>
                  <a:pt x="0" y="127"/>
                  <a:pt x="0" y="86"/>
                </a:cubicBezTo>
                <a:cubicBezTo>
                  <a:pt x="0" y="69"/>
                  <a:pt x="4" y="54"/>
                  <a:pt x="12" y="41"/>
                </a:cubicBezTo>
                <a:cubicBezTo>
                  <a:pt x="13" y="42"/>
                  <a:pt x="13" y="42"/>
                  <a:pt x="14" y="42"/>
                </a:cubicBezTo>
                <a:cubicBezTo>
                  <a:pt x="16" y="43"/>
                  <a:pt x="16" y="48"/>
                  <a:pt x="17" y="50"/>
                </a:cubicBezTo>
                <a:cubicBezTo>
                  <a:pt x="19" y="53"/>
                  <a:pt x="15" y="60"/>
                  <a:pt x="16" y="65"/>
                </a:cubicBezTo>
                <a:cubicBezTo>
                  <a:pt x="17" y="70"/>
                  <a:pt x="18" y="71"/>
                  <a:pt x="21" y="72"/>
                </a:cubicBezTo>
                <a:cubicBezTo>
                  <a:pt x="23" y="72"/>
                  <a:pt x="22" y="74"/>
                  <a:pt x="25" y="77"/>
                </a:cubicBezTo>
                <a:cubicBezTo>
                  <a:pt x="27" y="80"/>
                  <a:pt x="31" y="85"/>
                  <a:pt x="31" y="85"/>
                </a:cubicBezTo>
                <a:cubicBezTo>
                  <a:pt x="31" y="85"/>
                  <a:pt x="32" y="89"/>
                  <a:pt x="34" y="91"/>
                </a:cubicBezTo>
                <a:cubicBezTo>
                  <a:pt x="36" y="92"/>
                  <a:pt x="41" y="95"/>
                  <a:pt x="44" y="94"/>
                </a:cubicBezTo>
                <a:cubicBezTo>
                  <a:pt x="47" y="93"/>
                  <a:pt x="46" y="95"/>
                  <a:pt x="47" y="96"/>
                </a:cubicBezTo>
                <a:cubicBezTo>
                  <a:pt x="49" y="98"/>
                  <a:pt x="54" y="98"/>
                  <a:pt x="54" y="98"/>
                </a:cubicBezTo>
                <a:cubicBezTo>
                  <a:pt x="54" y="98"/>
                  <a:pt x="56" y="101"/>
                  <a:pt x="58" y="103"/>
                </a:cubicBezTo>
                <a:cubicBezTo>
                  <a:pt x="60" y="104"/>
                  <a:pt x="64" y="106"/>
                  <a:pt x="64" y="106"/>
                </a:cubicBezTo>
                <a:cubicBezTo>
                  <a:pt x="64" y="104"/>
                  <a:pt x="64" y="104"/>
                  <a:pt x="64" y="104"/>
                </a:cubicBezTo>
                <a:cubicBezTo>
                  <a:pt x="64" y="104"/>
                  <a:pt x="64" y="104"/>
                  <a:pt x="61" y="104"/>
                </a:cubicBezTo>
                <a:cubicBezTo>
                  <a:pt x="59" y="104"/>
                  <a:pt x="59" y="101"/>
                  <a:pt x="59" y="100"/>
                </a:cubicBezTo>
                <a:cubicBezTo>
                  <a:pt x="59" y="98"/>
                  <a:pt x="58" y="95"/>
                  <a:pt x="58" y="95"/>
                </a:cubicBezTo>
                <a:cubicBezTo>
                  <a:pt x="58" y="95"/>
                  <a:pt x="54" y="95"/>
                  <a:pt x="51" y="95"/>
                </a:cubicBezTo>
                <a:cubicBezTo>
                  <a:pt x="51" y="95"/>
                  <a:pt x="54" y="87"/>
                  <a:pt x="53" y="86"/>
                </a:cubicBezTo>
                <a:cubicBezTo>
                  <a:pt x="51" y="85"/>
                  <a:pt x="49" y="88"/>
                  <a:pt x="49" y="88"/>
                </a:cubicBezTo>
                <a:cubicBezTo>
                  <a:pt x="49" y="88"/>
                  <a:pt x="49" y="91"/>
                  <a:pt x="44" y="91"/>
                </a:cubicBezTo>
                <a:cubicBezTo>
                  <a:pt x="39" y="91"/>
                  <a:pt x="41" y="79"/>
                  <a:pt x="41" y="79"/>
                </a:cubicBezTo>
                <a:cubicBezTo>
                  <a:pt x="41" y="72"/>
                  <a:pt x="49" y="75"/>
                  <a:pt x="49" y="75"/>
                </a:cubicBezTo>
                <a:cubicBezTo>
                  <a:pt x="49" y="75"/>
                  <a:pt x="51" y="73"/>
                  <a:pt x="56" y="73"/>
                </a:cubicBezTo>
                <a:cubicBezTo>
                  <a:pt x="61" y="73"/>
                  <a:pt x="61" y="79"/>
                  <a:pt x="61" y="79"/>
                </a:cubicBezTo>
                <a:cubicBezTo>
                  <a:pt x="63" y="79"/>
                  <a:pt x="63" y="79"/>
                  <a:pt x="63" y="79"/>
                </a:cubicBezTo>
                <a:cubicBezTo>
                  <a:pt x="63" y="79"/>
                  <a:pt x="63" y="76"/>
                  <a:pt x="62" y="73"/>
                </a:cubicBezTo>
                <a:cubicBezTo>
                  <a:pt x="61" y="70"/>
                  <a:pt x="67" y="66"/>
                  <a:pt x="70" y="64"/>
                </a:cubicBezTo>
                <a:cubicBezTo>
                  <a:pt x="73" y="61"/>
                  <a:pt x="69" y="61"/>
                  <a:pt x="70" y="58"/>
                </a:cubicBezTo>
                <a:cubicBezTo>
                  <a:pt x="71" y="55"/>
                  <a:pt x="78" y="55"/>
                  <a:pt x="77" y="54"/>
                </a:cubicBezTo>
                <a:cubicBezTo>
                  <a:pt x="77" y="52"/>
                  <a:pt x="80" y="50"/>
                  <a:pt x="83" y="49"/>
                </a:cubicBezTo>
                <a:cubicBezTo>
                  <a:pt x="86" y="48"/>
                  <a:pt x="87" y="49"/>
                  <a:pt x="87" y="49"/>
                </a:cubicBezTo>
                <a:cubicBezTo>
                  <a:pt x="87" y="49"/>
                  <a:pt x="86" y="46"/>
                  <a:pt x="85" y="45"/>
                </a:cubicBezTo>
                <a:cubicBezTo>
                  <a:pt x="83" y="45"/>
                  <a:pt x="85" y="45"/>
                  <a:pt x="85" y="44"/>
                </a:cubicBezTo>
                <a:cubicBezTo>
                  <a:pt x="85" y="43"/>
                  <a:pt x="77" y="45"/>
                  <a:pt x="77" y="45"/>
                </a:cubicBezTo>
                <a:cubicBezTo>
                  <a:pt x="77" y="44"/>
                  <a:pt x="84" y="40"/>
                  <a:pt x="84" y="40"/>
                </a:cubicBezTo>
                <a:cubicBezTo>
                  <a:pt x="84" y="40"/>
                  <a:pt x="90" y="41"/>
                  <a:pt x="93" y="41"/>
                </a:cubicBezTo>
                <a:cubicBezTo>
                  <a:pt x="95" y="41"/>
                  <a:pt x="93" y="44"/>
                  <a:pt x="93" y="44"/>
                </a:cubicBezTo>
                <a:cubicBezTo>
                  <a:pt x="93" y="44"/>
                  <a:pt x="93" y="44"/>
                  <a:pt x="97" y="46"/>
                </a:cubicBezTo>
                <a:cubicBezTo>
                  <a:pt x="97" y="46"/>
                  <a:pt x="101" y="47"/>
                  <a:pt x="101" y="46"/>
                </a:cubicBezTo>
                <a:cubicBezTo>
                  <a:pt x="101" y="45"/>
                  <a:pt x="101" y="44"/>
                  <a:pt x="97" y="43"/>
                </a:cubicBezTo>
                <a:cubicBezTo>
                  <a:pt x="94" y="43"/>
                  <a:pt x="97" y="41"/>
                  <a:pt x="97" y="36"/>
                </a:cubicBezTo>
                <a:cubicBezTo>
                  <a:pt x="96" y="31"/>
                  <a:pt x="93" y="36"/>
                  <a:pt x="93" y="36"/>
                </a:cubicBezTo>
                <a:cubicBezTo>
                  <a:pt x="93" y="36"/>
                  <a:pt x="94" y="34"/>
                  <a:pt x="92" y="33"/>
                </a:cubicBezTo>
                <a:cubicBezTo>
                  <a:pt x="90" y="33"/>
                  <a:pt x="90" y="31"/>
                  <a:pt x="89" y="28"/>
                </a:cubicBezTo>
                <a:cubicBezTo>
                  <a:pt x="89" y="25"/>
                  <a:pt x="85" y="26"/>
                  <a:pt x="85" y="26"/>
                </a:cubicBezTo>
                <a:cubicBezTo>
                  <a:pt x="85" y="26"/>
                  <a:pt x="83" y="28"/>
                  <a:pt x="80" y="27"/>
                </a:cubicBezTo>
                <a:cubicBezTo>
                  <a:pt x="77" y="26"/>
                  <a:pt x="77" y="24"/>
                  <a:pt x="75" y="22"/>
                </a:cubicBezTo>
                <a:cubicBezTo>
                  <a:pt x="74" y="20"/>
                  <a:pt x="70" y="22"/>
                  <a:pt x="70" y="22"/>
                </a:cubicBezTo>
                <a:cubicBezTo>
                  <a:pt x="69" y="27"/>
                  <a:pt x="69" y="27"/>
                  <a:pt x="69" y="27"/>
                </a:cubicBezTo>
                <a:cubicBezTo>
                  <a:pt x="69" y="27"/>
                  <a:pt x="70" y="29"/>
                  <a:pt x="70" y="32"/>
                </a:cubicBezTo>
                <a:cubicBezTo>
                  <a:pt x="70" y="34"/>
                  <a:pt x="66" y="33"/>
                  <a:pt x="67" y="35"/>
                </a:cubicBezTo>
                <a:cubicBezTo>
                  <a:pt x="69" y="36"/>
                  <a:pt x="66" y="40"/>
                  <a:pt x="63" y="39"/>
                </a:cubicBezTo>
                <a:cubicBezTo>
                  <a:pt x="59" y="37"/>
                  <a:pt x="61" y="34"/>
                  <a:pt x="61" y="34"/>
                </a:cubicBezTo>
                <a:cubicBezTo>
                  <a:pt x="61" y="34"/>
                  <a:pt x="58" y="33"/>
                  <a:pt x="57" y="32"/>
                </a:cubicBezTo>
                <a:cubicBezTo>
                  <a:pt x="55" y="31"/>
                  <a:pt x="51" y="32"/>
                  <a:pt x="51" y="32"/>
                </a:cubicBezTo>
                <a:cubicBezTo>
                  <a:pt x="51" y="32"/>
                  <a:pt x="51" y="32"/>
                  <a:pt x="49" y="29"/>
                </a:cubicBezTo>
                <a:cubicBezTo>
                  <a:pt x="46" y="27"/>
                  <a:pt x="55" y="22"/>
                  <a:pt x="59" y="21"/>
                </a:cubicBezTo>
                <a:cubicBezTo>
                  <a:pt x="63" y="19"/>
                  <a:pt x="58" y="19"/>
                  <a:pt x="56" y="15"/>
                </a:cubicBezTo>
                <a:cubicBezTo>
                  <a:pt x="53" y="12"/>
                  <a:pt x="58" y="11"/>
                  <a:pt x="57" y="10"/>
                </a:cubicBezTo>
                <a:cubicBezTo>
                  <a:pt x="57" y="9"/>
                  <a:pt x="51" y="13"/>
                  <a:pt x="51" y="13"/>
                </a:cubicBezTo>
                <a:cubicBezTo>
                  <a:pt x="51" y="13"/>
                  <a:pt x="53" y="15"/>
                  <a:pt x="53" y="16"/>
                </a:cubicBezTo>
                <a:cubicBezTo>
                  <a:pt x="53" y="17"/>
                  <a:pt x="51" y="18"/>
                  <a:pt x="47" y="18"/>
                </a:cubicBezTo>
                <a:cubicBezTo>
                  <a:pt x="43" y="19"/>
                  <a:pt x="37" y="21"/>
                  <a:pt x="35" y="21"/>
                </a:cubicBezTo>
                <a:cubicBezTo>
                  <a:pt x="33" y="21"/>
                  <a:pt x="30" y="20"/>
                  <a:pt x="33" y="20"/>
                </a:cubicBezTo>
                <a:cubicBezTo>
                  <a:pt x="35" y="20"/>
                  <a:pt x="39" y="17"/>
                  <a:pt x="42" y="16"/>
                </a:cubicBezTo>
                <a:cubicBezTo>
                  <a:pt x="45" y="14"/>
                  <a:pt x="40" y="15"/>
                  <a:pt x="37" y="15"/>
                </a:cubicBezTo>
                <a:cubicBezTo>
                  <a:pt x="50" y="6"/>
                  <a:pt x="67" y="0"/>
                  <a:pt x="84" y="0"/>
                </a:cubicBezTo>
                <a:cubicBezTo>
                  <a:pt x="84" y="0"/>
                  <a:pt x="83" y="0"/>
                  <a:pt x="83" y="0"/>
                </a:cubicBezTo>
                <a:cubicBezTo>
                  <a:pt x="83" y="0"/>
                  <a:pt x="93" y="1"/>
                  <a:pt x="93" y="5"/>
                </a:cubicBezTo>
                <a:cubicBezTo>
                  <a:pt x="93" y="5"/>
                  <a:pt x="97" y="8"/>
                  <a:pt x="97" y="10"/>
                </a:cubicBezTo>
                <a:cubicBezTo>
                  <a:pt x="97" y="12"/>
                  <a:pt x="95" y="13"/>
                  <a:pt x="95" y="13"/>
                </a:cubicBezTo>
                <a:cubicBezTo>
                  <a:pt x="95" y="13"/>
                  <a:pt x="101" y="19"/>
                  <a:pt x="103" y="20"/>
                </a:cubicBezTo>
                <a:cubicBezTo>
                  <a:pt x="105" y="22"/>
                  <a:pt x="109" y="19"/>
                  <a:pt x="110" y="21"/>
                </a:cubicBezTo>
                <a:cubicBezTo>
                  <a:pt x="111" y="24"/>
                  <a:pt x="113" y="25"/>
                  <a:pt x="113" y="25"/>
                </a:cubicBezTo>
                <a:cubicBezTo>
                  <a:pt x="114" y="24"/>
                  <a:pt x="114" y="24"/>
                  <a:pt x="114" y="24"/>
                </a:cubicBezTo>
                <a:cubicBezTo>
                  <a:pt x="113" y="20"/>
                  <a:pt x="113" y="20"/>
                  <a:pt x="113" y="20"/>
                </a:cubicBezTo>
                <a:cubicBezTo>
                  <a:pt x="114" y="17"/>
                  <a:pt x="114" y="17"/>
                  <a:pt x="114" y="17"/>
                </a:cubicBezTo>
                <a:cubicBezTo>
                  <a:pt x="113" y="14"/>
                  <a:pt x="113" y="14"/>
                  <a:pt x="113" y="14"/>
                </a:cubicBezTo>
                <a:cubicBezTo>
                  <a:pt x="113" y="14"/>
                  <a:pt x="115" y="13"/>
                  <a:pt x="117" y="13"/>
                </a:cubicBezTo>
                <a:cubicBezTo>
                  <a:pt x="119" y="13"/>
                  <a:pt x="120" y="11"/>
                  <a:pt x="120" y="11"/>
                </a:cubicBezTo>
                <a:cubicBezTo>
                  <a:pt x="120" y="11"/>
                  <a:pt x="123" y="10"/>
                  <a:pt x="124" y="10"/>
                </a:cubicBezTo>
                <a:cubicBezTo>
                  <a:pt x="125" y="10"/>
                  <a:pt x="125" y="10"/>
                  <a:pt x="126" y="10"/>
                </a:cubicBezTo>
                <a:cubicBezTo>
                  <a:pt x="139" y="16"/>
                  <a:pt x="150" y="26"/>
                  <a:pt x="157" y="38"/>
                </a:cubicBezTo>
                <a:cubicBezTo>
                  <a:pt x="156" y="38"/>
                  <a:pt x="154" y="38"/>
                  <a:pt x="154" y="39"/>
                </a:cubicBezTo>
                <a:cubicBezTo>
                  <a:pt x="151" y="39"/>
                  <a:pt x="147" y="41"/>
                  <a:pt x="147" y="41"/>
                </a:cubicBezTo>
                <a:cubicBezTo>
                  <a:pt x="147" y="41"/>
                  <a:pt x="150" y="45"/>
                  <a:pt x="150" y="47"/>
                </a:cubicBezTo>
                <a:cubicBezTo>
                  <a:pt x="150" y="47"/>
                  <a:pt x="147" y="48"/>
                  <a:pt x="144" y="45"/>
                </a:cubicBezTo>
                <a:cubicBezTo>
                  <a:pt x="144" y="45"/>
                  <a:pt x="144" y="46"/>
                  <a:pt x="143" y="47"/>
                </a:cubicBezTo>
                <a:cubicBezTo>
                  <a:pt x="143" y="49"/>
                  <a:pt x="143" y="53"/>
                  <a:pt x="145" y="54"/>
                </a:cubicBezTo>
                <a:cubicBezTo>
                  <a:pt x="147" y="55"/>
                  <a:pt x="149" y="58"/>
                  <a:pt x="149" y="58"/>
                </a:cubicBezTo>
                <a:cubicBezTo>
                  <a:pt x="149" y="58"/>
                  <a:pt x="145" y="60"/>
                  <a:pt x="144" y="64"/>
                </a:cubicBezTo>
                <a:cubicBezTo>
                  <a:pt x="143" y="67"/>
                  <a:pt x="139" y="72"/>
                  <a:pt x="139" y="72"/>
                </a:cubicBezTo>
                <a:cubicBezTo>
                  <a:pt x="139" y="72"/>
                  <a:pt x="137" y="74"/>
                  <a:pt x="137" y="78"/>
                </a:cubicBezTo>
                <a:cubicBezTo>
                  <a:pt x="137" y="82"/>
                  <a:pt x="138" y="87"/>
                  <a:pt x="138" y="87"/>
                </a:cubicBezTo>
                <a:cubicBezTo>
                  <a:pt x="138" y="87"/>
                  <a:pt x="145" y="99"/>
                  <a:pt x="146" y="100"/>
                </a:cubicBezTo>
                <a:cubicBezTo>
                  <a:pt x="147" y="100"/>
                  <a:pt x="151" y="99"/>
                  <a:pt x="152" y="99"/>
                </a:cubicBezTo>
                <a:cubicBezTo>
                  <a:pt x="153" y="99"/>
                  <a:pt x="156" y="95"/>
                  <a:pt x="157" y="96"/>
                </a:cubicBezTo>
                <a:cubicBezTo>
                  <a:pt x="158" y="98"/>
                  <a:pt x="161" y="99"/>
                  <a:pt x="161" y="99"/>
                </a:cubicBezTo>
                <a:cubicBezTo>
                  <a:pt x="161" y="99"/>
                  <a:pt x="161" y="103"/>
                  <a:pt x="162" y="107"/>
                </a:cubicBezTo>
                <a:cubicBezTo>
                  <a:pt x="162" y="110"/>
                  <a:pt x="161" y="115"/>
                  <a:pt x="160" y="119"/>
                </a:cubicBezTo>
                <a:close/>
                <a:moveTo>
                  <a:pt x="92" y="50"/>
                </a:moveTo>
                <a:cubicBezTo>
                  <a:pt x="92" y="47"/>
                  <a:pt x="92" y="47"/>
                  <a:pt x="92" y="47"/>
                </a:cubicBezTo>
                <a:cubicBezTo>
                  <a:pt x="92" y="47"/>
                  <a:pt x="91" y="48"/>
                  <a:pt x="89" y="49"/>
                </a:cubicBezTo>
                <a:cubicBezTo>
                  <a:pt x="86" y="49"/>
                  <a:pt x="84" y="52"/>
                  <a:pt x="84" y="52"/>
                </a:cubicBezTo>
                <a:cubicBezTo>
                  <a:pt x="85" y="55"/>
                  <a:pt x="85" y="55"/>
                  <a:pt x="85" y="55"/>
                </a:cubicBezTo>
                <a:cubicBezTo>
                  <a:pt x="86" y="51"/>
                  <a:pt x="92" y="50"/>
                  <a:pt x="92" y="50"/>
                </a:cubicBezTo>
                <a:close/>
                <a:moveTo>
                  <a:pt x="132" y="19"/>
                </a:moveTo>
                <a:cubicBezTo>
                  <a:pt x="131" y="17"/>
                  <a:pt x="127" y="17"/>
                  <a:pt x="125" y="17"/>
                </a:cubicBezTo>
                <a:cubicBezTo>
                  <a:pt x="124" y="17"/>
                  <a:pt x="123" y="16"/>
                  <a:pt x="123" y="16"/>
                </a:cubicBezTo>
                <a:cubicBezTo>
                  <a:pt x="122" y="16"/>
                  <a:pt x="122" y="15"/>
                  <a:pt x="122" y="15"/>
                </a:cubicBezTo>
                <a:cubicBezTo>
                  <a:pt x="122" y="15"/>
                  <a:pt x="122" y="16"/>
                  <a:pt x="123" y="16"/>
                </a:cubicBezTo>
                <a:cubicBezTo>
                  <a:pt x="124" y="18"/>
                  <a:pt x="125" y="19"/>
                  <a:pt x="127" y="20"/>
                </a:cubicBezTo>
                <a:cubicBezTo>
                  <a:pt x="130" y="20"/>
                  <a:pt x="132" y="20"/>
                  <a:pt x="132" y="19"/>
                </a:cubicBezTo>
                <a:close/>
              </a:path>
            </a:pathLst>
          </a:custGeom>
          <a:solidFill>
            <a:schemeClr val="accent2"/>
          </a:solidFill>
          <a:ln>
            <a:noFill/>
          </a:ln>
        </p:spPr>
        <p:txBody>
          <a:bodyPr vert="horz" wrap="square" lIns="68580" tIns="486000" rIns="68580" bIns="34290" numCol="1" anchor="t" anchorCtr="0" compatLnSpc="1"/>
          <a:lstStyle/>
          <a:p>
            <a:pPr algn="ct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9" name="Freeform 418"/>
          <p:cNvSpPr/>
          <p:nvPr/>
        </p:nvSpPr>
        <p:spPr bwMode="auto">
          <a:xfrm>
            <a:off x="1606810" y="4223628"/>
            <a:ext cx="1727539" cy="359680"/>
          </a:xfrm>
          <a:custGeom>
            <a:avLst/>
            <a:gdLst>
              <a:gd name="T0" fmla="*/ 0 w 1151"/>
              <a:gd name="T1" fmla="*/ 302 h 302"/>
              <a:gd name="T2" fmla="*/ 848 w 1151"/>
              <a:gd name="T3" fmla="*/ 302 h 302"/>
              <a:gd name="T4" fmla="*/ 1151 w 1151"/>
              <a:gd name="T5" fmla="*/ 0 h 302"/>
              <a:gd name="connsiteX0" fmla="*/ 0 w 12606"/>
              <a:gd name="connsiteY0" fmla="*/ 10000 h 10000"/>
              <a:gd name="connsiteX1" fmla="*/ 9974 w 12606"/>
              <a:gd name="connsiteY1" fmla="*/ 10000 h 10000"/>
              <a:gd name="connsiteX2" fmla="*/ 12606 w 12606"/>
              <a:gd name="connsiteY2" fmla="*/ 0 h 10000"/>
            </a:gdLst>
            <a:ahLst/>
            <a:cxnLst>
              <a:cxn ang="0">
                <a:pos x="connsiteX0" y="connsiteY0"/>
              </a:cxn>
              <a:cxn ang="0">
                <a:pos x="connsiteX1" y="connsiteY1"/>
              </a:cxn>
              <a:cxn ang="0">
                <a:pos x="connsiteX2" y="connsiteY2"/>
              </a:cxn>
            </a:cxnLst>
            <a:rect l="l" t="t" r="r" b="b"/>
            <a:pathLst>
              <a:path w="12606" h="10000">
                <a:moveTo>
                  <a:pt x="0" y="10000"/>
                </a:moveTo>
                <a:lnTo>
                  <a:pt x="9974" y="10000"/>
                </a:lnTo>
                <a:lnTo>
                  <a:pt x="12606" y="0"/>
                </a:lnTo>
              </a:path>
            </a:pathLst>
          </a:custGeom>
          <a:noFill/>
          <a:ln w="2" cap="flat">
            <a:solidFill>
              <a:srgbClr val="A3A3A0"/>
            </a:solidFill>
            <a:prstDash val="solid"/>
            <a:miter lim="800000"/>
            <a:headEnd type="oval" w="med" len="med"/>
            <a:tailEnd type="oval" w="med" len="med"/>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0" name="Freeform 419"/>
          <p:cNvSpPr/>
          <p:nvPr/>
        </p:nvSpPr>
        <p:spPr bwMode="auto">
          <a:xfrm>
            <a:off x="1197174" y="4364164"/>
            <a:ext cx="1123950" cy="163166"/>
          </a:xfrm>
          <a:custGeom>
            <a:avLst/>
            <a:gdLst>
              <a:gd name="T0" fmla="*/ 944 w 944"/>
              <a:gd name="T1" fmla="*/ 137 h 137"/>
              <a:gd name="T2" fmla="*/ 137 w 944"/>
              <a:gd name="T3" fmla="*/ 137 h 137"/>
              <a:gd name="T4" fmla="*/ 0 w 944"/>
              <a:gd name="T5" fmla="*/ 0 h 137"/>
            </a:gdLst>
            <a:ahLst/>
            <a:cxnLst>
              <a:cxn ang="0">
                <a:pos x="T0" y="T1"/>
              </a:cxn>
              <a:cxn ang="0">
                <a:pos x="T2" y="T3"/>
              </a:cxn>
              <a:cxn ang="0">
                <a:pos x="T4" y="T5"/>
              </a:cxn>
            </a:cxnLst>
            <a:rect l="0" t="0" r="r" b="b"/>
            <a:pathLst>
              <a:path w="944" h="137">
                <a:moveTo>
                  <a:pt x="944" y="137"/>
                </a:moveTo>
                <a:lnTo>
                  <a:pt x="137" y="137"/>
                </a:lnTo>
                <a:lnTo>
                  <a:pt x="0" y="0"/>
                </a:lnTo>
              </a:path>
            </a:pathLst>
          </a:custGeom>
          <a:noFill/>
          <a:ln w="2" cap="flat">
            <a:solidFill>
              <a:srgbClr val="A3A3A0"/>
            </a:solidFill>
            <a:prstDash val="solid"/>
            <a:miter lim="800000"/>
            <a:tailEnd type="oval"/>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1" name="Freeform 420"/>
          <p:cNvSpPr/>
          <p:nvPr/>
        </p:nvSpPr>
        <p:spPr bwMode="auto">
          <a:xfrm>
            <a:off x="6204943" y="3348249"/>
            <a:ext cx="1781210" cy="1094523"/>
          </a:xfrm>
          <a:custGeom>
            <a:avLst/>
            <a:gdLst>
              <a:gd name="T0" fmla="*/ 0 w 928"/>
              <a:gd name="T1" fmla="*/ 0 h 919"/>
              <a:gd name="T2" fmla="*/ 163 w 928"/>
              <a:gd name="T3" fmla="*/ 170 h 919"/>
              <a:gd name="T4" fmla="*/ 163 w 928"/>
              <a:gd name="T5" fmla="*/ 919 h 919"/>
              <a:gd name="T6" fmla="*/ 928 w 928"/>
              <a:gd name="T7" fmla="*/ 919 h 919"/>
              <a:gd name="connsiteX0" fmla="*/ 0 w 14246"/>
              <a:gd name="connsiteY0" fmla="*/ 0 h 10000"/>
              <a:gd name="connsiteX1" fmla="*/ 1756 w 14246"/>
              <a:gd name="connsiteY1" fmla="*/ 1850 h 10000"/>
              <a:gd name="connsiteX2" fmla="*/ 1756 w 14246"/>
              <a:gd name="connsiteY2" fmla="*/ 10000 h 10000"/>
              <a:gd name="connsiteX3" fmla="*/ 14246 w 14246"/>
              <a:gd name="connsiteY3" fmla="*/ 10000 h 10000"/>
              <a:gd name="connsiteX0-1" fmla="*/ 0 w 16121"/>
              <a:gd name="connsiteY0-2" fmla="*/ 0 h 10000"/>
              <a:gd name="connsiteX1-3" fmla="*/ 1756 w 16121"/>
              <a:gd name="connsiteY1-4" fmla="*/ 1850 h 10000"/>
              <a:gd name="connsiteX2-5" fmla="*/ 1756 w 16121"/>
              <a:gd name="connsiteY2-6" fmla="*/ 10000 h 10000"/>
              <a:gd name="connsiteX3-7" fmla="*/ 16121 w 16121"/>
              <a:gd name="connsiteY3-8" fmla="*/ 10000 h 10000"/>
            </a:gdLst>
            <a:ahLst/>
            <a:cxnLst>
              <a:cxn ang="0">
                <a:pos x="connsiteX0-1" y="connsiteY0-2"/>
              </a:cxn>
              <a:cxn ang="0">
                <a:pos x="connsiteX1-3" y="connsiteY1-4"/>
              </a:cxn>
              <a:cxn ang="0">
                <a:pos x="connsiteX2-5" y="connsiteY2-6"/>
              </a:cxn>
              <a:cxn ang="0">
                <a:pos x="connsiteX3-7" y="connsiteY3-8"/>
              </a:cxn>
            </a:cxnLst>
            <a:rect l="l" t="t" r="r" b="b"/>
            <a:pathLst>
              <a:path w="16121" h="10000">
                <a:moveTo>
                  <a:pt x="0" y="0"/>
                </a:moveTo>
                <a:lnTo>
                  <a:pt x="1756" y="1850"/>
                </a:lnTo>
                <a:lnTo>
                  <a:pt x="1756" y="10000"/>
                </a:lnTo>
                <a:lnTo>
                  <a:pt x="16121" y="10000"/>
                </a:lnTo>
              </a:path>
            </a:pathLst>
          </a:custGeom>
          <a:noFill/>
          <a:ln w="2" cap="flat">
            <a:solidFill>
              <a:srgbClr val="A3A3A0"/>
            </a:solidFill>
            <a:prstDash val="solid"/>
            <a:miter lim="800000"/>
            <a:headEnd type="oval" w="med" len="med"/>
            <a:tailEnd type="oval" w="med" len="med"/>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2" name="Freeform 421"/>
          <p:cNvSpPr/>
          <p:nvPr/>
        </p:nvSpPr>
        <p:spPr bwMode="auto">
          <a:xfrm>
            <a:off x="6434476" y="4498748"/>
            <a:ext cx="1434720" cy="146492"/>
          </a:xfrm>
          <a:custGeom>
            <a:avLst/>
            <a:gdLst>
              <a:gd name="T0" fmla="*/ 0 w 578"/>
              <a:gd name="T1" fmla="*/ 0 h 123"/>
              <a:gd name="T2" fmla="*/ 456 w 578"/>
              <a:gd name="T3" fmla="*/ 0 h 123"/>
              <a:gd name="T4" fmla="*/ 578 w 578"/>
              <a:gd name="T5" fmla="*/ 123 h 123"/>
              <a:gd name="connsiteX0" fmla="*/ 0 w 20848"/>
              <a:gd name="connsiteY0" fmla="*/ 0 h 10000"/>
              <a:gd name="connsiteX1" fmla="*/ 18737 w 20848"/>
              <a:gd name="connsiteY1" fmla="*/ 0 h 10000"/>
              <a:gd name="connsiteX2" fmla="*/ 20848 w 20848"/>
              <a:gd name="connsiteY2" fmla="*/ 10000 h 10000"/>
            </a:gdLst>
            <a:ahLst/>
            <a:cxnLst>
              <a:cxn ang="0">
                <a:pos x="connsiteX0" y="connsiteY0"/>
              </a:cxn>
              <a:cxn ang="0">
                <a:pos x="connsiteX1" y="connsiteY1"/>
              </a:cxn>
              <a:cxn ang="0">
                <a:pos x="connsiteX2" y="connsiteY2"/>
              </a:cxn>
            </a:cxnLst>
            <a:rect l="l" t="t" r="r" b="b"/>
            <a:pathLst>
              <a:path w="20848" h="10000">
                <a:moveTo>
                  <a:pt x="0" y="0"/>
                </a:moveTo>
                <a:lnTo>
                  <a:pt x="18737" y="0"/>
                </a:lnTo>
                <a:lnTo>
                  <a:pt x="20848" y="10000"/>
                </a:lnTo>
              </a:path>
            </a:pathLst>
          </a:custGeom>
          <a:noFill/>
          <a:ln w="2" cap="flat">
            <a:solidFill>
              <a:srgbClr val="A3A3A0"/>
            </a:solidFill>
            <a:prstDash val="solid"/>
            <a:miter lim="800000"/>
            <a:headEnd type="oval" w="med" len="med"/>
            <a:tailEnd type="oval" w="med" len="med"/>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3" name="Freeform 422"/>
          <p:cNvSpPr/>
          <p:nvPr/>
        </p:nvSpPr>
        <p:spPr bwMode="auto">
          <a:xfrm>
            <a:off x="1337680" y="2194175"/>
            <a:ext cx="1759733" cy="163166"/>
          </a:xfrm>
          <a:custGeom>
            <a:avLst/>
            <a:gdLst>
              <a:gd name="T0" fmla="*/ 1044 w 1044"/>
              <a:gd name="T1" fmla="*/ 0 h 137"/>
              <a:gd name="T2" fmla="*/ 895 w 1044"/>
              <a:gd name="T3" fmla="*/ 137 h 137"/>
              <a:gd name="T4" fmla="*/ 0 w 1044"/>
              <a:gd name="T5" fmla="*/ 137 h 137"/>
              <a:gd name="connsiteX0" fmla="*/ 14157 w 14157"/>
              <a:gd name="connsiteY0" fmla="*/ 0 h 10000"/>
              <a:gd name="connsiteX1" fmla="*/ 12730 w 14157"/>
              <a:gd name="connsiteY1" fmla="*/ 10000 h 10000"/>
              <a:gd name="connsiteX2" fmla="*/ 0 w 14157"/>
              <a:gd name="connsiteY2" fmla="*/ 10000 h 10000"/>
            </a:gdLst>
            <a:ahLst/>
            <a:cxnLst>
              <a:cxn ang="0">
                <a:pos x="connsiteX0" y="connsiteY0"/>
              </a:cxn>
              <a:cxn ang="0">
                <a:pos x="connsiteX1" y="connsiteY1"/>
              </a:cxn>
              <a:cxn ang="0">
                <a:pos x="connsiteX2" y="connsiteY2"/>
              </a:cxn>
            </a:cxnLst>
            <a:rect l="l" t="t" r="r" b="b"/>
            <a:pathLst>
              <a:path w="14157" h="10000">
                <a:moveTo>
                  <a:pt x="14157" y="0"/>
                </a:moveTo>
                <a:lnTo>
                  <a:pt x="12730" y="10000"/>
                </a:lnTo>
                <a:lnTo>
                  <a:pt x="0" y="10000"/>
                </a:lnTo>
              </a:path>
            </a:pathLst>
          </a:custGeom>
          <a:noFill/>
          <a:ln w="2" cap="flat">
            <a:solidFill>
              <a:srgbClr val="A3A3A0"/>
            </a:solidFill>
            <a:prstDash val="solid"/>
            <a:miter lim="800000"/>
            <a:headEnd type="oval" w="med" len="med"/>
            <a:tailEnd type="oval" w="med" len="med"/>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4" name="Line 423"/>
          <p:cNvSpPr>
            <a:spLocks noChangeShapeType="1"/>
          </p:cNvSpPr>
          <p:nvPr/>
        </p:nvSpPr>
        <p:spPr bwMode="auto">
          <a:xfrm>
            <a:off x="2290169" y="2422846"/>
            <a:ext cx="613172" cy="0"/>
          </a:xfrm>
          <a:prstGeom prst="line">
            <a:avLst/>
          </a:prstGeom>
          <a:noFill/>
          <a:ln w="2" cap="flat">
            <a:solidFill>
              <a:srgbClr val="A3A3A0"/>
            </a:solidFill>
            <a:prstDash val="solid"/>
            <a:miter lim="800000"/>
            <a:headEnd type="oval"/>
          </a:ln>
          <a:extLst>
            <a:ext uri="{909E8E84-426E-40DD-AFC4-6F175D3DCCD1}">
              <a14:hiddenFill xmlns=""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Freeform 424"/>
          <p:cNvSpPr/>
          <p:nvPr/>
        </p:nvSpPr>
        <p:spPr bwMode="auto">
          <a:xfrm>
            <a:off x="5436990" y="1491492"/>
            <a:ext cx="1249533" cy="146492"/>
          </a:xfrm>
          <a:custGeom>
            <a:avLst/>
            <a:gdLst>
              <a:gd name="T0" fmla="*/ 0 w 532"/>
              <a:gd name="T1" fmla="*/ 123 h 123"/>
              <a:gd name="T2" fmla="*/ 107 w 532"/>
              <a:gd name="T3" fmla="*/ 0 h 123"/>
              <a:gd name="T4" fmla="*/ 532 w 532"/>
              <a:gd name="T5" fmla="*/ 0 h 123"/>
              <a:gd name="connsiteX0" fmla="*/ 0 w 19727"/>
              <a:gd name="connsiteY0" fmla="*/ 10000 h 10000"/>
              <a:gd name="connsiteX1" fmla="*/ 2011 w 19727"/>
              <a:gd name="connsiteY1" fmla="*/ 0 h 10000"/>
              <a:gd name="connsiteX2" fmla="*/ 19727 w 19727"/>
              <a:gd name="connsiteY2" fmla="*/ 0 h 10000"/>
            </a:gdLst>
            <a:ahLst/>
            <a:cxnLst>
              <a:cxn ang="0">
                <a:pos x="connsiteX0" y="connsiteY0"/>
              </a:cxn>
              <a:cxn ang="0">
                <a:pos x="connsiteX1" y="connsiteY1"/>
              </a:cxn>
              <a:cxn ang="0">
                <a:pos x="connsiteX2" y="connsiteY2"/>
              </a:cxn>
            </a:cxnLst>
            <a:rect l="l" t="t" r="r" b="b"/>
            <a:pathLst>
              <a:path w="19727" h="10000">
                <a:moveTo>
                  <a:pt x="0" y="10000"/>
                </a:moveTo>
                <a:lnTo>
                  <a:pt x="2011" y="0"/>
                </a:lnTo>
                <a:lnTo>
                  <a:pt x="19727" y="0"/>
                </a:lnTo>
              </a:path>
            </a:pathLst>
          </a:custGeom>
          <a:noFill/>
          <a:ln w="2" cap="flat">
            <a:solidFill>
              <a:srgbClr val="A3A3A0"/>
            </a:solidFill>
            <a:prstDash val="solid"/>
            <a:miter lim="800000"/>
            <a:headEnd type="oval" w="med" len="med"/>
            <a:tailEnd type="oval" w="med" len="med"/>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6" name="Freeform 425"/>
          <p:cNvSpPr/>
          <p:nvPr/>
        </p:nvSpPr>
        <p:spPr bwMode="auto">
          <a:xfrm>
            <a:off x="5575104" y="1291403"/>
            <a:ext cx="359569" cy="148875"/>
          </a:xfrm>
          <a:custGeom>
            <a:avLst/>
            <a:gdLst>
              <a:gd name="T0" fmla="*/ 0 w 302"/>
              <a:gd name="T1" fmla="*/ 125 h 125"/>
              <a:gd name="T2" fmla="*/ 175 w 302"/>
              <a:gd name="T3" fmla="*/ 125 h 125"/>
              <a:gd name="T4" fmla="*/ 302 w 302"/>
              <a:gd name="T5" fmla="*/ 0 h 125"/>
            </a:gdLst>
            <a:ahLst/>
            <a:cxnLst>
              <a:cxn ang="0">
                <a:pos x="T0" y="T1"/>
              </a:cxn>
              <a:cxn ang="0">
                <a:pos x="T2" y="T3"/>
              </a:cxn>
              <a:cxn ang="0">
                <a:pos x="T4" y="T5"/>
              </a:cxn>
            </a:cxnLst>
            <a:rect l="0" t="0" r="r" b="b"/>
            <a:pathLst>
              <a:path w="302" h="125">
                <a:moveTo>
                  <a:pt x="0" y="125"/>
                </a:moveTo>
                <a:lnTo>
                  <a:pt x="175" y="125"/>
                </a:lnTo>
                <a:lnTo>
                  <a:pt x="302" y="0"/>
                </a:lnTo>
              </a:path>
            </a:pathLst>
          </a:custGeom>
          <a:noFill/>
          <a:ln w="2" cap="flat">
            <a:solidFill>
              <a:srgbClr val="A3A3A0"/>
            </a:solidFill>
            <a:prstDash val="solid"/>
            <a:miter lim="800000"/>
            <a:tailEnd type="oval"/>
          </a:ln>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7" name="椭圆 16"/>
          <p:cNvSpPr/>
          <p:nvPr/>
        </p:nvSpPr>
        <p:spPr>
          <a:xfrm>
            <a:off x="2978945" y="1489872"/>
            <a:ext cx="3123605" cy="3124569"/>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Calibri" panose="020F0502020204030204" pitchFamily="34" charset="0"/>
              <a:ea typeface="微软雅黑" panose="020B0503020204020204" pitchFamily="34" charset="-122"/>
            </a:endParaRPr>
          </a:p>
        </p:txBody>
      </p:sp>
      <p:sp>
        <p:nvSpPr>
          <p:cNvPr id="18" name="Freeform 13"/>
          <p:cNvSpPr/>
          <p:nvPr/>
        </p:nvSpPr>
        <p:spPr bwMode="auto">
          <a:xfrm>
            <a:off x="6845781" y="1118768"/>
            <a:ext cx="639269" cy="402771"/>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chemeClr val="accent1"/>
          </a:solidFill>
          <a:ln>
            <a:noFill/>
          </a:ln>
        </p:spPr>
        <p:txBody>
          <a:bodyPr vert="horz" wrap="square" lIns="68580" tIns="486000" rIns="68580" bIns="34290" numCol="1" anchor="t" anchorCtr="0" compatLnSpc="1"/>
          <a:lstStyle/>
          <a:p>
            <a:pPr algn="ct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19" name="Freeform 15"/>
          <p:cNvSpPr>
            <a:spLocks noEditPoints="1"/>
          </p:cNvSpPr>
          <p:nvPr/>
        </p:nvSpPr>
        <p:spPr bwMode="auto">
          <a:xfrm>
            <a:off x="6842168" y="2921245"/>
            <a:ext cx="677694" cy="689627"/>
          </a:xfrm>
          <a:custGeom>
            <a:avLst/>
            <a:gdLst>
              <a:gd name="T0" fmla="*/ 84 w 269"/>
              <a:gd name="T1" fmla="*/ 250 h 274"/>
              <a:gd name="T2" fmla="*/ 0 w 269"/>
              <a:gd name="T3" fmla="*/ 224 h 274"/>
              <a:gd name="T4" fmla="*/ 234 w 269"/>
              <a:gd name="T5" fmla="*/ 185 h 274"/>
              <a:gd name="T6" fmla="*/ 134 w 269"/>
              <a:gd name="T7" fmla="*/ 201 h 274"/>
              <a:gd name="T8" fmla="*/ 201 w 269"/>
              <a:gd name="T9" fmla="*/ 174 h 274"/>
              <a:gd name="T10" fmla="*/ 90 w 269"/>
              <a:gd name="T11" fmla="*/ 171 h 274"/>
              <a:gd name="T12" fmla="*/ 92 w 269"/>
              <a:gd name="T13" fmla="*/ 244 h 274"/>
              <a:gd name="T14" fmla="*/ 192 w 269"/>
              <a:gd name="T15" fmla="*/ 235 h 274"/>
              <a:gd name="T16" fmla="*/ 234 w 269"/>
              <a:gd name="T17" fmla="*/ 185 h 274"/>
              <a:gd name="T18" fmla="*/ 152 w 269"/>
              <a:gd name="T19" fmla="*/ 40 h 274"/>
              <a:gd name="T20" fmla="*/ 150 w 269"/>
              <a:gd name="T21" fmla="*/ 72 h 274"/>
              <a:gd name="T22" fmla="*/ 121 w 269"/>
              <a:gd name="T23" fmla="*/ 77 h 274"/>
              <a:gd name="T24" fmla="*/ 156 w 269"/>
              <a:gd name="T25" fmla="*/ 83 h 274"/>
              <a:gd name="T26" fmla="*/ 160 w 269"/>
              <a:gd name="T27" fmla="*/ 81 h 274"/>
              <a:gd name="T28" fmla="*/ 163 w 269"/>
              <a:gd name="T29" fmla="*/ 40 h 274"/>
              <a:gd name="T30" fmla="*/ 158 w 269"/>
              <a:gd name="T31" fmla="*/ 120 h 274"/>
              <a:gd name="T32" fmla="*/ 152 w 269"/>
              <a:gd name="T33" fmla="*/ 125 h 274"/>
              <a:gd name="T34" fmla="*/ 157 w 269"/>
              <a:gd name="T35" fmla="*/ 134 h 274"/>
              <a:gd name="T36" fmla="*/ 163 w 269"/>
              <a:gd name="T37" fmla="*/ 125 h 274"/>
              <a:gd name="T38" fmla="*/ 157 w 269"/>
              <a:gd name="T39" fmla="*/ 30 h 274"/>
              <a:gd name="T40" fmla="*/ 163 w 269"/>
              <a:gd name="T41" fmla="*/ 26 h 274"/>
              <a:gd name="T42" fmla="*/ 157 w 269"/>
              <a:gd name="T43" fmla="*/ 17 h 274"/>
              <a:gd name="T44" fmla="*/ 152 w 269"/>
              <a:gd name="T45" fmla="*/ 26 h 274"/>
              <a:gd name="T46" fmla="*/ 108 w 269"/>
              <a:gd name="T47" fmla="*/ 70 h 274"/>
              <a:gd name="T48" fmla="*/ 99 w 269"/>
              <a:gd name="T49" fmla="*/ 75 h 274"/>
              <a:gd name="T50" fmla="*/ 108 w 269"/>
              <a:gd name="T51" fmla="*/ 81 h 274"/>
              <a:gd name="T52" fmla="*/ 112 w 269"/>
              <a:gd name="T53" fmla="*/ 75 h 274"/>
              <a:gd name="T54" fmla="*/ 216 w 269"/>
              <a:gd name="T55" fmla="*/ 70 h 274"/>
              <a:gd name="T56" fmla="*/ 203 w 269"/>
              <a:gd name="T57" fmla="*/ 75 h 274"/>
              <a:gd name="T58" fmla="*/ 207 w 269"/>
              <a:gd name="T59" fmla="*/ 81 h 274"/>
              <a:gd name="T60" fmla="*/ 216 w 269"/>
              <a:gd name="T61" fmla="*/ 75 h 274"/>
              <a:gd name="T62" fmla="*/ 232 w 269"/>
              <a:gd name="T63" fmla="*/ 75 h 274"/>
              <a:gd name="T64" fmla="*/ 82 w 269"/>
              <a:gd name="T65" fmla="*/ 75 h 274"/>
              <a:gd name="T66" fmla="*/ 232 w 269"/>
              <a:gd name="T67" fmla="*/ 75 h 274"/>
              <a:gd name="T68" fmla="*/ 157 w 269"/>
              <a:gd name="T69" fmla="*/ 15 h 274"/>
              <a:gd name="T70" fmla="*/ 157 w 269"/>
              <a:gd name="T71" fmla="*/ 13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 h="274">
                <a:moveTo>
                  <a:pt x="28" y="202"/>
                </a:moveTo>
                <a:cubicBezTo>
                  <a:pt x="84" y="250"/>
                  <a:pt x="84" y="250"/>
                  <a:pt x="84" y="250"/>
                </a:cubicBezTo>
                <a:cubicBezTo>
                  <a:pt x="69" y="261"/>
                  <a:pt x="52" y="274"/>
                  <a:pt x="52" y="274"/>
                </a:cubicBezTo>
                <a:cubicBezTo>
                  <a:pt x="0" y="224"/>
                  <a:pt x="0" y="224"/>
                  <a:pt x="0" y="224"/>
                </a:cubicBezTo>
                <a:cubicBezTo>
                  <a:pt x="0" y="224"/>
                  <a:pt x="7" y="217"/>
                  <a:pt x="28" y="202"/>
                </a:cubicBezTo>
                <a:close/>
                <a:moveTo>
                  <a:pt x="234" y="185"/>
                </a:moveTo>
                <a:cubicBezTo>
                  <a:pt x="220" y="196"/>
                  <a:pt x="209" y="205"/>
                  <a:pt x="193" y="208"/>
                </a:cubicBezTo>
                <a:cubicBezTo>
                  <a:pt x="167" y="212"/>
                  <a:pt x="141" y="206"/>
                  <a:pt x="134" y="201"/>
                </a:cubicBezTo>
                <a:cubicBezTo>
                  <a:pt x="121" y="193"/>
                  <a:pt x="134" y="198"/>
                  <a:pt x="171" y="196"/>
                </a:cubicBezTo>
                <a:cubicBezTo>
                  <a:pt x="209" y="194"/>
                  <a:pt x="201" y="174"/>
                  <a:pt x="201" y="174"/>
                </a:cubicBezTo>
                <a:cubicBezTo>
                  <a:pt x="193" y="173"/>
                  <a:pt x="183" y="172"/>
                  <a:pt x="144" y="171"/>
                </a:cubicBezTo>
                <a:cubicBezTo>
                  <a:pt x="130" y="171"/>
                  <a:pt x="103" y="168"/>
                  <a:pt x="90" y="171"/>
                </a:cubicBezTo>
                <a:cubicBezTo>
                  <a:pt x="75" y="174"/>
                  <a:pt x="62" y="187"/>
                  <a:pt x="41" y="201"/>
                </a:cubicBezTo>
                <a:cubicBezTo>
                  <a:pt x="92" y="244"/>
                  <a:pt x="92" y="244"/>
                  <a:pt x="92" y="244"/>
                </a:cubicBezTo>
                <a:cubicBezTo>
                  <a:pt x="99" y="239"/>
                  <a:pt x="106" y="235"/>
                  <a:pt x="108" y="235"/>
                </a:cubicBezTo>
                <a:cubicBezTo>
                  <a:pt x="124" y="235"/>
                  <a:pt x="164" y="239"/>
                  <a:pt x="192" y="235"/>
                </a:cubicBezTo>
                <a:cubicBezTo>
                  <a:pt x="249" y="208"/>
                  <a:pt x="269" y="174"/>
                  <a:pt x="269" y="174"/>
                </a:cubicBezTo>
                <a:cubicBezTo>
                  <a:pt x="269" y="174"/>
                  <a:pt x="254" y="161"/>
                  <a:pt x="234" y="185"/>
                </a:cubicBezTo>
                <a:close/>
                <a:moveTo>
                  <a:pt x="157" y="35"/>
                </a:moveTo>
                <a:cubicBezTo>
                  <a:pt x="154" y="35"/>
                  <a:pt x="152" y="37"/>
                  <a:pt x="152" y="40"/>
                </a:cubicBezTo>
                <a:cubicBezTo>
                  <a:pt x="152" y="70"/>
                  <a:pt x="152" y="70"/>
                  <a:pt x="152" y="70"/>
                </a:cubicBezTo>
                <a:cubicBezTo>
                  <a:pt x="152" y="71"/>
                  <a:pt x="151" y="72"/>
                  <a:pt x="150" y="72"/>
                </a:cubicBezTo>
                <a:cubicBezTo>
                  <a:pt x="126" y="72"/>
                  <a:pt x="126" y="72"/>
                  <a:pt x="126" y="72"/>
                </a:cubicBezTo>
                <a:cubicBezTo>
                  <a:pt x="123" y="72"/>
                  <a:pt x="121" y="74"/>
                  <a:pt x="121" y="77"/>
                </a:cubicBezTo>
                <a:cubicBezTo>
                  <a:pt x="121" y="80"/>
                  <a:pt x="123" y="83"/>
                  <a:pt x="126" y="83"/>
                </a:cubicBezTo>
                <a:cubicBezTo>
                  <a:pt x="156" y="83"/>
                  <a:pt x="156" y="83"/>
                  <a:pt x="156" y="83"/>
                </a:cubicBezTo>
                <a:cubicBezTo>
                  <a:pt x="158" y="83"/>
                  <a:pt x="159" y="82"/>
                  <a:pt x="160" y="81"/>
                </a:cubicBezTo>
                <a:cubicBezTo>
                  <a:pt x="160" y="81"/>
                  <a:pt x="160" y="81"/>
                  <a:pt x="160" y="81"/>
                </a:cubicBezTo>
                <a:cubicBezTo>
                  <a:pt x="162" y="80"/>
                  <a:pt x="163" y="78"/>
                  <a:pt x="163" y="76"/>
                </a:cubicBezTo>
                <a:cubicBezTo>
                  <a:pt x="163" y="40"/>
                  <a:pt x="163" y="40"/>
                  <a:pt x="163" y="40"/>
                </a:cubicBezTo>
                <a:cubicBezTo>
                  <a:pt x="163" y="37"/>
                  <a:pt x="160" y="35"/>
                  <a:pt x="157" y="35"/>
                </a:cubicBezTo>
                <a:close/>
                <a:moveTo>
                  <a:pt x="158" y="120"/>
                </a:moveTo>
                <a:cubicBezTo>
                  <a:pt x="157" y="120"/>
                  <a:pt x="157" y="120"/>
                  <a:pt x="157" y="120"/>
                </a:cubicBezTo>
                <a:cubicBezTo>
                  <a:pt x="154" y="120"/>
                  <a:pt x="152" y="123"/>
                  <a:pt x="152" y="125"/>
                </a:cubicBezTo>
                <a:cubicBezTo>
                  <a:pt x="152" y="134"/>
                  <a:pt x="152" y="134"/>
                  <a:pt x="152" y="134"/>
                </a:cubicBezTo>
                <a:cubicBezTo>
                  <a:pt x="154" y="134"/>
                  <a:pt x="156" y="134"/>
                  <a:pt x="157" y="134"/>
                </a:cubicBezTo>
                <a:cubicBezTo>
                  <a:pt x="159" y="134"/>
                  <a:pt x="161" y="134"/>
                  <a:pt x="163" y="134"/>
                </a:cubicBezTo>
                <a:cubicBezTo>
                  <a:pt x="163" y="125"/>
                  <a:pt x="163" y="125"/>
                  <a:pt x="163" y="125"/>
                </a:cubicBezTo>
                <a:cubicBezTo>
                  <a:pt x="163" y="123"/>
                  <a:pt x="160" y="120"/>
                  <a:pt x="158" y="120"/>
                </a:cubicBezTo>
                <a:close/>
                <a:moveTo>
                  <a:pt x="157" y="30"/>
                </a:moveTo>
                <a:cubicBezTo>
                  <a:pt x="158" y="30"/>
                  <a:pt x="158" y="30"/>
                  <a:pt x="158" y="30"/>
                </a:cubicBezTo>
                <a:cubicBezTo>
                  <a:pt x="160" y="30"/>
                  <a:pt x="163" y="28"/>
                  <a:pt x="163" y="26"/>
                </a:cubicBezTo>
                <a:cubicBezTo>
                  <a:pt x="163" y="17"/>
                  <a:pt x="163" y="17"/>
                  <a:pt x="163" y="17"/>
                </a:cubicBezTo>
                <a:cubicBezTo>
                  <a:pt x="161" y="17"/>
                  <a:pt x="159" y="17"/>
                  <a:pt x="157" y="17"/>
                </a:cubicBezTo>
                <a:cubicBezTo>
                  <a:pt x="156" y="17"/>
                  <a:pt x="154" y="17"/>
                  <a:pt x="152" y="17"/>
                </a:cubicBezTo>
                <a:cubicBezTo>
                  <a:pt x="152" y="26"/>
                  <a:pt x="152" y="26"/>
                  <a:pt x="152" y="26"/>
                </a:cubicBezTo>
                <a:cubicBezTo>
                  <a:pt x="152" y="28"/>
                  <a:pt x="154" y="30"/>
                  <a:pt x="157" y="30"/>
                </a:cubicBezTo>
                <a:close/>
                <a:moveTo>
                  <a:pt x="108" y="70"/>
                </a:moveTo>
                <a:cubicBezTo>
                  <a:pt x="99" y="70"/>
                  <a:pt x="99" y="70"/>
                  <a:pt x="99" y="70"/>
                </a:cubicBezTo>
                <a:cubicBezTo>
                  <a:pt x="99" y="72"/>
                  <a:pt x="99" y="74"/>
                  <a:pt x="99" y="75"/>
                </a:cubicBezTo>
                <a:cubicBezTo>
                  <a:pt x="99" y="77"/>
                  <a:pt x="99" y="79"/>
                  <a:pt x="99" y="81"/>
                </a:cubicBezTo>
                <a:cubicBezTo>
                  <a:pt x="108" y="81"/>
                  <a:pt x="108" y="81"/>
                  <a:pt x="108" y="81"/>
                </a:cubicBezTo>
                <a:cubicBezTo>
                  <a:pt x="110" y="81"/>
                  <a:pt x="112" y="78"/>
                  <a:pt x="112" y="76"/>
                </a:cubicBezTo>
                <a:cubicBezTo>
                  <a:pt x="112" y="75"/>
                  <a:pt x="112" y="75"/>
                  <a:pt x="112" y="75"/>
                </a:cubicBezTo>
                <a:cubicBezTo>
                  <a:pt x="112" y="72"/>
                  <a:pt x="110" y="70"/>
                  <a:pt x="108" y="70"/>
                </a:cubicBezTo>
                <a:close/>
                <a:moveTo>
                  <a:pt x="216" y="70"/>
                </a:moveTo>
                <a:cubicBezTo>
                  <a:pt x="207" y="70"/>
                  <a:pt x="207" y="70"/>
                  <a:pt x="207" y="70"/>
                </a:cubicBezTo>
                <a:cubicBezTo>
                  <a:pt x="205" y="70"/>
                  <a:pt x="203" y="72"/>
                  <a:pt x="203" y="75"/>
                </a:cubicBezTo>
                <a:cubicBezTo>
                  <a:pt x="203" y="76"/>
                  <a:pt x="203" y="76"/>
                  <a:pt x="203" y="76"/>
                </a:cubicBezTo>
                <a:cubicBezTo>
                  <a:pt x="203" y="78"/>
                  <a:pt x="205" y="81"/>
                  <a:pt x="207" y="81"/>
                </a:cubicBezTo>
                <a:cubicBezTo>
                  <a:pt x="216" y="81"/>
                  <a:pt x="216" y="81"/>
                  <a:pt x="216" y="81"/>
                </a:cubicBezTo>
                <a:cubicBezTo>
                  <a:pt x="216" y="79"/>
                  <a:pt x="216" y="77"/>
                  <a:pt x="216" y="75"/>
                </a:cubicBezTo>
                <a:cubicBezTo>
                  <a:pt x="216" y="74"/>
                  <a:pt x="216" y="72"/>
                  <a:pt x="216" y="70"/>
                </a:cubicBezTo>
                <a:close/>
                <a:moveTo>
                  <a:pt x="232" y="75"/>
                </a:moveTo>
                <a:cubicBezTo>
                  <a:pt x="232" y="117"/>
                  <a:pt x="199" y="150"/>
                  <a:pt x="157" y="150"/>
                </a:cubicBezTo>
                <a:cubicBezTo>
                  <a:pt x="116" y="150"/>
                  <a:pt x="82" y="117"/>
                  <a:pt x="82" y="75"/>
                </a:cubicBezTo>
                <a:cubicBezTo>
                  <a:pt x="82" y="34"/>
                  <a:pt x="116" y="0"/>
                  <a:pt x="157" y="0"/>
                </a:cubicBezTo>
                <a:cubicBezTo>
                  <a:pt x="199" y="0"/>
                  <a:pt x="232" y="34"/>
                  <a:pt x="232" y="75"/>
                </a:cubicBezTo>
                <a:close/>
                <a:moveTo>
                  <a:pt x="218" y="75"/>
                </a:moveTo>
                <a:cubicBezTo>
                  <a:pt x="218" y="42"/>
                  <a:pt x="191" y="15"/>
                  <a:pt x="157" y="15"/>
                </a:cubicBezTo>
                <a:cubicBezTo>
                  <a:pt x="124" y="15"/>
                  <a:pt x="97" y="42"/>
                  <a:pt x="97" y="75"/>
                </a:cubicBezTo>
                <a:cubicBezTo>
                  <a:pt x="97" y="109"/>
                  <a:pt x="124" y="136"/>
                  <a:pt x="157" y="136"/>
                </a:cubicBezTo>
                <a:cubicBezTo>
                  <a:pt x="191" y="136"/>
                  <a:pt x="218" y="109"/>
                  <a:pt x="218" y="75"/>
                </a:cubicBezTo>
                <a:close/>
              </a:path>
            </a:pathLst>
          </a:custGeom>
          <a:solidFill>
            <a:schemeClr val="accent3"/>
          </a:solidFill>
          <a:ln>
            <a:noFill/>
          </a:ln>
        </p:spPr>
        <p:txBody>
          <a:bodyPr vert="horz" wrap="square" lIns="68580" tIns="486000" rIns="68580" bIns="34290" numCol="1" anchor="t" anchorCtr="0" compatLnSpc="1"/>
          <a:lstStyle/>
          <a:p>
            <a:pPr algn="ct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20" name="TextBox 19"/>
          <p:cNvSpPr txBox="1"/>
          <p:nvPr/>
        </p:nvSpPr>
        <p:spPr>
          <a:xfrm>
            <a:off x="1397794" y="1441769"/>
            <a:ext cx="1115021" cy="316753"/>
          </a:xfrm>
          <a:prstGeom prst="rect">
            <a:avLst/>
          </a:prstGeom>
          <a:noFill/>
        </p:spPr>
        <p:txBody>
          <a:bodyPr wrap="square" lIns="68580" tIns="34290" rIns="68580" bIns="34290" rtlCol="0">
            <a:spAutoFit/>
          </a:bodyPr>
          <a:lstStyle/>
          <a:p>
            <a:pPr>
              <a:lnSpc>
                <a:spcPct val="150000"/>
              </a:lnSpc>
            </a:pPr>
            <a:r>
              <a:rPr lang="zh-CN" altLang="en-US" sz="1200" dirty="0" smtClean="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添加</a:t>
            </a: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标题</a:t>
            </a:r>
          </a:p>
        </p:txBody>
      </p:sp>
      <p:sp>
        <p:nvSpPr>
          <p:cNvPr id="21" name="TextBox 20"/>
          <p:cNvSpPr txBox="1"/>
          <p:nvPr/>
        </p:nvSpPr>
        <p:spPr>
          <a:xfrm>
            <a:off x="1397793" y="1757776"/>
            <a:ext cx="1581152"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22" name="TextBox 21"/>
          <p:cNvSpPr txBox="1"/>
          <p:nvPr/>
        </p:nvSpPr>
        <p:spPr>
          <a:xfrm>
            <a:off x="6254949" y="1484117"/>
            <a:ext cx="1115021" cy="316753"/>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添加标题</a:t>
            </a:r>
          </a:p>
        </p:txBody>
      </p:sp>
      <p:sp>
        <p:nvSpPr>
          <p:cNvPr id="23" name="TextBox 22"/>
          <p:cNvSpPr txBox="1"/>
          <p:nvPr/>
        </p:nvSpPr>
        <p:spPr>
          <a:xfrm>
            <a:off x="6254948" y="1825533"/>
            <a:ext cx="1581152"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24" name="TextBox 23"/>
          <p:cNvSpPr txBox="1"/>
          <p:nvPr/>
        </p:nvSpPr>
        <p:spPr>
          <a:xfrm>
            <a:off x="1397794" y="3598646"/>
            <a:ext cx="1115021" cy="316753"/>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添加标题</a:t>
            </a:r>
          </a:p>
        </p:txBody>
      </p:sp>
      <p:sp>
        <p:nvSpPr>
          <p:cNvPr id="25" name="TextBox 24"/>
          <p:cNvSpPr txBox="1"/>
          <p:nvPr/>
        </p:nvSpPr>
        <p:spPr>
          <a:xfrm>
            <a:off x="1397793" y="3940063"/>
            <a:ext cx="1581152"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26" name="TextBox 25"/>
          <p:cNvSpPr txBox="1"/>
          <p:nvPr/>
        </p:nvSpPr>
        <p:spPr>
          <a:xfrm>
            <a:off x="6473992" y="3502954"/>
            <a:ext cx="1115021" cy="316753"/>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添加标题</a:t>
            </a:r>
          </a:p>
        </p:txBody>
      </p:sp>
      <p:sp>
        <p:nvSpPr>
          <p:cNvPr id="27" name="TextBox 26"/>
          <p:cNvSpPr txBox="1"/>
          <p:nvPr/>
        </p:nvSpPr>
        <p:spPr>
          <a:xfrm>
            <a:off x="6473991" y="3844371"/>
            <a:ext cx="1581152"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3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300"/>
                                        <p:tgtEl>
                                          <p:spTgt spid="5"/>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300"/>
                                        <p:tgtEl>
                                          <p:spTgt spid="3"/>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300"/>
                                        <p:tgtEl>
                                          <p:spTgt spid="4"/>
                                        </p:tgtEl>
                                      </p:cBhvr>
                                    </p:animEffect>
                                  </p:childTnLst>
                                </p:cTn>
                              </p:par>
                            </p:childTnLst>
                          </p:cTn>
                        </p:par>
                        <p:par>
                          <p:cTn id="28" fill="hold">
                            <p:stCondLst>
                              <p:cond delay="3500"/>
                            </p:stCondLst>
                            <p:childTnLst>
                              <p:par>
                                <p:cTn id="29" presetID="2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right)">
                                      <p:cBhvr>
                                        <p:cTn id="34" dur="5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right)">
                                      <p:cBhvr>
                                        <p:cTn id="49" dur="500"/>
                                        <p:tgtEl>
                                          <p:spTgt spid="9"/>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right)">
                                      <p:cBhvr>
                                        <p:cTn id="52" dur="500"/>
                                        <p:tgtEl>
                                          <p:spTgt spid="10"/>
                                        </p:tgtEl>
                                      </p:cBhvr>
                                    </p:animEffect>
                                  </p:childTnLst>
                                </p:cTn>
                              </p:par>
                            </p:childTnLst>
                          </p:cTn>
                        </p:par>
                        <p:par>
                          <p:cTn id="53" fill="hold">
                            <p:stCondLst>
                              <p:cond delay="4000"/>
                            </p:stCondLst>
                            <p:childTnLst>
                              <p:par>
                                <p:cTn id="54" presetID="14" presetClass="entr" presetSubtype="10"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randombar(horizontal)">
                                      <p:cBhvr>
                                        <p:cTn id="56" dur="500"/>
                                        <p:tgtEl>
                                          <p:spTgt spid="8"/>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randombar(horizontal)">
                                      <p:cBhvr>
                                        <p:cTn id="59" dur="500"/>
                                        <p:tgtEl>
                                          <p:spTgt spid="18"/>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randombar(horizontal)">
                                      <p:cBhvr>
                                        <p:cTn id="62" dur="500"/>
                                        <p:tgtEl>
                                          <p:spTgt spid="19"/>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randombar(horizontal)">
                                      <p:cBhvr>
                                        <p:cTn id="65" dur="500"/>
                                        <p:tgtEl>
                                          <p:spTgt spid="7"/>
                                        </p:tgtEl>
                                      </p:cBhvr>
                                    </p:animEffect>
                                  </p:childTnLst>
                                </p:cTn>
                              </p:par>
                            </p:childTnLst>
                          </p:cTn>
                        </p:par>
                        <p:par>
                          <p:cTn id="66" fill="hold">
                            <p:stCondLst>
                              <p:cond delay="45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6"/>
          <p:cNvPicPr>
            <a:picLocks noChangeAspect="1" noChangeArrowheads="1"/>
          </p:cNvPicPr>
          <p:nvPr/>
        </p:nvPicPr>
        <p:blipFill>
          <a:blip r:embed="rId3" cstate="print"/>
          <a:srcRect t="47871" b="9153"/>
          <a:stretch>
            <a:fillRect/>
          </a:stretch>
        </p:blipFill>
        <p:spPr bwMode="auto">
          <a:xfrm rot="16200000">
            <a:off x="-1467879" y="1464704"/>
            <a:ext cx="5148263" cy="2212504"/>
          </a:xfrm>
          <a:prstGeom prst="rect">
            <a:avLst/>
          </a:prstGeom>
          <a:noFill/>
          <a:ln w="9525">
            <a:noFill/>
            <a:miter lim="800000"/>
            <a:headEnd/>
            <a:tailEnd/>
          </a:ln>
        </p:spPr>
      </p:pic>
      <p:sp>
        <p:nvSpPr>
          <p:cNvPr id="5" name="MH_Others_1"/>
          <p:cNvSpPr txBox="1"/>
          <p:nvPr>
            <p:custDataLst>
              <p:tags r:id="rId1"/>
            </p:custDataLst>
          </p:nvPr>
        </p:nvSpPr>
        <p:spPr>
          <a:xfrm>
            <a:off x="576717" y="1715116"/>
            <a:ext cx="430887" cy="1541504"/>
          </a:xfrm>
          <a:prstGeom prst="rect">
            <a:avLst/>
          </a:prstGeom>
          <a:noFill/>
        </p:spPr>
        <p:txBody>
          <a:bodyPr vert="eaVert" wrap="square" lIns="0" tIns="0" rIns="0" bIns="0" rtlCol="0" anchor="ctr" anchorCtr="0">
            <a:spAutoFit/>
          </a:bodyPr>
          <a:lstStyle/>
          <a:p>
            <a:pPr algn="ctr"/>
            <a:r>
              <a:rPr lang="zh-CN" altLang="en-US" sz="28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第一章</a:t>
            </a:r>
            <a:endParaRPr lang="zh-CN" altLang="en-US" sz="2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层"/>
          <p:cNvSpPr txBox="1"/>
          <p:nvPr/>
        </p:nvSpPr>
        <p:spPr bwMode="auto">
          <a:xfrm>
            <a:off x="4011040" y="2320516"/>
            <a:ext cx="2340260" cy="430633"/>
          </a:xfrm>
          <a:prstGeom prst="rect">
            <a:avLst/>
          </a:prstGeom>
          <a:noFill/>
          <a:effectLst/>
        </p:spPr>
        <p:txBody>
          <a:bodyPr wrap="square" lIns="121670" tIns="60834" rIns="121670" bIns="60834">
            <a:spAutoFit/>
          </a:bodyPr>
          <a:lstStyle/>
          <a:p>
            <a:pPr fontAlgn="base">
              <a:spcBef>
                <a:spcPct val="0"/>
              </a:spcBef>
              <a:spcAft>
                <a:spcPct val="0"/>
              </a:spcAft>
            </a:pPr>
            <a:r>
              <a:rPr lang="zh-CN" altLang="en-US" sz="2000" dirty="0">
                <a:solidFill>
                  <a:schemeClr val="tx1">
                    <a:lumMod val="95000"/>
                    <a:lumOff val="5000"/>
                  </a:schemeClr>
                </a:solidFill>
                <a:latin typeface="微软雅黑" pitchFamily="34" charset="-122"/>
                <a:ea typeface="微软雅黑" pitchFamily="34" charset="-122"/>
              </a:rPr>
              <a:t>单击此</a:t>
            </a:r>
            <a:r>
              <a:rPr lang="zh-CN" altLang="en-US" sz="2000" dirty="0" smtClean="0">
                <a:solidFill>
                  <a:schemeClr val="tx1">
                    <a:lumMod val="95000"/>
                    <a:lumOff val="5000"/>
                  </a:schemeClr>
                </a:solidFill>
                <a:latin typeface="微软雅黑" pitchFamily="34" charset="-122"/>
                <a:ea typeface="微软雅黑" pitchFamily="34" charset="-122"/>
              </a:rPr>
              <a:t>处添加标题</a:t>
            </a:r>
            <a:endParaRPr lang="zh-CN" altLang="en-US" sz="2000" dirty="0">
              <a:solidFill>
                <a:schemeClr val="tx1">
                  <a:lumMod val="95000"/>
                  <a:lumOff val="5000"/>
                </a:schemeClr>
              </a:solidFill>
              <a:latin typeface="微软雅黑" pitchFamily="34" charset="-122"/>
              <a:ea typeface="微软雅黑" pitchFamily="34" charset="-122"/>
            </a:endParaRPr>
          </a:p>
        </p:txBody>
      </p:sp>
      <p:sp>
        <p:nvSpPr>
          <p:cNvPr id="8" name="文本框 7"/>
          <p:cNvSpPr txBox="1"/>
          <p:nvPr/>
        </p:nvSpPr>
        <p:spPr>
          <a:xfrm>
            <a:off x="4083048" y="2679141"/>
            <a:ext cx="2592288" cy="338554"/>
          </a:xfrm>
          <a:prstGeom prst="rect">
            <a:avLst/>
          </a:prstGeom>
          <a:noFill/>
        </p:spPr>
        <p:txBody>
          <a:bodyPr wrap="square" rtlCol="0">
            <a:spAutoFit/>
          </a:bodyPr>
          <a:lstStyle/>
          <a:p>
            <a:pPr>
              <a:buFont typeface="Arial" charset="0"/>
              <a:buNone/>
            </a:pPr>
            <a:r>
              <a:rPr lang="en-US" altLang="zh-CN" sz="800" dirty="0" smtClean="0">
                <a:solidFill>
                  <a:schemeClr val="tx1">
                    <a:lumMod val="75000"/>
                    <a:lumOff val="25000"/>
                  </a:schemeClr>
                </a:solidFill>
                <a:latin typeface="Calibri" pitchFamily="34" charset="0"/>
              </a:rPr>
              <a:t>We have many PowerPoint templates that has been specifically designed.</a:t>
            </a:r>
            <a:endParaRPr lang="en-US" altLang="zh-CN" sz="800" dirty="0">
              <a:solidFill>
                <a:schemeClr val="tx1">
                  <a:lumMod val="75000"/>
                  <a:lumOff val="25000"/>
                </a:schemeClr>
              </a:solidFill>
              <a:latin typeface="Calibri" pitchFamily="34" charset="0"/>
            </a:endParaRPr>
          </a:p>
        </p:txBody>
      </p:sp>
      <p:sp>
        <p:nvSpPr>
          <p:cNvPr id="10" name="Oval 23"/>
          <p:cNvSpPr/>
          <p:nvPr/>
        </p:nvSpPr>
        <p:spPr>
          <a:xfrm>
            <a:off x="2951820" y="2248508"/>
            <a:ext cx="792088" cy="792332"/>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3200" dirty="0" smtClean="0"/>
              <a:t>02</a:t>
            </a:r>
            <a:endParaRPr lang="en-GB" sz="3200" dirty="0"/>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2000"/>
                            </p:stCondLst>
                            <p:childTnLst>
                              <p:par>
                                <p:cTn id="22" presetID="2" presetClass="entr" presetSubtype="2" decel="525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400" fill="hold"/>
                                        <p:tgtEl>
                                          <p:spTgt spid="7"/>
                                        </p:tgtEl>
                                        <p:attrNameLst>
                                          <p:attrName>ppt_x</p:attrName>
                                        </p:attrNameLst>
                                      </p:cBhvr>
                                      <p:tavLst>
                                        <p:tav tm="0">
                                          <p:val>
                                            <p:strVal val="1+#ppt_w/2"/>
                                          </p:val>
                                        </p:tav>
                                        <p:tav tm="100000">
                                          <p:val>
                                            <p:strVal val="#ppt_x"/>
                                          </p:val>
                                        </p:tav>
                                      </p:tavLst>
                                    </p:anim>
                                    <p:anim calcmode="lin" valueType="num">
                                      <p:cBhvr additive="base">
                                        <p:cTn id="25" dur="400" fill="hold"/>
                                        <p:tgtEl>
                                          <p:spTgt spid="7"/>
                                        </p:tgtEl>
                                        <p:attrNameLst>
                                          <p:attrName>ppt_y</p:attrName>
                                        </p:attrNameLst>
                                      </p:cBhvr>
                                      <p:tavLst>
                                        <p:tav tm="0">
                                          <p:val>
                                            <p:strVal val="#ppt_y"/>
                                          </p:val>
                                        </p:tav>
                                        <p:tav tm="100000">
                                          <p:val>
                                            <p:strVal val="#ppt_y"/>
                                          </p:val>
                                        </p:tav>
                                      </p:tavLst>
                                    </p:anim>
                                  </p:childTnLst>
                                </p:cTn>
                              </p:par>
                              <p:par>
                                <p:cTn id="26" presetID="1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lide(fromBottom)">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p:nvPr/>
        </p:nvSpPr>
        <p:spPr bwMode="auto">
          <a:xfrm>
            <a:off x="6434967" y="1273619"/>
            <a:ext cx="837333" cy="837592"/>
          </a:xfrm>
          <a:custGeom>
            <a:avLst/>
            <a:gdLst>
              <a:gd name="T0" fmla="*/ 242 w 242"/>
              <a:gd name="T1" fmla="*/ 94 h 242"/>
              <a:gd name="T2" fmla="*/ 137 w 242"/>
              <a:gd name="T3" fmla="*/ 137 h 242"/>
              <a:gd name="T4" fmla="*/ 94 w 242"/>
              <a:gd name="T5" fmla="*/ 242 h 242"/>
              <a:gd name="T6" fmla="*/ 0 w 242"/>
              <a:gd name="T7" fmla="*/ 242 h 242"/>
              <a:gd name="T8" fmla="*/ 71 w 242"/>
              <a:gd name="T9" fmla="*/ 71 h 242"/>
              <a:gd name="T10" fmla="*/ 242 w 242"/>
              <a:gd name="T11" fmla="*/ 0 h 242"/>
              <a:gd name="T12" fmla="*/ 242 w 242"/>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242" y="94"/>
                </a:moveTo>
                <a:cubicBezTo>
                  <a:pt x="201" y="94"/>
                  <a:pt x="164" y="111"/>
                  <a:pt x="137" y="137"/>
                </a:cubicBezTo>
                <a:cubicBezTo>
                  <a:pt x="110" y="164"/>
                  <a:pt x="94" y="201"/>
                  <a:pt x="94" y="242"/>
                </a:cubicBezTo>
                <a:cubicBezTo>
                  <a:pt x="0" y="242"/>
                  <a:pt x="0" y="242"/>
                  <a:pt x="0" y="242"/>
                </a:cubicBezTo>
                <a:cubicBezTo>
                  <a:pt x="0" y="175"/>
                  <a:pt x="27" y="115"/>
                  <a:pt x="71" y="71"/>
                </a:cubicBezTo>
                <a:cubicBezTo>
                  <a:pt x="115" y="28"/>
                  <a:pt x="175" y="0"/>
                  <a:pt x="242" y="0"/>
                </a:cubicBezTo>
                <a:lnTo>
                  <a:pt x="242" y="94"/>
                </a:lnTo>
                <a:close/>
              </a:path>
            </a:pathLst>
          </a:custGeom>
          <a:solidFill>
            <a:schemeClr val="accent1"/>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3" name="Freeform 7"/>
          <p:cNvSpPr/>
          <p:nvPr/>
        </p:nvSpPr>
        <p:spPr bwMode="auto">
          <a:xfrm>
            <a:off x="5921715" y="2111212"/>
            <a:ext cx="838799" cy="839058"/>
          </a:xfrm>
          <a:custGeom>
            <a:avLst/>
            <a:gdLst>
              <a:gd name="T0" fmla="*/ 0 w 242"/>
              <a:gd name="T1" fmla="*/ 148 h 242"/>
              <a:gd name="T2" fmla="*/ 105 w 242"/>
              <a:gd name="T3" fmla="*/ 105 h 242"/>
              <a:gd name="T4" fmla="*/ 148 w 242"/>
              <a:gd name="T5" fmla="*/ 0 h 242"/>
              <a:gd name="T6" fmla="*/ 242 w 242"/>
              <a:gd name="T7" fmla="*/ 0 h 242"/>
              <a:gd name="T8" fmla="*/ 171 w 242"/>
              <a:gd name="T9" fmla="*/ 171 h 242"/>
              <a:gd name="T10" fmla="*/ 0 w 242"/>
              <a:gd name="T11" fmla="*/ 242 h 242"/>
              <a:gd name="T12" fmla="*/ 0 w 242"/>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148"/>
                </a:moveTo>
                <a:cubicBezTo>
                  <a:pt x="41" y="148"/>
                  <a:pt x="78" y="132"/>
                  <a:pt x="105" y="105"/>
                </a:cubicBezTo>
                <a:cubicBezTo>
                  <a:pt x="132" y="78"/>
                  <a:pt x="148" y="41"/>
                  <a:pt x="148" y="0"/>
                </a:cubicBezTo>
                <a:cubicBezTo>
                  <a:pt x="242" y="0"/>
                  <a:pt x="242" y="0"/>
                  <a:pt x="242" y="0"/>
                </a:cubicBezTo>
                <a:cubicBezTo>
                  <a:pt x="242" y="67"/>
                  <a:pt x="215" y="127"/>
                  <a:pt x="171" y="171"/>
                </a:cubicBezTo>
                <a:cubicBezTo>
                  <a:pt x="127" y="215"/>
                  <a:pt x="67" y="242"/>
                  <a:pt x="0" y="242"/>
                </a:cubicBezTo>
                <a:lnTo>
                  <a:pt x="0" y="148"/>
                </a:lnTo>
                <a:close/>
              </a:path>
            </a:pathLst>
          </a:custGeom>
          <a:solidFill>
            <a:schemeClr val="accent1"/>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4" name="Freeform 8"/>
          <p:cNvSpPr/>
          <p:nvPr/>
        </p:nvSpPr>
        <p:spPr bwMode="auto">
          <a:xfrm>
            <a:off x="5087314" y="2111212"/>
            <a:ext cx="834401" cy="839058"/>
          </a:xfrm>
          <a:custGeom>
            <a:avLst/>
            <a:gdLst>
              <a:gd name="T0" fmla="*/ 241 w 241"/>
              <a:gd name="T1" fmla="*/ 242 h 242"/>
              <a:gd name="T2" fmla="*/ 70 w 241"/>
              <a:gd name="T3" fmla="*/ 171 h 242"/>
              <a:gd name="T4" fmla="*/ 0 w 241"/>
              <a:gd name="T5" fmla="*/ 0 h 242"/>
              <a:gd name="T6" fmla="*/ 93 w 241"/>
              <a:gd name="T7" fmla="*/ 0 h 242"/>
              <a:gd name="T8" fmla="*/ 136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4" y="242"/>
                  <a:pt x="114" y="215"/>
                  <a:pt x="70" y="171"/>
                </a:cubicBezTo>
                <a:cubicBezTo>
                  <a:pt x="27" y="127"/>
                  <a:pt x="0" y="67"/>
                  <a:pt x="0" y="0"/>
                </a:cubicBezTo>
                <a:cubicBezTo>
                  <a:pt x="93" y="0"/>
                  <a:pt x="93" y="0"/>
                  <a:pt x="93" y="0"/>
                </a:cubicBezTo>
                <a:cubicBezTo>
                  <a:pt x="93" y="41"/>
                  <a:pt x="110" y="78"/>
                  <a:pt x="136" y="105"/>
                </a:cubicBezTo>
                <a:cubicBezTo>
                  <a:pt x="163" y="132"/>
                  <a:pt x="200" y="148"/>
                  <a:pt x="241" y="148"/>
                </a:cubicBezTo>
                <a:lnTo>
                  <a:pt x="241" y="242"/>
                </a:lnTo>
                <a:close/>
              </a:path>
            </a:pathLst>
          </a:custGeom>
          <a:solidFill>
            <a:schemeClr val="accent1"/>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5" name="Freeform 9"/>
          <p:cNvSpPr/>
          <p:nvPr/>
        </p:nvSpPr>
        <p:spPr bwMode="auto">
          <a:xfrm>
            <a:off x="4571130" y="1273619"/>
            <a:ext cx="837333" cy="837592"/>
          </a:xfrm>
          <a:custGeom>
            <a:avLst/>
            <a:gdLst>
              <a:gd name="T0" fmla="*/ 0 w 242"/>
              <a:gd name="T1" fmla="*/ 0 h 242"/>
              <a:gd name="T2" fmla="*/ 171 w 242"/>
              <a:gd name="T3" fmla="*/ 71 h 242"/>
              <a:gd name="T4" fmla="*/ 242 w 242"/>
              <a:gd name="T5" fmla="*/ 242 h 242"/>
              <a:gd name="T6" fmla="*/ 149 w 242"/>
              <a:gd name="T7" fmla="*/ 242 h 242"/>
              <a:gd name="T8" fmla="*/ 105 w 242"/>
              <a:gd name="T9" fmla="*/ 137 h 242"/>
              <a:gd name="T10" fmla="*/ 0 w 242"/>
              <a:gd name="T11" fmla="*/ 94 h 242"/>
              <a:gd name="T12" fmla="*/ 0 w 242"/>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0"/>
                </a:moveTo>
                <a:cubicBezTo>
                  <a:pt x="67" y="0"/>
                  <a:pt x="127" y="28"/>
                  <a:pt x="171" y="71"/>
                </a:cubicBezTo>
                <a:cubicBezTo>
                  <a:pt x="215" y="115"/>
                  <a:pt x="242" y="175"/>
                  <a:pt x="242" y="242"/>
                </a:cubicBezTo>
                <a:cubicBezTo>
                  <a:pt x="149" y="242"/>
                  <a:pt x="149" y="242"/>
                  <a:pt x="149" y="242"/>
                </a:cubicBezTo>
                <a:cubicBezTo>
                  <a:pt x="149" y="201"/>
                  <a:pt x="132" y="164"/>
                  <a:pt x="105" y="137"/>
                </a:cubicBezTo>
                <a:cubicBezTo>
                  <a:pt x="78" y="111"/>
                  <a:pt x="41" y="94"/>
                  <a:pt x="0" y="94"/>
                </a:cubicBezTo>
                <a:lnTo>
                  <a:pt x="0" y="0"/>
                </a:lnTo>
                <a:close/>
              </a:path>
            </a:pathLst>
          </a:custGeom>
          <a:solidFill>
            <a:schemeClr val="accent4"/>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6" name="Freeform 10"/>
          <p:cNvSpPr/>
          <p:nvPr/>
        </p:nvSpPr>
        <p:spPr bwMode="auto">
          <a:xfrm>
            <a:off x="3736730" y="1273619"/>
            <a:ext cx="834401" cy="837592"/>
          </a:xfrm>
          <a:custGeom>
            <a:avLst/>
            <a:gdLst>
              <a:gd name="T0" fmla="*/ 241 w 241"/>
              <a:gd name="T1" fmla="*/ 94 h 242"/>
              <a:gd name="T2" fmla="*/ 137 w 241"/>
              <a:gd name="T3" fmla="*/ 137 h 242"/>
              <a:gd name="T4" fmla="*/ 93 w 241"/>
              <a:gd name="T5" fmla="*/ 242 h 242"/>
              <a:gd name="T6" fmla="*/ 0 w 241"/>
              <a:gd name="T7" fmla="*/ 242 h 242"/>
              <a:gd name="T8" fmla="*/ 71 w 241"/>
              <a:gd name="T9" fmla="*/ 71 h 242"/>
              <a:gd name="T10" fmla="*/ 241 w 241"/>
              <a:gd name="T11" fmla="*/ 0 h 242"/>
              <a:gd name="T12" fmla="*/ 241 w 241"/>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94"/>
                </a:moveTo>
                <a:cubicBezTo>
                  <a:pt x="200" y="94"/>
                  <a:pt x="163" y="111"/>
                  <a:pt x="137" y="137"/>
                </a:cubicBezTo>
                <a:cubicBezTo>
                  <a:pt x="110" y="164"/>
                  <a:pt x="93" y="201"/>
                  <a:pt x="93" y="242"/>
                </a:cubicBezTo>
                <a:cubicBezTo>
                  <a:pt x="0" y="242"/>
                  <a:pt x="0" y="242"/>
                  <a:pt x="0" y="242"/>
                </a:cubicBezTo>
                <a:cubicBezTo>
                  <a:pt x="0" y="175"/>
                  <a:pt x="27" y="115"/>
                  <a:pt x="71" y="71"/>
                </a:cubicBezTo>
                <a:cubicBezTo>
                  <a:pt x="114" y="28"/>
                  <a:pt x="175" y="0"/>
                  <a:pt x="241" y="0"/>
                </a:cubicBezTo>
                <a:lnTo>
                  <a:pt x="241" y="94"/>
                </a:lnTo>
                <a:close/>
              </a:path>
            </a:pathLst>
          </a:custGeom>
          <a:solidFill>
            <a:schemeClr val="accent4"/>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7" name="Freeform 11"/>
          <p:cNvSpPr/>
          <p:nvPr/>
        </p:nvSpPr>
        <p:spPr bwMode="auto">
          <a:xfrm>
            <a:off x="3736730" y="2111212"/>
            <a:ext cx="834401" cy="839058"/>
          </a:xfrm>
          <a:custGeom>
            <a:avLst/>
            <a:gdLst>
              <a:gd name="T0" fmla="*/ 241 w 241"/>
              <a:gd name="T1" fmla="*/ 242 h 242"/>
              <a:gd name="T2" fmla="*/ 71 w 241"/>
              <a:gd name="T3" fmla="*/ 171 h 242"/>
              <a:gd name="T4" fmla="*/ 0 w 241"/>
              <a:gd name="T5" fmla="*/ 0 h 242"/>
              <a:gd name="T6" fmla="*/ 93 w 241"/>
              <a:gd name="T7" fmla="*/ 0 h 242"/>
              <a:gd name="T8" fmla="*/ 137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5" y="242"/>
                  <a:pt x="114" y="215"/>
                  <a:pt x="71" y="171"/>
                </a:cubicBezTo>
                <a:cubicBezTo>
                  <a:pt x="27" y="127"/>
                  <a:pt x="0" y="67"/>
                  <a:pt x="0" y="0"/>
                </a:cubicBezTo>
                <a:cubicBezTo>
                  <a:pt x="93" y="0"/>
                  <a:pt x="93" y="0"/>
                  <a:pt x="93" y="0"/>
                </a:cubicBezTo>
                <a:cubicBezTo>
                  <a:pt x="93" y="41"/>
                  <a:pt x="110" y="78"/>
                  <a:pt x="137" y="105"/>
                </a:cubicBezTo>
                <a:cubicBezTo>
                  <a:pt x="163" y="132"/>
                  <a:pt x="200" y="148"/>
                  <a:pt x="241" y="148"/>
                </a:cubicBezTo>
                <a:lnTo>
                  <a:pt x="241" y="242"/>
                </a:lnTo>
                <a:close/>
              </a:path>
            </a:pathLst>
          </a:custGeom>
          <a:solidFill>
            <a:schemeClr val="accent4"/>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8" name="Freeform 12"/>
          <p:cNvSpPr/>
          <p:nvPr/>
        </p:nvSpPr>
        <p:spPr bwMode="auto">
          <a:xfrm>
            <a:off x="4571130" y="2624621"/>
            <a:ext cx="837333" cy="837592"/>
          </a:xfrm>
          <a:custGeom>
            <a:avLst/>
            <a:gdLst>
              <a:gd name="T0" fmla="*/ 0 w 242"/>
              <a:gd name="T1" fmla="*/ 0 h 242"/>
              <a:gd name="T2" fmla="*/ 171 w 242"/>
              <a:gd name="T3" fmla="*/ 71 h 242"/>
              <a:gd name="T4" fmla="*/ 242 w 242"/>
              <a:gd name="T5" fmla="*/ 242 h 242"/>
              <a:gd name="T6" fmla="*/ 149 w 242"/>
              <a:gd name="T7" fmla="*/ 242 h 242"/>
              <a:gd name="T8" fmla="*/ 105 w 242"/>
              <a:gd name="T9" fmla="*/ 137 h 242"/>
              <a:gd name="T10" fmla="*/ 0 w 242"/>
              <a:gd name="T11" fmla="*/ 94 h 242"/>
              <a:gd name="T12" fmla="*/ 0 w 242"/>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0"/>
                </a:moveTo>
                <a:cubicBezTo>
                  <a:pt x="67" y="0"/>
                  <a:pt x="127" y="27"/>
                  <a:pt x="171" y="71"/>
                </a:cubicBezTo>
                <a:cubicBezTo>
                  <a:pt x="215" y="115"/>
                  <a:pt x="242" y="175"/>
                  <a:pt x="242" y="242"/>
                </a:cubicBezTo>
                <a:cubicBezTo>
                  <a:pt x="149" y="242"/>
                  <a:pt x="149" y="242"/>
                  <a:pt x="149" y="242"/>
                </a:cubicBezTo>
                <a:cubicBezTo>
                  <a:pt x="149" y="201"/>
                  <a:pt x="132" y="164"/>
                  <a:pt x="105" y="137"/>
                </a:cubicBezTo>
                <a:cubicBezTo>
                  <a:pt x="78" y="110"/>
                  <a:pt x="41" y="94"/>
                  <a:pt x="0" y="94"/>
                </a:cubicBezTo>
                <a:lnTo>
                  <a:pt x="0" y="0"/>
                </a:lnTo>
                <a:close/>
              </a:path>
            </a:pathLst>
          </a:custGeom>
          <a:solidFill>
            <a:schemeClr val="accent3"/>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9" name="Freeform 13"/>
          <p:cNvSpPr/>
          <p:nvPr/>
        </p:nvSpPr>
        <p:spPr bwMode="auto">
          <a:xfrm>
            <a:off x="4571130" y="3462213"/>
            <a:ext cx="837333" cy="839058"/>
          </a:xfrm>
          <a:custGeom>
            <a:avLst/>
            <a:gdLst>
              <a:gd name="T0" fmla="*/ 0 w 242"/>
              <a:gd name="T1" fmla="*/ 148 h 242"/>
              <a:gd name="T2" fmla="*/ 105 w 242"/>
              <a:gd name="T3" fmla="*/ 105 h 242"/>
              <a:gd name="T4" fmla="*/ 149 w 242"/>
              <a:gd name="T5" fmla="*/ 0 h 242"/>
              <a:gd name="T6" fmla="*/ 242 w 242"/>
              <a:gd name="T7" fmla="*/ 0 h 242"/>
              <a:gd name="T8" fmla="*/ 171 w 242"/>
              <a:gd name="T9" fmla="*/ 171 h 242"/>
              <a:gd name="T10" fmla="*/ 0 w 242"/>
              <a:gd name="T11" fmla="*/ 242 h 242"/>
              <a:gd name="T12" fmla="*/ 0 w 242"/>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148"/>
                </a:moveTo>
                <a:cubicBezTo>
                  <a:pt x="41" y="148"/>
                  <a:pt x="78" y="131"/>
                  <a:pt x="105" y="105"/>
                </a:cubicBezTo>
                <a:cubicBezTo>
                  <a:pt x="132" y="78"/>
                  <a:pt x="149" y="41"/>
                  <a:pt x="149" y="0"/>
                </a:cubicBezTo>
                <a:cubicBezTo>
                  <a:pt x="242" y="0"/>
                  <a:pt x="242" y="0"/>
                  <a:pt x="242" y="0"/>
                </a:cubicBezTo>
                <a:cubicBezTo>
                  <a:pt x="242" y="67"/>
                  <a:pt x="215" y="127"/>
                  <a:pt x="171" y="171"/>
                </a:cubicBezTo>
                <a:cubicBezTo>
                  <a:pt x="127" y="215"/>
                  <a:pt x="67" y="242"/>
                  <a:pt x="0" y="242"/>
                </a:cubicBezTo>
                <a:lnTo>
                  <a:pt x="0" y="148"/>
                </a:lnTo>
                <a:close/>
              </a:path>
            </a:pathLst>
          </a:custGeom>
          <a:solidFill>
            <a:schemeClr val="accent3"/>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0" name="Freeform 14"/>
          <p:cNvSpPr/>
          <p:nvPr/>
        </p:nvSpPr>
        <p:spPr bwMode="auto">
          <a:xfrm>
            <a:off x="3736730" y="3462213"/>
            <a:ext cx="834401" cy="839058"/>
          </a:xfrm>
          <a:custGeom>
            <a:avLst/>
            <a:gdLst>
              <a:gd name="T0" fmla="*/ 241 w 241"/>
              <a:gd name="T1" fmla="*/ 242 h 242"/>
              <a:gd name="T2" fmla="*/ 71 w 241"/>
              <a:gd name="T3" fmla="*/ 171 h 242"/>
              <a:gd name="T4" fmla="*/ 0 w 241"/>
              <a:gd name="T5" fmla="*/ 0 h 242"/>
              <a:gd name="T6" fmla="*/ 93 w 241"/>
              <a:gd name="T7" fmla="*/ 0 h 242"/>
              <a:gd name="T8" fmla="*/ 137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5" y="242"/>
                  <a:pt x="114" y="215"/>
                  <a:pt x="71" y="171"/>
                </a:cubicBezTo>
                <a:cubicBezTo>
                  <a:pt x="27" y="127"/>
                  <a:pt x="0" y="67"/>
                  <a:pt x="0" y="0"/>
                </a:cubicBezTo>
                <a:cubicBezTo>
                  <a:pt x="93" y="0"/>
                  <a:pt x="93" y="0"/>
                  <a:pt x="93" y="0"/>
                </a:cubicBezTo>
                <a:cubicBezTo>
                  <a:pt x="93" y="41"/>
                  <a:pt x="110" y="78"/>
                  <a:pt x="137" y="105"/>
                </a:cubicBezTo>
                <a:cubicBezTo>
                  <a:pt x="163" y="131"/>
                  <a:pt x="200" y="148"/>
                  <a:pt x="241" y="148"/>
                </a:cubicBezTo>
                <a:lnTo>
                  <a:pt x="241" y="242"/>
                </a:lnTo>
                <a:close/>
              </a:path>
            </a:pathLst>
          </a:custGeom>
          <a:solidFill>
            <a:schemeClr val="accent3"/>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1" name="Freeform 15"/>
          <p:cNvSpPr/>
          <p:nvPr/>
        </p:nvSpPr>
        <p:spPr bwMode="auto">
          <a:xfrm>
            <a:off x="3223479" y="2624621"/>
            <a:ext cx="834401" cy="837592"/>
          </a:xfrm>
          <a:custGeom>
            <a:avLst/>
            <a:gdLst>
              <a:gd name="T0" fmla="*/ 0 w 241"/>
              <a:gd name="T1" fmla="*/ 0 h 242"/>
              <a:gd name="T2" fmla="*/ 170 w 241"/>
              <a:gd name="T3" fmla="*/ 71 h 242"/>
              <a:gd name="T4" fmla="*/ 241 w 241"/>
              <a:gd name="T5" fmla="*/ 242 h 242"/>
              <a:gd name="T6" fmla="*/ 148 w 241"/>
              <a:gd name="T7" fmla="*/ 242 h 242"/>
              <a:gd name="T8" fmla="*/ 104 w 241"/>
              <a:gd name="T9" fmla="*/ 137 h 242"/>
              <a:gd name="T10" fmla="*/ 0 w 241"/>
              <a:gd name="T11" fmla="*/ 94 h 242"/>
              <a:gd name="T12" fmla="*/ 0 w 241"/>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0" y="0"/>
                </a:moveTo>
                <a:cubicBezTo>
                  <a:pt x="66" y="0"/>
                  <a:pt x="127" y="27"/>
                  <a:pt x="170" y="71"/>
                </a:cubicBezTo>
                <a:cubicBezTo>
                  <a:pt x="214" y="115"/>
                  <a:pt x="241" y="175"/>
                  <a:pt x="241" y="242"/>
                </a:cubicBezTo>
                <a:cubicBezTo>
                  <a:pt x="148" y="242"/>
                  <a:pt x="148" y="242"/>
                  <a:pt x="148" y="242"/>
                </a:cubicBezTo>
                <a:cubicBezTo>
                  <a:pt x="148" y="201"/>
                  <a:pt x="131" y="164"/>
                  <a:pt x="104" y="137"/>
                </a:cubicBezTo>
                <a:cubicBezTo>
                  <a:pt x="78" y="110"/>
                  <a:pt x="40" y="94"/>
                  <a:pt x="0" y="94"/>
                </a:cubicBezTo>
                <a:lnTo>
                  <a:pt x="0" y="0"/>
                </a:lnTo>
                <a:close/>
              </a:path>
            </a:pathLst>
          </a:custGeom>
          <a:solidFill>
            <a:schemeClr val="accent2"/>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2" name="Freeform 16"/>
          <p:cNvSpPr/>
          <p:nvPr/>
        </p:nvSpPr>
        <p:spPr bwMode="auto">
          <a:xfrm>
            <a:off x="2384681" y="2624621"/>
            <a:ext cx="838799" cy="837592"/>
          </a:xfrm>
          <a:custGeom>
            <a:avLst/>
            <a:gdLst>
              <a:gd name="T0" fmla="*/ 242 w 242"/>
              <a:gd name="T1" fmla="*/ 94 h 242"/>
              <a:gd name="T2" fmla="*/ 137 w 242"/>
              <a:gd name="T3" fmla="*/ 137 h 242"/>
              <a:gd name="T4" fmla="*/ 93 w 242"/>
              <a:gd name="T5" fmla="*/ 242 h 242"/>
              <a:gd name="T6" fmla="*/ 0 w 242"/>
              <a:gd name="T7" fmla="*/ 242 h 242"/>
              <a:gd name="T8" fmla="*/ 71 w 242"/>
              <a:gd name="T9" fmla="*/ 71 h 242"/>
              <a:gd name="T10" fmla="*/ 242 w 242"/>
              <a:gd name="T11" fmla="*/ 0 h 242"/>
              <a:gd name="T12" fmla="*/ 242 w 242"/>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242" y="94"/>
                </a:moveTo>
                <a:cubicBezTo>
                  <a:pt x="201" y="94"/>
                  <a:pt x="164" y="110"/>
                  <a:pt x="137" y="137"/>
                </a:cubicBezTo>
                <a:cubicBezTo>
                  <a:pt x="110" y="164"/>
                  <a:pt x="93" y="201"/>
                  <a:pt x="93" y="242"/>
                </a:cubicBezTo>
                <a:cubicBezTo>
                  <a:pt x="0" y="242"/>
                  <a:pt x="0" y="242"/>
                  <a:pt x="0" y="242"/>
                </a:cubicBezTo>
                <a:cubicBezTo>
                  <a:pt x="0" y="175"/>
                  <a:pt x="27" y="115"/>
                  <a:pt x="71" y="71"/>
                </a:cubicBezTo>
                <a:cubicBezTo>
                  <a:pt x="114" y="27"/>
                  <a:pt x="175" y="0"/>
                  <a:pt x="242" y="0"/>
                </a:cubicBezTo>
                <a:lnTo>
                  <a:pt x="242" y="94"/>
                </a:lnTo>
                <a:close/>
              </a:path>
            </a:pathLst>
          </a:custGeom>
          <a:solidFill>
            <a:schemeClr val="accent2"/>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3" name="Freeform 17"/>
          <p:cNvSpPr/>
          <p:nvPr/>
        </p:nvSpPr>
        <p:spPr bwMode="auto">
          <a:xfrm>
            <a:off x="1872895" y="3462213"/>
            <a:ext cx="834401" cy="839058"/>
          </a:xfrm>
          <a:custGeom>
            <a:avLst/>
            <a:gdLst>
              <a:gd name="T0" fmla="*/ 0 w 241"/>
              <a:gd name="T1" fmla="*/ 148 h 242"/>
              <a:gd name="T2" fmla="*/ 105 w 241"/>
              <a:gd name="T3" fmla="*/ 105 h 242"/>
              <a:gd name="T4" fmla="*/ 148 w 241"/>
              <a:gd name="T5" fmla="*/ 0 h 242"/>
              <a:gd name="T6" fmla="*/ 241 w 241"/>
              <a:gd name="T7" fmla="*/ 0 h 242"/>
              <a:gd name="T8" fmla="*/ 171 w 241"/>
              <a:gd name="T9" fmla="*/ 171 h 242"/>
              <a:gd name="T10" fmla="*/ 0 w 241"/>
              <a:gd name="T11" fmla="*/ 242 h 242"/>
              <a:gd name="T12" fmla="*/ 0 w 241"/>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0" y="148"/>
                </a:moveTo>
                <a:cubicBezTo>
                  <a:pt x="41" y="148"/>
                  <a:pt x="78" y="131"/>
                  <a:pt x="105" y="105"/>
                </a:cubicBezTo>
                <a:cubicBezTo>
                  <a:pt x="131" y="78"/>
                  <a:pt x="148" y="41"/>
                  <a:pt x="148" y="0"/>
                </a:cubicBezTo>
                <a:cubicBezTo>
                  <a:pt x="241" y="0"/>
                  <a:pt x="241" y="0"/>
                  <a:pt x="241" y="0"/>
                </a:cubicBezTo>
                <a:cubicBezTo>
                  <a:pt x="241" y="67"/>
                  <a:pt x="214" y="127"/>
                  <a:pt x="171" y="171"/>
                </a:cubicBezTo>
                <a:cubicBezTo>
                  <a:pt x="127" y="215"/>
                  <a:pt x="67" y="242"/>
                  <a:pt x="0" y="242"/>
                </a:cubicBezTo>
                <a:lnTo>
                  <a:pt x="0" y="1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3000" b="1">
              <a:solidFill>
                <a:schemeClr val="lt1"/>
              </a:solidFill>
              <a:latin typeface="Calibri" panose="020F0502020204030204" pitchFamily="34" charset="0"/>
              <a:ea typeface="微软雅黑" panose="020B0503020204020204" pitchFamily="34" charset="-122"/>
            </a:endParaRPr>
          </a:p>
        </p:txBody>
      </p:sp>
      <p:sp>
        <p:nvSpPr>
          <p:cNvPr id="14" name="Oval 18"/>
          <p:cNvSpPr>
            <a:spLocks noChangeArrowheads="1"/>
          </p:cNvSpPr>
          <p:nvPr/>
        </p:nvSpPr>
        <p:spPr bwMode="auto">
          <a:xfrm>
            <a:off x="5474453" y="1668212"/>
            <a:ext cx="897457" cy="897734"/>
          </a:xfrm>
          <a:prstGeom prst="ellipse">
            <a:avLst/>
          </a:prstGeom>
          <a:solidFill>
            <a:schemeClr val="bg1"/>
          </a:solidFill>
          <a:ln w="28575" cap="flat">
            <a:solidFill>
              <a:schemeClr val="accent1"/>
            </a:solidFill>
            <a:prstDash val="solid"/>
            <a:miter lim="800000"/>
          </a:ln>
        </p:spPr>
        <p:txBody>
          <a:bodyPr vert="horz" wrap="square" lIns="68580" tIns="34290" rIns="68580" bIns="34290" numCol="1" anchor="ctr" anchorCtr="0" compatLnSpc="1"/>
          <a:lstStyle/>
          <a:p>
            <a:pPr algn="ctr"/>
            <a:r>
              <a:rPr lang="en-US" altLang="zh-CN"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rPr>
              <a:t>2012</a:t>
            </a:r>
            <a:endParaRPr lang="zh-CN" altLang="en-US"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endParaRPr>
          </a:p>
        </p:txBody>
      </p:sp>
      <p:sp>
        <p:nvSpPr>
          <p:cNvPr id="15" name="Oval 19"/>
          <p:cNvSpPr>
            <a:spLocks noChangeArrowheads="1"/>
          </p:cNvSpPr>
          <p:nvPr/>
        </p:nvSpPr>
        <p:spPr bwMode="auto">
          <a:xfrm>
            <a:off x="4123870" y="1668212"/>
            <a:ext cx="897457" cy="897734"/>
          </a:xfrm>
          <a:prstGeom prst="ellipse">
            <a:avLst/>
          </a:prstGeom>
          <a:solidFill>
            <a:schemeClr val="bg1"/>
          </a:solidFill>
          <a:ln w="28575" cap="flat">
            <a:solidFill>
              <a:schemeClr val="accent4"/>
            </a:solidFill>
            <a:prstDash val="solid"/>
            <a:miter lim="800000"/>
          </a:ln>
        </p:spPr>
        <p:txBody>
          <a:bodyPr vert="horz" wrap="square" lIns="68580" tIns="34290" rIns="68580" bIns="34290" numCol="1" anchor="ctr" anchorCtr="0" compatLnSpc="1"/>
          <a:lstStyle/>
          <a:p>
            <a:pPr algn="ctr"/>
            <a:r>
              <a:rPr lang="en-US" altLang="zh-CN"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rPr>
              <a:t>2013</a:t>
            </a:r>
            <a:endParaRPr lang="zh-CN" altLang="en-US"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endParaRPr>
          </a:p>
        </p:txBody>
      </p:sp>
      <p:sp>
        <p:nvSpPr>
          <p:cNvPr id="16" name="Oval 20"/>
          <p:cNvSpPr>
            <a:spLocks noChangeArrowheads="1"/>
          </p:cNvSpPr>
          <p:nvPr/>
        </p:nvSpPr>
        <p:spPr bwMode="auto">
          <a:xfrm>
            <a:off x="4123870" y="3011879"/>
            <a:ext cx="897457" cy="897734"/>
          </a:xfrm>
          <a:prstGeom prst="ellipse">
            <a:avLst/>
          </a:prstGeom>
          <a:solidFill>
            <a:schemeClr val="bg1"/>
          </a:solidFill>
          <a:ln w="28575" cap="flat">
            <a:solidFill>
              <a:schemeClr val="accent3"/>
            </a:solidFill>
            <a:prstDash val="solid"/>
            <a:miter lim="800000"/>
          </a:ln>
        </p:spPr>
        <p:txBody>
          <a:bodyPr vert="horz" wrap="square" lIns="68580" tIns="34290" rIns="68580" bIns="34290" numCol="1" anchor="ctr" anchorCtr="0" compatLnSpc="1"/>
          <a:lstStyle/>
          <a:p>
            <a:pPr algn="ctr"/>
            <a:r>
              <a:rPr lang="en-US" altLang="zh-CN"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rPr>
              <a:t>2014</a:t>
            </a:r>
            <a:endParaRPr lang="zh-CN" altLang="en-US"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endParaRPr>
          </a:p>
        </p:txBody>
      </p:sp>
      <p:sp>
        <p:nvSpPr>
          <p:cNvPr id="17" name="Oval 21"/>
          <p:cNvSpPr>
            <a:spLocks noChangeArrowheads="1"/>
          </p:cNvSpPr>
          <p:nvPr/>
        </p:nvSpPr>
        <p:spPr bwMode="auto">
          <a:xfrm>
            <a:off x="2773285" y="3011879"/>
            <a:ext cx="897457" cy="897734"/>
          </a:xfrm>
          <a:prstGeom prst="ellipse">
            <a:avLst/>
          </a:prstGeom>
          <a:solidFill>
            <a:schemeClr val="bg1"/>
          </a:solidFill>
          <a:ln w="28575" cap="flat">
            <a:solidFill>
              <a:schemeClr val="accent2"/>
            </a:solidFill>
            <a:prstDash val="solid"/>
            <a:miter lim="800000"/>
          </a:ln>
        </p:spPr>
        <p:txBody>
          <a:bodyPr vert="horz" wrap="square" lIns="68580" tIns="34290" rIns="68580" bIns="34290" numCol="1" anchor="ctr" anchorCtr="0" compatLnSpc="1"/>
          <a:lstStyle/>
          <a:p>
            <a:pPr algn="ctr"/>
            <a:r>
              <a:rPr lang="en-US" altLang="zh-CN"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rPr>
              <a:t>2015</a:t>
            </a:r>
            <a:endParaRPr lang="zh-CN" altLang="en-US"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endParaRPr>
          </a:p>
        </p:txBody>
      </p:sp>
      <p:sp>
        <p:nvSpPr>
          <p:cNvPr id="18" name="矩形 17"/>
          <p:cNvSpPr/>
          <p:nvPr/>
        </p:nvSpPr>
        <p:spPr>
          <a:xfrm>
            <a:off x="7272301" y="1273618"/>
            <a:ext cx="1871107" cy="326518"/>
          </a:xfrm>
          <a:prstGeom prst="rect">
            <a:avLst/>
          </a:prstGeom>
          <a:solidFill>
            <a:schemeClr val="accent1"/>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9" name="矩形 18"/>
          <p:cNvSpPr/>
          <p:nvPr/>
        </p:nvSpPr>
        <p:spPr>
          <a:xfrm>
            <a:off x="597" y="3974752"/>
            <a:ext cx="1881992" cy="326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3000" b="1">
              <a:solidFill>
                <a:schemeClr val="lt1"/>
              </a:solidFill>
              <a:latin typeface="Calibri" panose="020F0502020204030204" pitchFamily="34" charset="0"/>
              <a:ea typeface="微软雅黑" panose="020B0503020204020204" pitchFamily="34" charset="-122"/>
            </a:endParaRPr>
          </a:p>
        </p:txBody>
      </p:sp>
      <p:sp>
        <p:nvSpPr>
          <p:cNvPr id="20" name="TextBox 19"/>
          <p:cNvSpPr txBox="1"/>
          <p:nvPr/>
        </p:nvSpPr>
        <p:spPr>
          <a:xfrm>
            <a:off x="6840252" y="1792385"/>
            <a:ext cx="1728264"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p>
        </p:txBody>
      </p:sp>
      <p:sp>
        <p:nvSpPr>
          <p:cNvPr id="21" name="TextBox 20"/>
          <p:cNvSpPr txBox="1"/>
          <p:nvPr/>
        </p:nvSpPr>
        <p:spPr>
          <a:xfrm>
            <a:off x="6840254" y="2179049"/>
            <a:ext cx="2154737"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您的内容打在这里，或者通过复制您的文本后，在此框中选择粘贴，并选择只保留文字。您的内容打在这里。</a:t>
            </a:r>
          </a:p>
        </p:txBody>
      </p:sp>
      <p:sp>
        <p:nvSpPr>
          <p:cNvPr id="22" name="TextBox 21"/>
          <p:cNvSpPr txBox="1"/>
          <p:nvPr/>
        </p:nvSpPr>
        <p:spPr>
          <a:xfrm>
            <a:off x="1895132" y="1436877"/>
            <a:ext cx="1728264"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p>
        </p:txBody>
      </p:sp>
      <p:sp>
        <p:nvSpPr>
          <p:cNvPr id="23" name="TextBox 22"/>
          <p:cNvSpPr txBox="1"/>
          <p:nvPr/>
        </p:nvSpPr>
        <p:spPr>
          <a:xfrm>
            <a:off x="1468661" y="1823541"/>
            <a:ext cx="2154737"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您的内容打在这里，或者通过复制您的文本后，在此框中选择粘贴，并选择只保留文字。您的内容打在这里。</a:t>
            </a:r>
          </a:p>
        </p:txBody>
      </p:sp>
      <p:sp>
        <p:nvSpPr>
          <p:cNvPr id="24" name="TextBox 23"/>
          <p:cNvSpPr txBox="1"/>
          <p:nvPr/>
        </p:nvSpPr>
        <p:spPr>
          <a:xfrm>
            <a:off x="5529652" y="3150420"/>
            <a:ext cx="1728264"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p>
        </p:txBody>
      </p:sp>
      <p:sp>
        <p:nvSpPr>
          <p:cNvPr id="25" name="TextBox 24"/>
          <p:cNvSpPr txBox="1"/>
          <p:nvPr/>
        </p:nvSpPr>
        <p:spPr>
          <a:xfrm>
            <a:off x="5529653" y="3537085"/>
            <a:ext cx="2154737"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您的内容打在这里，或者通过复制您的文本后，在此框中选择粘贴，并选择只保留文字。您的内容打在这里。</a:t>
            </a:r>
          </a:p>
        </p:txBody>
      </p:sp>
      <p:sp>
        <p:nvSpPr>
          <p:cNvPr id="26" name="TextBox 25"/>
          <p:cNvSpPr txBox="1"/>
          <p:nvPr/>
        </p:nvSpPr>
        <p:spPr>
          <a:xfrm>
            <a:off x="575484" y="2824461"/>
            <a:ext cx="1728264"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p>
        </p:txBody>
      </p:sp>
      <p:sp>
        <p:nvSpPr>
          <p:cNvPr id="27" name="TextBox 26"/>
          <p:cNvSpPr txBox="1"/>
          <p:nvPr/>
        </p:nvSpPr>
        <p:spPr>
          <a:xfrm>
            <a:off x="149013" y="3211125"/>
            <a:ext cx="2154737"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您的内容打在这里，或者通过复制您的文本后，在此框中选择粘贴，并选择只保留文字。您的内容打在这里。</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200"/>
                                        <p:tgtEl>
                                          <p:spTgt spid="1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200"/>
                                        <p:tgtEl>
                                          <p:spTgt spid="3"/>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200"/>
                                        <p:tgtEl>
                                          <p:spTgt spid="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200"/>
                                        <p:tgtEl>
                                          <p:spTgt spid="5"/>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200"/>
                                        <p:tgtEl>
                                          <p:spTgt spid="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200"/>
                                        <p:tgtEl>
                                          <p:spTgt spid="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200"/>
                                        <p:tgtEl>
                                          <p:spTgt spid="8"/>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200"/>
                                        <p:tgtEl>
                                          <p:spTgt spid="9"/>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200"/>
                                        <p:tgtEl>
                                          <p:spTgt spid="10"/>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200"/>
                                        <p:tgtEl>
                                          <p:spTgt spid="11"/>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right)">
                                      <p:cBhvr>
                                        <p:cTn id="51" dur="200"/>
                                        <p:tgtEl>
                                          <p:spTgt spid="12"/>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up)">
                                      <p:cBhvr>
                                        <p:cTn id="55" dur="200"/>
                                        <p:tgtEl>
                                          <p:spTgt spid="13"/>
                                        </p:tgtEl>
                                      </p:cBhvr>
                                    </p:animEffect>
                                  </p:childTnLst>
                                </p:cTn>
                              </p:par>
                            </p:childTnLst>
                          </p:cTn>
                        </p:par>
                        <p:par>
                          <p:cTn id="56" fill="hold">
                            <p:stCondLst>
                              <p:cond delay="6500"/>
                            </p:stCondLst>
                            <p:childTnLst>
                              <p:par>
                                <p:cTn id="57" presetID="22" presetClass="entr" presetSubtype="2"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right)">
                                      <p:cBhvr>
                                        <p:cTn id="59" dur="200"/>
                                        <p:tgtEl>
                                          <p:spTgt spid="19"/>
                                        </p:tgtEl>
                                      </p:cBhvr>
                                    </p:animEffect>
                                  </p:childTnLst>
                                </p:cTn>
                              </p:par>
                            </p:childTnLst>
                          </p:cTn>
                        </p:par>
                        <p:par>
                          <p:cTn id="60" fill="hold">
                            <p:stCondLst>
                              <p:cond delay="7000"/>
                            </p:stCondLst>
                            <p:childTnLst>
                              <p:par>
                                <p:cTn id="61" presetID="49" presetClass="entr" presetSubtype="0" decel="100000"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p:cTn id="63" dur="500" fill="hold"/>
                                        <p:tgtEl>
                                          <p:spTgt spid="14"/>
                                        </p:tgtEl>
                                        <p:attrNameLst>
                                          <p:attrName>ppt_w</p:attrName>
                                        </p:attrNameLst>
                                      </p:cBhvr>
                                      <p:tavLst>
                                        <p:tav tm="0">
                                          <p:val>
                                            <p:fltVal val="0"/>
                                          </p:val>
                                        </p:tav>
                                        <p:tav tm="100000">
                                          <p:val>
                                            <p:strVal val="#ppt_w"/>
                                          </p:val>
                                        </p:tav>
                                      </p:tavLst>
                                    </p:anim>
                                    <p:anim calcmode="lin" valueType="num">
                                      <p:cBhvr>
                                        <p:cTn id="64" dur="500" fill="hold"/>
                                        <p:tgtEl>
                                          <p:spTgt spid="14"/>
                                        </p:tgtEl>
                                        <p:attrNameLst>
                                          <p:attrName>ppt_h</p:attrName>
                                        </p:attrNameLst>
                                      </p:cBhvr>
                                      <p:tavLst>
                                        <p:tav tm="0">
                                          <p:val>
                                            <p:fltVal val="0"/>
                                          </p:val>
                                        </p:tav>
                                        <p:tav tm="100000">
                                          <p:val>
                                            <p:strVal val="#ppt_h"/>
                                          </p:val>
                                        </p:tav>
                                      </p:tavLst>
                                    </p:anim>
                                    <p:anim calcmode="lin" valueType="num">
                                      <p:cBhvr>
                                        <p:cTn id="65" dur="500" fill="hold"/>
                                        <p:tgtEl>
                                          <p:spTgt spid="14"/>
                                        </p:tgtEl>
                                        <p:attrNameLst>
                                          <p:attrName>style.rotation</p:attrName>
                                        </p:attrNameLst>
                                      </p:cBhvr>
                                      <p:tavLst>
                                        <p:tav tm="0">
                                          <p:val>
                                            <p:fltVal val="360"/>
                                          </p:val>
                                        </p:tav>
                                        <p:tav tm="100000">
                                          <p:val>
                                            <p:fltVal val="0"/>
                                          </p:val>
                                        </p:tav>
                                      </p:tavLst>
                                    </p:anim>
                                    <p:animEffect transition="in" filter="fade">
                                      <p:cBhvr>
                                        <p:cTn id="66" dur="500"/>
                                        <p:tgtEl>
                                          <p:spTgt spid="14"/>
                                        </p:tgtEl>
                                      </p:cBhvr>
                                    </p:animEffect>
                                  </p:childTnLst>
                                </p:cTn>
                              </p:par>
                            </p:childTnLst>
                          </p:cTn>
                        </p:par>
                        <p:par>
                          <p:cTn id="67" fill="hold">
                            <p:stCondLst>
                              <p:cond delay="7500"/>
                            </p:stCondLst>
                            <p:childTnLst>
                              <p:par>
                                <p:cTn id="68" presetID="12" presetClass="entr" presetSubtype="8"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p:tgtEl>
                                          <p:spTgt spid="20"/>
                                        </p:tgtEl>
                                        <p:attrNameLst>
                                          <p:attrName>ppt_x</p:attrName>
                                        </p:attrNameLst>
                                      </p:cBhvr>
                                      <p:tavLst>
                                        <p:tav tm="0">
                                          <p:val>
                                            <p:strVal val="#ppt_x-#ppt_w*1.125000"/>
                                          </p:val>
                                        </p:tav>
                                        <p:tav tm="100000">
                                          <p:val>
                                            <p:strVal val="#ppt_x"/>
                                          </p:val>
                                        </p:tav>
                                      </p:tavLst>
                                    </p:anim>
                                    <p:animEffect transition="in" filter="wipe(right)">
                                      <p:cBhvr>
                                        <p:cTn id="71" dur="500"/>
                                        <p:tgtEl>
                                          <p:spTgt spid="20"/>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p:tgtEl>
                                          <p:spTgt spid="21"/>
                                        </p:tgtEl>
                                        <p:attrNameLst>
                                          <p:attrName>ppt_x</p:attrName>
                                        </p:attrNameLst>
                                      </p:cBhvr>
                                      <p:tavLst>
                                        <p:tav tm="0">
                                          <p:val>
                                            <p:strVal val="#ppt_x-#ppt_w*1.125000"/>
                                          </p:val>
                                        </p:tav>
                                        <p:tav tm="100000">
                                          <p:val>
                                            <p:strVal val="#ppt_x"/>
                                          </p:val>
                                        </p:tav>
                                      </p:tavLst>
                                    </p:anim>
                                    <p:animEffect transition="in" filter="wipe(right)">
                                      <p:cBhvr>
                                        <p:cTn id="75" dur="500"/>
                                        <p:tgtEl>
                                          <p:spTgt spid="21"/>
                                        </p:tgtEl>
                                      </p:cBhvr>
                                    </p:animEffect>
                                  </p:childTnLst>
                                </p:cTn>
                              </p:par>
                            </p:childTnLst>
                          </p:cTn>
                        </p:par>
                        <p:par>
                          <p:cTn id="76" fill="hold">
                            <p:stCondLst>
                              <p:cond delay="8000"/>
                            </p:stCondLst>
                            <p:childTnLst>
                              <p:par>
                                <p:cTn id="77" presetID="49" presetClass="entr" presetSubtype="0"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p:cTn id="79" dur="500" fill="hold"/>
                                        <p:tgtEl>
                                          <p:spTgt spid="15"/>
                                        </p:tgtEl>
                                        <p:attrNameLst>
                                          <p:attrName>ppt_w</p:attrName>
                                        </p:attrNameLst>
                                      </p:cBhvr>
                                      <p:tavLst>
                                        <p:tav tm="0">
                                          <p:val>
                                            <p:fltVal val="0"/>
                                          </p:val>
                                        </p:tav>
                                        <p:tav tm="100000">
                                          <p:val>
                                            <p:strVal val="#ppt_w"/>
                                          </p:val>
                                        </p:tav>
                                      </p:tavLst>
                                    </p:anim>
                                    <p:anim calcmode="lin" valueType="num">
                                      <p:cBhvr>
                                        <p:cTn id="80" dur="500" fill="hold"/>
                                        <p:tgtEl>
                                          <p:spTgt spid="15"/>
                                        </p:tgtEl>
                                        <p:attrNameLst>
                                          <p:attrName>ppt_h</p:attrName>
                                        </p:attrNameLst>
                                      </p:cBhvr>
                                      <p:tavLst>
                                        <p:tav tm="0">
                                          <p:val>
                                            <p:fltVal val="0"/>
                                          </p:val>
                                        </p:tav>
                                        <p:tav tm="100000">
                                          <p:val>
                                            <p:strVal val="#ppt_h"/>
                                          </p:val>
                                        </p:tav>
                                      </p:tavLst>
                                    </p:anim>
                                    <p:anim calcmode="lin" valueType="num">
                                      <p:cBhvr>
                                        <p:cTn id="81" dur="500" fill="hold"/>
                                        <p:tgtEl>
                                          <p:spTgt spid="15"/>
                                        </p:tgtEl>
                                        <p:attrNameLst>
                                          <p:attrName>style.rotation</p:attrName>
                                        </p:attrNameLst>
                                      </p:cBhvr>
                                      <p:tavLst>
                                        <p:tav tm="0">
                                          <p:val>
                                            <p:fltVal val="360"/>
                                          </p:val>
                                        </p:tav>
                                        <p:tav tm="100000">
                                          <p:val>
                                            <p:fltVal val="0"/>
                                          </p:val>
                                        </p:tav>
                                      </p:tavLst>
                                    </p:anim>
                                    <p:animEffect transition="in" filter="fade">
                                      <p:cBhvr>
                                        <p:cTn id="82" dur="500"/>
                                        <p:tgtEl>
                                          <p:spTgt spid="15"/>
                                        </p:tgtEl>
                                      </p:cBhvr>
                                    </p:animEffect>
                                  </p:childTnLst>
                                </p:cTn>
                              </p:par>
                            </p:childTnLst>
                          </p:cTn>
                        </p:par>
                        <p:par>
                          <p:cTn id="83" fill="hold">
                            <p:stCondLst>
                              <p:cond delay="8500"/>
                            </p:stCondLst>
                            <p:childTnLst>
                              <p:par>
                                <p:cTn id="84" presetID="12" presetClass="entr" presetSubtype="2"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500"/>
                                        <p:tgtEl>
                                          <p:spTgt spid="22"/>
                                        </p:tgtEl>
                                        <p:attrNameLst>
                                          <p:attrName>ppt_x</p:attrName>
                                        </p:attrNameLst>
                                      </p:cBhvr>
                                      <p:tavLst>
                                        <p:tav tm="0">
                                          <p:val>
                                            <p:strVal val="#ppt_x+#ppt_w*1.125000"/>
                                          </p:val>
                                        </p:tav>
                                        <p:tav tm="100000">
                                          <p:val>
                                            <p:strVal val="#ppt_x"/>
                                          </p:val>
                                        </p:tav>
                                      </p:tavLst>
                                    </p:anim>
                                    <p:animEffect transition="in" filter="wipe(left)">
                                      <p:cBhvr>
                                        <p:cTn id="87" dur="500"/>
                                        <p:tgtEl>
                                          <p:spTgt spid="22"/>
                                        </p:tgtEl>
                                      </p:cBhvr>
                                    </p:animEffect>
                                  </p:childTnLst>
                                </p:cTn>
                              </p:par>
                              <p:par>
                                <p:cTn id="88" presetID="12" presetClass="entr" presetSubtype="2"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cBhvr additive="base">
                                        <p:cTn id="90" dur="500"/>
                                        <p:tgtEl>
                                          <p:spTgt spid="23"/>
                                        </p:tgtEl>
                                        <p:attrNameLst>
                                          <p:attrName>ppt_x</p:attrName>
                                        </p:attrNameLst>
                                      </p:cBhvr>
                                      <p:tavLst>
                                        <p:tav tm="0">
                                          <p:val>
                                            <p:strVal val="#ppt_x+#ppt_w*1.125000"/>
                                          </p:val>
                                        </p:tav>
                                        <p:tav tm="100000">
                                          <p:val>
                                            <p:strVal val="#ppt_x"/>
                                          </p:val>
                                        </p:tav>
                                      </p:tavLst>
                                    </p:anim>
                                    <p:animEffect transition="in" filter="wipe(left)">
                                      <p:cBhvr>
                                        <p:cTn id="91" dur="500"/>
                                        <p:tgtEl>
                                          <p:spTgt spid="23"/>
                                        </p:tgtEl>
                                      </p:cBhvr>
                                    </p:animEffect>
                                  </p:childTnLst>
                                </p:cTn>
                              </p:par>
                            </p:childTnLst>
                          </p:cTn>
                        </p:par>
                        <p:par>
                          <p:cTn id="92" fill="hold">
                            <p:stCondLst>
                              <p:cond delay="9000"/>
                            </p:stCondLst>
                            <p:childTnLst>
                              <p:par>
                                <p:cTn id="93" presetID="49" presetClass="entr" presetSubtype="0" decel="10000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fltVal val="0"/>
                                          </p:val>
                                        </p:tav>
                                        <p:tav tm="100000">
                                          <p:val>
                                            <p:strVal val="#ppt_h"/>
                                          </p:val>
                                        </p:tav>
                                      </p:tavLst>
                                    </p:anim>
                                    <p:anim calcmode="lin" valueType="num">
                                      <p:cBhvr>
                                        <p:cTn id="97" dur="500" fill="hold"/>
                                        <p:tgtEl>
                                          <p:spTgt spid="16"/>
                                        </p:tgtEl>
                                        <p:attrNameLst>
                                          <p:attrName>style.rotation</p:attrName>
                                        </p:attrNameLst>
                                      </p:cBhvr>
                                      <p:tavLst>
                                        <p:tav tm="0">
                                          <p:val>
                                            <p:fltVal val="360"/>
                                          </p:val>
                                        </p:tav>
                                        <p:tav tm="100000">
                                          <p:val>
                                            <p:fltVal val="0"/>
                                          </p:val>
                                        </p:tav>
                                      </p:tavLst>
                                    </p:anim>
                                    <p:animEffect transition="in" filter="fade">
                                      <p:cBhvr>
                                        <p:cTn id="98" dur="500"/>
                                        <p:tgtEl>
                                          <p:spTgt spid="16"/>
                                        </p:tgtEl>
                                      </p:cBhvr>
                                    </p:animEffect>
                                  </p:childTnLst>
                                </p:cTn>
                              </p:par>
                            </p:childTnLst>
                          </p:cTn>
                        </p:par>
                        <p:par>
                          <p:cTn id="99" fill="hold">
                            <p:stCondLst>
                              <p:cond delay="9500"/>
                            </p:stCondLst>
                            <p:childTnLst>
                              <p:par>
                                <p:cTn id="100" presetID="1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 calcmode="lin" valueType="num">
                                      <p:cBhvr additive="base">
                                        <p:cTn id="102" dur="500"/>
                                        <p:tgtEl>
                                          <p:spTgt spid="24"/>
                                        </p:tgtEl>
                                        <p:attrNameLst>
                                          <p:attrName>ppt_x</p:attrName>
                                        </p:attrNameLst>
                                      </p:cBhvr>
                                      <p:tavLst>
                                        <p:tav tm="0">
                                          <p:val>
                                            <p:strVal val="#ppt_x-#ppt_w*1.125000"/>
                                          </p:val>
                                        </p:tav>
                                        <p:tav tm="100000">
                                          <p:val>
                                            <p:strVal val="#ppt_x"/>
                                          </p:val>
                                        </p:tav>
                                      </p:tavLst>
                                    </p:anim>
                                    <p:animEffect transition="in" filter="wipe(right)">
                                      <p:cBhvr>
                                        <p:cTn id="103" dur="500"/>
                                        <p:tgtEl>
                                          <p:spTgt spid="24"/>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p:tgtEl>
                                          <p:spTgt spid="25"/>
                                        </p:tgtEl>
                                        <p:attrNameLst>
                                          <p:attrName>ppt_x</p:attrName>
                                        </p:attrNameLst>
                                      </p:cBhvr>
                                      <p:tavLst>
                                        <p:tav tm="0">
                                          <p:val>
                                            <p:strVal val="#ppt_x-#ppt_w*1.125000"/>
                                          </p:val>
                                        </p:tav>
                                        <p:tav tm="100000">
                                          <p:val>
                                            <p:strVal val="#ppt_x"/>
                                          </p:val>
                                        </p:tav>
                                      </p:tavLst>
                                    </p:anim>
                                    <p:animEffect transition="in" filter="wipe(right)">
                                      <p:cBhvr>
                                        <p:cTn id="107" dur="500"/>
                                        <p:tgtEl>
                                          <p:spTgt spid="25"/>
                                        </p:tgtEl>
                                      </p:cBhvr>
                                    </p:animEffect>
                                  </p:childTnLst>
                                </p:cTn>
                              </p:par>
                            </p:childTnLst>
                          </p:cTn>
                        </p:par>
                        <p:par>
                          <p:cTn id="108" fill="hold">
                            <p:stCondLst>
                              <p:cond delay="10000"/>
                            </p:stCondLst>
                            <p:childTnLst>
                              <p:par>
                                <p:cTn id="109" presetID="49" presetClass="entr" presetSubtype="0" decel="100000"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 calcmode="lin" valueType="num">
                                      <p:cBhvr>
                                        <p:cTn id="111" dur="500" fill="hold"/>
                                        <p:tgtEl>
                                          <p:spTgt spid="17"/>
                                        </p:tgtEl>
                                        <p:attrNameLst>
                                          <p:attrName>ppt_w</p:attrName>
                                        </p:attrNameLst>
                                      </p:cBhvr>
                                      <p:tavLst>
                                        <p:tav tm="0">
                                          <p:val>
                                            <p:fltVal val="0"/>
                                          </p:val>
                                        </p:tav>
                                        <p:tav tm="100000">
                                          <p:val>
                                            <p:strVal val="#ppt_w"/>
                                          </p:val>
                                        </p:tav>
                                      </p:tavLst>
                                    </p:anim>
                                    <p:anim calcmode="lin" valueType="num">
                                      <p:cBhvr>
                                        <p:cTn id="112" dur="500" fill="hold"/>
                                        <p:tgtEl>
                                          <p:spTgt spid="17"/>
                                        </p:tgtEl>
                                        <p:attrNameLst>
                                          <p:attrName>ppt_h</p:attrName>
                                        </p:attrNameLst>
                                      </p:cBhvr>
                                      <p:tavLst>
                                        <p:tav tm="0">
                                          <p:val>
                                            <p:fltVal val="0"/>
                                          </p:val>
                                        </p:tav>
                                        <p:tav tm="100000">
                                          <p:val>
                                            <p:strVal val="#ppt_h"/>
                                          </p:val>
                                        </p:tav>
                                      </p:tavLst>
                                    </p:anim>
                                    <p:anim calcmode="lin" valueType="num">
                                      <p:cBhvr>
                                        <p:cTn id="113" dur="500" fill="hold"/>
                                        <p:tgtEl>
                                          <p:spTgt spid="17"/>
                                        </p:tgtEl>
                                        <p:attrNameLst>
                                          <p:attrName>style.rotation</p:attrName>
                                        </p:attrNameLst>
                                      </p:cBhvr>
                                      <p:tavLst>
                                        <p:tav tm="0">
                                          <p:val>
                                            <p:fltVal val="360"/>
                                          </p:val>
                                        </p:tav>
                                        <p:tav tm="100000">
                                          <p:val>
                                            <p:fltVal val="0"/>
                                          </p:val>
                                        </p:tav>
                                      </p:tavLst>
                                    </p:anim>
                                    <p:animEffect transition="in" filter="fade">
                                      <p:cBhvr>
                                        <p:cTn id="114" dur="500"/>
                                        <p:tgtEl>
                                          <p:spTgt spid="17"/>
                                        </p:tgtEl>
                                      </p:cBhvr>
                                    </p:animEffect>
                                  </p:childTnLst>
                                </p:cTn>
                              </p:par>
                            </p:childTnLst>
                          </p:cTn>
                        </p:par>
                        <p:par>
                          <p:cTn id="115" fill="hold">
                            <p:stCondLst>
                              <p:cond delay="10500"/>
                            </p:stCondLst>
                            <p:childTnLst>
                              <p:par>
                                <p:cTn id="116" presetID="12" presetClass="entr" presetSubtype="2" fill="hold" grpId="0" nodeType="afterEffect">
                                  <p:stCondLst>
                                    <p:cond delay="0"/>
                                  </p:stCondLst>
                                  <p:childTnLst>
                                    <p:set>
                                      <p:cBhvr>
                                        <p:cTn id="117" dur="1" fill="hold">
                                          <p:stCondLst>
                                            <p:cond delay="0"/>
                                          </p:stCondLst>
                                        </p:cTn>
                                        <p:tgtEl>
                                          <p:spTgt spid="26"/>
                                        </p:tgtEl>
                                        <p:attrNameLst>
                                          <p:attrName>style.visibility</p:attrName>
                                        </p:attrNameLst>
                                      </p:cBhvr>
                                      <p:to>
                                        <p:strVal val="visible"/>
                                      </p:to>
                                    </p:set>
                                    <p:anim calcmode="lin" valueType="num">
                                      <p:cBhvr additive="base">
                                        <p:cTn id="118" dur="500"/>
                                        <p:tgtEl>
                                          <p:spTgt spid="26"/>
                                        </p:tgtEl>
                                        <p:attrNameLst>
                                          <p:attrName>ppt_x</p:attrName>
                                        </p:attrNameLst>
                                      </p:cBhvr>
                                      <p:tavLst>
                                        <p:tav tm="0">
                                          <p:val>
                                            <p:strVal val="#ppt_x+#ppt_w*1.125000"/>
                                          </p:val>
                                        </p:tav>
                                        <p:tav tm="100000">
                                          <p:val>
                                            <p:strVal val="#ppt_x"/>
                                          </p:val>
                                        </p:tav>
                                      </p:tavLst>
                                    </p:anim>
                                    <p:animEffect transition="in" filter="wipe(left)">
                                      <p:cBhvr>
                                        <p:cTn id="119" dur="500"/>
                                        <p:tgtEl>
                                          <p:spTgt spid="26"/>
                                        </p:tgtEl>
                                      </p:cBhvr>
                                    </p:animEffect>
                                  </p:childTnLst>
                                </p:cTn>
                              </p:par>
                              <p:par>
                                <p:cTn id="120" presetID="12" presetClass="entr" presetSubtype="2"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 calcmode="lin" valueType="num">
                                      <p:cBhvr additive="base">
                                        <p:cTn id="122" dur="500"/>
                                        <p:tgtEl>
                                          <p:spTgt spid="27"/>
                                        </p:tgtEl>
                                        <p:attrNameLst>
                                          <p:attrName>ppt_x</p:attrName>
                                        </p:attrNameLst>
                                      </p:cBhvr>
                                      <p:tavLst>
                                        <p:tav tm="0">
                                          <p:val>
                                            <p:strVal val="#ppt_x+#ppt_w*1.125000"/>
                                          </p:val>
                                        </p:tav>
                                        <p:tav tm="100000">
                                          <p:val>
                                            <p:strVal val="#ppt_x"/>
                                          </p:val>
                                        </p:tav>
                                      </p:tavLst>
                                    </p:anim>
                                    <p:animEffect transition="in" filter="wipe(left)">
                                      <p:cBhvr>
                                        <p:cTn id="1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10"/>
</p:tagLst>
</file>

<file path=ppt/tags/tag11.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SubTitle"/>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11"/>
</p:tagLst>
</file>

<file path=ppt/tags/tag13.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8"/>
</p:tagLst>
</file>

<file path=ppt/tags/tag17.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9"/>
</p:tagLst>
</file>

<file path=ppt/tags/tag19.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7.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7"/>
</p:tagLst>
</file>

<file path=ppt/theme/theme1.xml><?xml version="1.0" encoding="utf-8"?>
<a:theme xmlns:a="http://schemas.openxmlformats.org/drawingml/2006/main" name="Office 主题">
  <a:themeElements>
    <a:clrScheme name="自定义 527">
      <a:dk1>
        <a:sysClr val="windowText" lastClr="000000"/>
      </a:dk1>
      <a:lt1>
        <a:sysClr val="window" lastClr="FFFFFF"/>
      </a:lt1>
      <a:dk2>
        <a:srgbClr val="1F497D"/>
      </a:dk2>
      <a:lt2>
        <a:srgbClr val="EEECE1"/>
      </a:lt2>
      <a:accent1>
        <a:srgbClr val="1A5575"/>
      </a:accent1>
      <a:accent2>
        <a:srgbClr val="EB3C32"/>
      </a:accent2>
      <a:accent3>
        <a:srgbClr val="37B8BD"/>
      </a:accent3>
      <a:accent4>
        <a:srgbClr val="1A5575"/>
      </a:accent4>
      <a:accent5>
        <a:srgbClr val="EB3C32"/>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3401</Words>
  <Application>Microsoft Office PowerPoint</Application>
  <PresentationFormat>自定义</PresentationFormat>
  <Paragraphs>228</Paragraphs>
  <Slides>25</Slides>
  <Notes>16</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37</cp:revision>
  <dcterms:created xsi:type="dcterms:W3CDTF">2017-06-07T08:43:54Z</dcterms:created>
  <dcterms:modified xsi:type="dcterms:W3CDTF">2017-06-09T04:04:55Z</dcterms:modified>
</cp:coreProperties>
</file>