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2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12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D2A8A7D-27C0-4E43-BE9C-A884EF11B651}" type="slidenum">
              <a:rPr b="1" lang="en-US" sz="1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Έκτο επίπεδο διάρθρωσης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Έβδομο επίπεδο διάρθρωσης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13858FC-FD88-492A-A667-957B065757BF}" type="slidenum">
              <a:rPr b="1" lang="en-US" sz="1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8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75488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475488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90" name="PlaceHolder 8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91" name="PlaceHolder 9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2" name="PlaceHolder 10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1FAFE61-4294-4C61-ABB0-F508F6477D1B}" type="slidenum">
              <a:rPr b="1" lang="en-US" sz="2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  <p:sp>
        <p:nvSpPr>
          <p:cNvPr id="93" name="Line 11"/>
          <p:cNvSpPr/>
          <p:nvPr/>
        </p:nvSpPr>
        <p:spPr>
          <a:xfrm flipH="1">
            <a:off x="4572000" y="1691640"/>
            <a:ext cx="720" cy="470916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security-class.gr/" TargetMode="External"/><Relationship Id="rId2" Type="http://schemas.openxmlformats.org/officeDocument/2006/relationships/hyperlink" Target="https://groups.google.com/forum/#!forum/security-class-gr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Security Seminar - Οργανωτικά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85800" y="3505320"/>
            <a:ext cx="8136720" cy="2227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57576e"/>
                </a:solidFill>
                <a:latin typeface="Arial"/>
              </a:rPr>
              <a:t>Π. Αγγελάτος, Δ. Ζήνδρος</a:t>
            </a:r>
            <a:endParaRPr/>
          </a:p>
        </p:txBody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422480" y="5383800"/>
            <a:ext cx="1111320" cy="11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Πέτρος Αγγελάτος &lt;petrosagg@gmail.com&gt;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56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Φοιτητής στη σχολή ΗΜΜΥ του ΕΜΠ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Ζει στο Λονδίνο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Co-founder στο resin.io*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*ψάχνουμε καλούς προγραμματιστές, λύσε τα challenges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Διονύσης Ζήνδρος &lt;dionyziz@gmail.com&gt;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Φοιτητής στη σχολή ΗΜΜΥ του ΕΜΠ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Το τελευταίο τρίμηνο ήταν στο security team του Twitter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Συνδιοργανωτές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Σωκράτης Βίδρος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Κωστής Καραντίας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Γιώργος Καργιωτάκης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Λάζαρος Κάτανας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Νικόλας Κορασίδης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Γιώργος Χατζησωφρονίου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Οργανωτικά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Διδάσκοντες: Πέτρος Αγγελάτος, Διονύσης Ζήνδρος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5 ημέρες, 18:00 – 20:00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Ιστοσελίδα: </a:t>
            </a:r>
            <a:r>
              <a:rPr lang="en-US" sz="3200">
                <a:solidFill>
                  <a:srgbClr val="292934"/>
                </a:solidFill>
                <a:latin typeface="Arial"/>
                <a:hlinkClick r:id="rId1"/>
              </a:rPr>
              <a:t>http://security-class.gr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Mailing list: </a:t>
            </a:r>
            <a:r>
              <a:rPr lang="en-US" sz="3200">
                <a:solidFill>
                  <a:srgbClr val="292934"/>
                </a:solidFill>
                <a:latin typeface="Arial"/>
                <a:hlinkClick r:id="rId2"/>
              </a:rPr>
              <a:t>https://groups.google.com/forum/#!forum/security-class-gr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Facebook Group: https://www.facebook.com/groups/1449508148600922/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Οι διαλέξεις θα βιντεοσκοπηθούν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83464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d2533c"/>
                </a:solidFill>
                <a:latin typeface="Arial"/>
              </a:rPr>
              <a:t>Πρόγραμμα Σεμιναρίου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Παρασκευή – 14 Φεβρουαρίου 2014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Βασικές έννοιες κρυπτογραφίας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GPG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Web of trust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Enigmail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Δευτέρα – 17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HTTPS, Certificate Authorities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Eavesdropping (ARP, DNS poisoning)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HSTS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BREACH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Τρίτη – 18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Unvalidated input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Injection attacks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Browser vulnerabilities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Business Logic Flaws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Τετάρτη – 19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Tor και onion routing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OTR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Bitcoin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Παρασκευή – 21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Πώς να συζητάτε για ασφάλεια (ορίζοντας threat models)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Πλήρης κρυπτογράφηση δίσκου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Φυσική ασφάλεια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83464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d2533c"/>
                </a:solidFill>
                <a:latin typeface="Arial"/>
              </a:rPr>
              <a:t>Ποιοι είμαστε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